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81" r:id="rId8"/>
    <p:sldId id="262" r:id="rId9"/>
    <p:sldId id="263" r:id="rId10"/>
    <p:sldId id="264" r:id="rId11"/>
    <p:sldId id="265" r:id="rId12"/>
    <p:sldId id="282" r:id="rId13"/>
    <p:sldId id="267" r:id="rId14"/>
    <p:sldId id="268" r:id="rId15"/>
    <p:sldId id="283" r:id="rId16"/>
    <p:sldId id="270" r:id="rId17"/>
    <p:sldId id="271" r:id="rId18"/>
    <p:sldId id="272" r:id="rId19"/>
    <p:sldId id="280" r:id="rId20"/>
    <p:sldId id="284" r:id="rId21"/>
  </p:sldIdLst>
  <p:sldSz cx="18288000" cy="10287000"/>
  <p:notesSz cx="6858000" cy="9144000"/>
  <p:embeddedFontLst>
    <p:embeddedFont>
      <p:font typeface="#9Slide07 HoneyCream" pitchFamily="2" charset="0"/>
      <p:regular r:id="rId22"/>
    </p:embeddedFont>
    <p:embeddedFont>
      <p:font typeface="Cambria Bold" panose="02040803050406030204" pitchFamily="18" charset="0"/>
      <p:regular r:id="rId23"/>
      <p:bold r:id="rId24"/>
    </p:embeddedFont>
    <p:embeddedFont>
      <p:font typeface="SVN-Newton" panose="0204060305050602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71"/>
    <a:srgbClr val="A586B2"/>
    <a:srgbClr val="FEBF3C"/>
    <a:srgbClr val="BE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44" y="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53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1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9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4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4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55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08084" y="9563100"/>
            <a:ext cx="2288771" cy="7239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E17A7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5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5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21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20.svg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8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22.svg"/><Relationship Id="rId9" Type="http://schemas.openxmlformats.org/officeDocument/2006/relationships/image" Target="../media/image12.svg"/><Relationship Id="rId14" Type="http://schemas.openxmlformats.org/officeDocument/2006/relationships/image" Target="../media/image12.png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pn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32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17" Type="http://schemas.openxmlformats.org/officeDocument/2006/relationships/image" Target="../media/image20.sv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5" Type="http://schemas.openxmlformats.org/officeDocument/2006/relationships/image" Target="../media/image18.svg"/><Relationship Id="rId23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22.svg"/><Relationship Id="rId9" Type="http://schemas.openxmlformats.org/officeDocument/2006/relationships/image" Target="../media/image8.svg"/><Relationship Id="rId14" Type="http://schemas.openxmlformats.org/officeDocument/2006/relationships/image" Target="../media/image12.png"/><Relationship Id="rId22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21" Type="http://schemas.openxmlformats.org/officeDocument/2006/relationships/image" Target="../media/image28.svg"/><Relationship Id="rId12" Type="http://schemas.openxmlformats.org/officeDocument/2006/relationships/image" Target="../media/image11.png"/><Relationship Id="rId17" Type="http://schemas.openxmlformats.org/officeDocument/2006/relationships/image" Target="../media/image20.svg"/><Relationship Id="rId25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24" Type="http://schemas.openxmlformats.org/officeDocument/2006/relationships/image" Target="../media/image7.png"/><Relationship Id="rId15" Type="http://schemas.openxmlformats.org/officeDocument/2006/relationships/image" Target="../media/image18.svg"/><Relationship Id="rId23" Type="http://schemas.openxmlformats.org/officeDocument/2006/relationships/image" Target="../media/image28.png"/><Relationship Id="rId5" Type="http://schemas.openxmlformats.org/officeDocument/2006/relationships/image" Target="../media/image8.svg"/><Relationship Id="rId10" Type="http://schemas.openxmlformats.org/officeDocument/2006/relationships/image" Target="../media/image10.png"/><Relationship Id="rId19" Type="http://schemas.openxmlformats.org/officeDocument/2006/relationships/image" Target="../media/image22.svg"/><Relationship Id="rId9" Type="http://schemas.openxmlformats.org/officeDocument/2006/relationships/image" Target="../media/image12.svg"/><Relationship Id="rId14" Type="http://schemas.openxmlformats.org/officeDocument/2006/relationships/image" Target="../media/image12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pn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32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4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9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5" Type="http://schemas.openxmlformats.org/officeDocument/2006/relationships/image" Target="../media/image6.svg"/><Relationship Id="rId10" Type="http://schemas.openxmlformats.org/officeDocument/2006/relationships/image" Target="../media/image8.png"/><Relationship Id="rId19" Type="http://schemas.openxmlformats.org/officeDocument/2006/relationships/image" Target="../media/image20.svg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26" Type="http://schemas.openxmlformats.org/officeDocument/2006/relationships/image" Target="../media/image10.png"/><Relationship Id="rId21" Type="http://schemas.openxmlformats.org/officeDocument/2006/relationships/image" Target="../media/image22.png"/><Relationship Id="rId17" Type="http://schemas.openxmlformats.org/officeDocument/2006/relationships/image" Target="../media/image20.svg"/><Relationship Id="rId25" Type="http://schemas.openxmlformats.org/officeDocument/2006/relationships/image" Target="../media/image9.pn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6" Type="http://schemas.openxmlformats.org/officeDocument/2006/relationships/image" Target="../media/image1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0.svg"/><Relationship Id="rId11" Type="http://schemas.openxmlformats.org/officeDocument/2006/relationships/image" Target="../media/image14.svg"/><Relationship Id="rId15" Type="http://schemas.openxmlformats.org/officeDocument/2006/relationships/image" Target="../media/image18.svg"/><Relationship Id="rId23" Type="http://schemas.openxmlformats.org/officeDocument/2006/relationships/image" Target="../media/image23.png"/><Relationship Id="rId5" Type="http://schemas.openxmlformats.org/officeDocument/2006/relationships/image" Target="../media/image8.svg"/><Relationship Id="rId28" Type="http://schemas.openxmlformats.org/officeDocument/2006/relationships/image" Target="../media/image8.png"/><Relationship Id="rId19" Type="http://schemas.openxmlformats.org/officeDocument/2006/relationships/image" Target="../media/image22.svg"/><Relationship Id="rId14" Type="http://schemas.openxmlformats.org/officeDocument/2006/relationships/image" Target="../media/image12.png"/><Relationship Id="rId22" Type="http://schemas.openxmlformats.org/officeDocument/2006/relationships/image" Target="../media/image28.svg"/><Relationship Id="rId9" Type="http://schemas.openxmlformats.org/officeDocument/2006/relationships/image" Target="../media/image12.svg"/><Relationship Id="rId27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svg"/><Relationship Id="rId18" Type="http://schemas.openxmlformats.org/officeDocument/2006/relationships/image" Target="../media/image13.png"/><Relationship Id="rId21" Type="http://schemas.openxmlformats.org/officeDocument/2006/relationships/image" Target="../media/image22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24" Type="http://schemas.openxmlformats.org/officeDocument/2006/relationships/image" Target="../media/image25.png"/><Relationship Id="rId5" Type="http://schemas.openxmlformats.org/officeDocument/2006/relationships/image" Target="../media/image8.svg"/><Relationship Id="rId15" Type="http://schemas.openxmlformats.org/officeDocument/2006/relationships/image" Target="../media/image6.svg"/><Relationship Id="rId23" Type="http://schemas.openxmlformats.org/officeDocument/2006/relationships/image" Target="../media/image32.svg"/><Relationship Id="rId10" Type="http://schemas.openxmlformats.org/officeDocument/2006/relationships/image" Target="../media/image10.png"/><Relationship Id="rId19" Type="http://schemas.openxmlformats.org/officeDocument/2006/relationships/image" Target="../media/image20.svg"/><Relationship Id="rId9" Type="http://schemas.openxmlformats.org/officeDocument/2006/relationships/image" Target="../media/image12.svg"/><Relationship Id="rId14" Type="http://schemas.openxmlformats.org/officeDocument/2006/relationships/image" Target="../media/image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14.png"/><Relationship Id="rId21" Type="http://schemas.openxmlformats.org/officeDocument/2006/relationships/image" Target="../media/image9.png"/><Relationship Id="rId17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6" Type="http://schemas.openxmlformats.org/officeDocument/2006/relationships/image" Target="../media/image1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24" Type="http://schemas.openxmlformats.org/officeDocument/2006/relationships/image" Target="../media/image8.png"/><Relationship Id="rId15" Type="http://schemas.openxmlformats.org/officeDocument/2006/relationships/image" Target="../media/image18.svg"/><Relationship Id="rId23" Type="http://schemas.openxmlformats.org/officeDocument/2006/relationships/image" Target="../media/image7.png"/><Relationship Id="rId5" Type="http://schemas.openxmlformats.org/officeDocument/2006/relationships/image" Target="../media/image8.svg"/><Relationship Id="rId19" Type="http://schemas.openxmlformats.org/officeDocument/2006/relationships/image" Target="../media/image22.svg"/><Relationship Id="rId14" Type="http://schemas.openxmlformats.org/officeDocument/2006/relationships/image" Target="../media/image12.png"/><Relationship Id="rId9" Type="http://schemas.openxmlformats.org/officeDocument/2006/relationships/image" Target="../media/image12.sv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753"/>
            <a:ext cx="19124494" cy="10287000"/>
            <a:chOff x="0" y="0"/>
            <a:chExt cx="25499325" cy="13716000"/>
          </a:xfrm>
        </p:grpSpPr>
        <p:sp>
          <p:nvSpPr>
            <p:cNvPr id="3" name="Freeform 3"/>
            <p:cNvSpPr/>
            <p:nvPr/>
          </p:nvSpPr>
          <p:spPr>
            <a:xfrm>
              <a:off x="12624306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779210" y="796335"/>
            <a:ext cx="3265003" cy="1918189"/>
          </a:xfrm>
          <a:custGeom>
            <a:avLst/>
            <a:gdLst/>
            <a:ahLst/>
            <a:cxnLst/>
            <a:rect l="l" t="t" r="r" b="b"/>
            <a:pathLst>
              <a:path w="3265003" h="1918189">
                <a:moveTo>
                  <a:pt x="0" y="0"/>
                </a:moveTo>
                <a:lnTo>
                  <a:pt x="3265003" y="0"/>
                </a:lnTo>
                <a:lnTo>
                  <a:pt x="3265003" y="1918189"/>
                </a:lnTo>
                <a:lnTo>
                  <a:pt x="0" y="191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136395" y="6376641"/>
            <a:ext cx="2405830" cy="3061502"/>
          </a:xfrm>
          <a:custGeom>
            <a:avLst/>
            <a:gdLst/>
            <a:ahLst/>
            <a:cxnLst/>
            <a:rect l="l" t="t" r="r" b="b"/>
            <a:pathLst>
              <a:path w="2405830" h="3061502">
                <a:moveTo>
                  <a:pt x="0" y="0"/>
                </a:moveTo>
                <a:lnTo>
                  <a:pt x="2405830" y="0"/>
                </a:lnTo>
                <a:lnTo>
                  <a:pt x="2405830" y="3061502"/>
                </a:lnTo>
                <a:lnTo>
                  <a:pt x="0" y="3061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68743" y="7141000"/>
            <a:ext cx="1971232" cy="3040460"/>
          </a:xfrm>
          <a:custGeom>
            <a:avLst/>
            <a:gdLst/>
            <a:ahLst/>
            <a:cxnLst/>
            <a:rect l="l" t="t" r="r" b="b"/>
            <a:pathLst>
              <a:path w="1971232" h="3040460">
                <a:moveTo>
                  <a:pt x="0" y="0"/>
                </a:moveTo>
                <a:lnTo>
                  <a:pt x="1971231" y="0"/>
                </a:lnTo>
                <a:lnTo>
                  <a:pt x="197123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1094" y="5849992"/>
            <a:ext cx="2851214" cy="41148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330873" flipH="1">
            <a:off x="2752285" y="6928580"/>
            <a:ext cx="2514026" cy="2880052"/>
          </a:xfrm>
          <a:custGeom>
            <a:avLst/>
            <a:gdLst/>
            <a:ahLst/>
            <a:cxnLst/>
            <a:rect l="l" t="t" r="r" b="b"/>
            <a:pathLst>
              <a:path w="2360443" h="2880052">
                <a:moveTo>
                  <a:pt x="0" y="0"/>
                </a:moveTo>
                <a:lnTo>
                  <a:pt x="2360442" y="0"/>
                </a:lnTo>
                <a:lnTo>
                  <a:pt x="2360442" y="2880052"/>
                </a:lnTo>
                <a:lnTo>
                  <a:pt x="0" y="28800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13048">
            <a:off x="13196601" y="403153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2679" y="4231903"/>
            <a:ext cx="863738" cy="911597"/>
          </a:xfrm>
          <a:custGeom>
            <a:avLst/>
            <a:gdLst/>
            <a:ahLst/>
            <a:cxnLst/>
            <a:rect l="l" t="t" r="r" b="b"/>
            <a:pathLst>
              <a:path w="863738" h="911597">
                <a:moveTo>
                  <a:pt x="0" y="0"/>
                </a:moveTo>
                <a:lnTo>
                  <a:pt x="863738" y="0"/>
                </a:lnTo>
                <a:lnTo>
                  <a:pt x="863738" y="911597"/>
                </a:lnTo>
                <a:lnTo>
                  <a:pt x="0" y="911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98230" y="8118103"/>
            <a:ext cx="907720" cy="832833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93585" y="4921049"/>
            <a:ext cx="862283" cy="874674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506423" y="633349"/>
            <a:ext cx="696472" cy="639013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6065" y="1548247"/>
            <a:ext cx="12729551" cy="6468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/>
          <p:cNvSpPr/>
          <p:nvPr/>
        </p:nvSpPr>
        <p:spPr>
          <a:xfrm>
            <a:off x="1020833" y="496073"/>
            <a:ext cx="15860348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40073" y="7323178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7294731" y="3404989"/>
            <a:ext cx="7945342" cy="5097065"/>
            <a:chOff x="8036635" y="2549948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8036635" y="2549948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9" y="0"/>
                  </a:lnTo>
                  <a:lnTo>
                    <a:pt x="8495109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8710379" y="3128520"/>
              <a:ext cx="7257159" cy="4103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nhân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Viết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lại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câu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chuyện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vừa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ở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tập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1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của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mình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vào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phiếu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đọc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  <a:p>
              <a:pPr>
                <a:lnSpc>
                  <a:spcPts val="6439"/>
                </a:lnSpc>
              </a:pP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Chia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sẻ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bạn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cùng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19" name="Freeform 16"/>
          <p:cNvSpPr/>
          <p:nvPr/>
        </p:nvSpPr>
        <p:spPr>
          <a:xfrm>
            <a:off x="1630109" y="1770232"/>
            <a:ext cx="5259465" cy="7821685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308" b="100000" l="0" r="65457"/>
                      </a14:imgEffect>
                    </a14:imgLayer>
                  </a14:imgProps>
                </a:ext>
              </a:extLst>
            </a:blip>
            <a:srcRect/>
            <a:stretch>
              <a:fillRect t="-5217" r="-53538" b="2"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31843" y="861508"/>
            <a:ext cx="6303810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165727" y="7468871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326701" y="1960511"/>
            <a:ext cx="3004811" cy="2899643"/>
          </a:xfrm>
          <a:custGeom>
            <a:avLst/>
            <a:gdLst/>
            <a:ahLst/>
            <a:cxnLst/>
            <a:rect l="l" t="t" r="r" b="b"/>
            <a:pathLst>
              <a:path w="3004811" h="2899643">
                <a:moveTo>
                  <a:pt x="0" y="0"/>
                </a:moveTo>
                <a:lnTo>
                  <a:pt x="3004811" y="0"/>
                </a:lnTo>
                <a:lnTo>
                  <a:pt x="3004811" y="2899643"/>
                </a:lnTo>
                <a:lnTo>
                  <a:pt x="0" y="289964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50166" y="1566276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331731" y="5143499"/>
            <a:ext cx="8994750" cy="284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Trao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đổi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với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bạn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những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cảm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nghĩ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của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em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khi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đọc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bài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 </a:t>
            </a:r>
            <a:r>
              <a:rPr lang="en-US" sz="6999" dirty="0" err="1">
                <a:solidFill>
                  <a:srgbClr val="5F6277"/>
                </a:solidFill>
                <a:latin typeface="Cambria Bold"/>
              </a:rPr>
              <a:t>thơ</a:t>
            </a:r>
            <a:r>
              <a:rPr lang="en-US" sz="6999" dirty="0">
                <a:solidFill>
                  <a:srgbClr val="5F6277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288458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 rot="1658875">
            <a:off x="309890" y="705285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16934" y="1505865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8001223" y="3404989"/>
            <a:ext cx="8495108" cy="5097065"/>
            <a:chOff x="7892311" y="2871890"/>
            <a:chExt cx="8495108" cy="5097065"/>
          </a:xfrm>
        </p:grpSpPr>
        <p:sp>
          <p:nvSpPr>
            <p:cNvPr id="14" name="Freeform 14"/>
            <p:cNvSpPr/>
            <p:nvPr/>
          </p:nvSpPr>
          <p:spPr>
            <a:xfrm>
              <a:off x="7892311" y="2871890"/>
              <a:ext cx="8495108" cy="5097065"/>
            </a:xfrm>
            <a:custGeom>
              <a:avLst/>
              <a:gdLst/>
              <a:ahLst/>
              <a:cxnLst/>
              <a:rect l="l" t="t" r="r" b="b"/>
              <a:pathLst>
                <a:path w="8495108" h="5097065">
                  <a:moveTo>
                    <a:pt x="0" y="0"/>
                  </a:moveTo>
                  <a:lnTo>
                    <a:pt x="8495108" y="0"/>
                  </a:lnTo>
                  <a:lnTo>
                    <a:pt x="8495108" y="5097065"/>
                  </a:lnTo>
                  <a:lnTo>
                    <a:pt x="0" y="509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8546780" y="3764342"/>
              <a:ext cx="6564653" cy="3216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Làm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việc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nhóm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3.</a:t>
              </a:r>
            </a:p>
            <a:p>
              <a:pPr algn="just">
                <a:lnSpc>
                  <a:spcPts val="6439"/>
                </a:lnSpc>
              </a:pP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Giới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thiệu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tác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giả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cuốn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sách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những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bài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thơ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về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ước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 </a:t>
              </a:r>
              <a:r>
                <a:rPr lang="en-US" sz="4599" dirty="0" err="1">
                  <a:solidFill>
                    <a:srgbClr val="405269"/>
                  </a:solidFill>
                  <a:latin typeface="Cambria"/>
                </a:rPr>
                <a:t>mơ</a:t>
              </a:r>
              <a:r>
                <a:rPr lang="en-US" sz="4599" dirty="0">
                  <a:solidFill>
                    <a:srgbClr val="405269"/>
                  </a:solidFill>
                  <a:latin typeface="Cambria"/>
                </a:rPr>
                <a:t>, ,...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48351" y="3425050"/>
            <a:ext cx="7072999" cy="5313590"/>
          </a:xfrm>
          <a:custGeom>
            <a:avLst/>
            <a:gdLst/>
            <a:ahLst/>
            <a:cxnLst/>
            <a:rect l="l" t="t" r="r" b="b"/>
            <a:pathLst>
              <a:path w="7072999" h="5313590">
                <a:moveTo>
                  <a:pt x="0" y="0"/>
                </a:moveTo>
                <a:lnTo>
                  <a:pt x="7072999" y="0"/>
                </a:lnTo>
                <a:lnTo>
                  <a:pt x="7072999" y="5313590"/>
                </a:lnTo>
                <a:lnTo>
                  <a:pt x="0" y="53135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72855" y="288601"/>
            <a:ext cx="6303810" cy="31884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253671" y="746090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017245" y="7433233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820" y="947242"/>
            <a:ext cx="17948180" cy="86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455868" y="6591063"/>
            <a:ext cx="3561069" cy="3814181"/>
            <a:chOff x="0" y="0"/>
            <a:chExt cx="4748091" cy="5085575"/>
          </a:xfrm>
        </p:grpSpPr>
        <p:sp>
          <p:nvSpPr>
            <p:cNvPr id="4" name="Freeform 4"/>
            <p:cNvSpPr/>
            <p:nvPr/>
          </p:nvSpPr>
          <p:spPr>
            <a:xfrm>
              <a:off x="1637278" y="0"/>
              <a:ext cx="3110813" cy="3958617"/>
            </a:xfrm>
            <a:custGeom>
              <a:avLst/>
              <a:gdLst/>
              <a:ahLst/>
              <a:cxnLst/>
              <a:rect l="l" t="t" r="r" b="b"/>
              <a:pathLst>
                <a:path w="3110813" h="3958617">
                  <a:moveTo>
                    <a:pt x="0" y="0"/>
                  </a:moveTo>
                  <a:lnTo>
                    <a:pt x="3110813" y="0"/>
                  </a:lnTo>
                  <a:lnTo>
                    <a:pt x="3110813" y="3958617"/>
                  </a:lnTo>
                  <a:lnTo>
                    <a:pt x="0" y="3958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1154166"/>
              <a:ext cx="2548863" cy="3931409"/>
            </a:xfrm>
            <a:custGeom>
              <a:avLst/>
              <a:gdLst/>
              <a:ahLst/>
              <a:cxnLst/>
              <a:rect l="l" t="t" r="r" b="b"/>
              <a:pathLst>
                <a:path w="2548863" h="3931409">
                  <a:moveTo>
                    <a:pt x="0" y="0"/>
                  </a:moveTo>
                  <a:lnTo>
                    <a:pt x="2548863" y="0"/>
                  </a:lnTo>
                  <a:lnTo>
                    <a:pt x="2548863" y="3931409"/>
                  </a:lnTo>
                  <a:lnTo>
                    <a:pt x="0" y="393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789580" y="2791761"/>
              <a:ext cx="4935157" cy="301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49"/>
                </a:lnSpc>
              </a:pPr>
              <a:r>
                <a:rPr lang="en-US" sz="4999">
                  <a:solidFill>
                    <a:srgbClr val="DD5C89"/>
                  </a:solidFill>
                  <a:latin typeface="Cambria Bold"/>
                </a:rPr>
                <a:t>Kể về ước mơ của em và kế hoạch đạt được ước mơ đó!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712807" y="8225081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271221" y="8803303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73046" y="1272363"/>
            <a:ext cx="8075295" cy="8229600"/>
          </a:xfrm>
          <a:custGeom>
            <a:avLst/>
            <a:gdLst/>
            <a:ahLst/>
            <a:cxnLst/>
            <a:rect l="l" t="t" r="r" b="b"/>
            <a:pathLst>
              <a:path w="8075295" h="8229600">
                <a:moveTo>
                  <a:pt x="0" y="0"/>
                </a:moveTo>
                <a:lnTo>
                  <a:pt x="8075295" y="0"/>
                </a:lnTo>
                <a:lnTo>
                  <a:pt x="80752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413701" y="4733907"/>
            <a:ext cx="7946581" cy="363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Chia sẻ câu chuyện em đọc được với người thân.</a:t>
            </a:r>
          </a:p>
          <a:p>
            <a:pPr algn="just">
              <a:lnSpc>
                <a:spcPts val="5473"/>
              </a:lnSpc>
            </a:pPr>
            <a:r>
              <a:rPr lang="en-US" sz="4599">
                <a:solidFill>
                  <a:srgbClr val="DD5C89"/>
                </a:solidFill>
                <a:latin typeface="Cambria Bold"/>
              </a:rPr>
              <a:t>+ Hoàn thành Phiếu Đọc mở rộng.</a:t>
            </a:r>
          </a:p>
          <a:p>
            <a:pPr algn="just">
              <a:lnSpc>
                <a:spcPts val="5949"/>
              </a:lnSpc>
            </a:pPr>
            <a:r>
              <a:rPr lang="en-US" sz="4999">
                <a:solidFill>
                  <a:srgbClr val="DD5C89"/>
                </a:solidFill>
                <a:latin typeface="Cambria Bold"/>
              </a:rPr>
              <a:t>+ Chuẩn bị bài sau.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180644" y="2222411"/>
            <a:ext cx="5038559" cy="3014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894422" y="496073"/>
            <a:ext cx="16592723" cy="942111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115293" y="7647013"/>
            <a:ext cx="2575193" cy="275823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7795" y="2759066"/>
            <a:ext cx="17509230" cy="580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49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780" y="2631730"/>
            <a:ext cx="16116128" cy="605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83680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919025" y="31219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6967603" y="1479613"/>
            <a:ext cx="9361807" cy="6008062"/>
            <a:chOff x="7029791" y="1434729"/>
            <a:chExt cx="9361807" cy="6008062"/>
          </a:xfrm>
        </p:grpSpPr>
        <p:sp>
          <p:nvSpPr>
            <p:cNvPr id="16" name="Freeform 16"/>
            <p:cNvSpPr/>
            <p:nvPr/>
          </p:nvSpPr>
          <p:spPr>
            <a:xfrm>
              <a:off x="7029791" y="1434729"/>
              <a:ext cx="9361807" cy="6008062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123120" y="3400609"/>
              <a:ext cx="6373292" cy="1872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Chia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sẻ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về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của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908987" y="7183956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297639" y="3113297"/>
              <a:ext cx="5919040" cy="2847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điều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đó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khi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nào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214067" y="7222449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-23078" y="7647013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87648" y="-42967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2054573" y="2093238"/>
            <a:ext cx="8073309" cy="7165062"/>
          </a:xfrm>
          <a:custGeom>
            <a:avLst/>
            <a:gdLst/>
            <a:ahLst/>
            <a:cxnLst/>
            <a:rect l="l" t="t" r="r" b="b"/>
            <a:pathLst>
              <a:path w="8073309" h="7165062">
                <a:moveTo>
                  <a:pt x="8073309" y="0"/>
                </a:moveTo>
                <a:lnTo>
                  <a:pt x="0" y="0"/>
                </a:lnTo>
                <a:lnTo>
                  <a:pt x="0" y="7165062"/>
                </a:lnTo>
                <a:lnTo>
                  <a:pt x="8073309" y="7165062"/>
                </a:lnTo>
                <a:lnTo>
                  <a:pt x="8073309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grpSp>
        <p:nvGrpSpPr>
          <p:cNvPr id="19" name="Group 18"/>
          <p:cNvGrpSpPr/>
          <p:nvPr/>
        </p:nvGrpSpPr>
        <p:grpSpPr>
          <a:xfrm>
            <a:off x="7827786" y="1421438"/>
            <a:ext cx="8002641" cy="6011984"/>
            <a:chOff x="7827786" y="1421438"/>
            <a:chExt cx="8002641" cy="6011984"/>
          </a:xfrm>
        </p:grpSpPr>
        <p:sp>
          <p:nvSpPr>
            <p:cNvPr id="16" name="Freeform 16"/>
            <p:cNvSpPr/>
            <p:nvPr/>
          </p:nvSpPr>
          <p:spPr>
            <a:xfrm>
              <a:off x="7827786" y="1421438"/>
              <a:ext cx="8002641" cy="6011984"/>
            </a:xfrm>
            <a:custGeom>
              <a:avLst/>
              <a:gdLst/>
              <a:ahLst/>
              <a:cxnLst/>
              <a:rect l="l" t="t" r="r" b="b"/>
              <a:pathLst>
                <a:path w="8002641" h="6011984">
                  <a:moveTo>
                    <a:pt x="0" y="0"/>
                  </a:moveTo>
                  <a:lnTo>
                    <a:pt x="8002641" y="0"/>
                  </a:lnTo>
                  <a:lnTo>
                    <a:pt x="8002641" y="6011984"/>
                  </a:lnTo>
                  <a:lnTo>
                    <a:pt x="0" y="601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9712761" y="3084059"/>
              <a:ext cx="5088796" cy="377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Vì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sao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em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mơ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ước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như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 </a:t>
              </a:r>
              <a:r>
                <a:rPr lang="en-US" sz="8000" dirty="0" err="1">
                  <a:solidFill>
                    <a:srgbClr val="DD5C89"/>
                  </a:solidFill>
                  <a:latin typeface="Cambria"/>
                </a:rPr>
                <a:t>vậy</a:t>
              </a:r>
              <a:r>
                <a:rPr lang="en-US" sz="8000" dirty="0">
                  <a:solidFill>
                    <a:srgbClr val="DD5C89"/>
                  </a:solidFill>
                  <a:latin typeface="Cambria"/>
                </a:rPr>
                <a:t>?  </a:t>
              </a:r>
            </a:p>
            <a:p>
              <a:pPr algn="ctr">
                <a:lnSpc>
                  <a:spcPts val="7280"/>
                </a:lnSpc>
              </a:pPr>
              <a:endParaRPr lang="en-US" sz="8000" dirty="0">
                <a:solidFill>
                  <a:srgbClr val="DD5C89"/>
                </a:solidFill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665006" y="635962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3747460" y="7259244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24792" y="6839534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378019" y="517434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4407" y="393789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61013" y="8864196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25739" y="41771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644" y="2973574"/>
            <a:ext cx="15704399" cy="56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/>
          <p:cNvSpPr/>
          <p:nvPr/>
        </p:nvSpPr>
        <p:spPr>
          <a:xfrm>
            <a:off x="754469" y="266701"/>
            <a:ext cx="16535831" cy="9272882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3808376" y="-27958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83785" y="580474"/>
            <a:ext cx="1796624" cy="2071036"/>
          </a:xfrm>
          <a:custGeom>
            <a:avLst/>
            <a:gdLst/>
            <a:ahLst/>
            <a:cxnLst/>
            <a:rect l="l" t="t" r="r" b="b"/>
            <a:pathLst>
              <a:path w="1796624" h="2071036">
                <a:moveTo>
                  <a:pt x="0" y="0"/>
                </a:moveTo>
                <a:lnTo>
                  <a:pt x="1796624" y="0"/>
                </a:lnTo>
                <a:lnTo>
                  <a:pt x="1796624" y="2071036"/>
                </a:lnTo>
                <a:lnTo>
                  <a:pt x="0" y="207103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6513733" y="2549948"/>
            <a:ext cx="10018010" cy="6010806"/>
            <a:chOff x="6513733" y="2549948"/>
            <a:chExt cx="10018010" cy="6010806"/>
          </a:xfrm>
        </p:grpSpPr>
        <p:sp>
          <p:nvSpPr>
            <p:cNvPr id="15" name="Freeform 15"/>
            <p:cNvSpPr/>
            <p:nvPr/>
          </p:nvSpPr>
          <p:spPr>
            <a:xfrm>
              <a:off x="6513733" y="2549948"/>
              <a:ext cx="10018010" cy="6010806"/>
            </a:xfrm>
            <a:custGeom>
              <a:avLst/>
              <a:gdLst/>
              <a:ahLst/>
              <a:cxnLst/>
              <a:rect l="l" t="t" r="r" b="b"/>
              <a:pathLst>
                <a:path w="10018010" h="6010806">
                  <a:moveTo>
                    <a:pt x="0" y="0"/>
                  </a:moveTo>
                  <a:lnTo>
                    <a:pt x="10018011" y="0"/>
                  </a:lnTo>
                  <a:lnTo>
                    <a:pt x="10018011" y="6010807"/>
                  </a:lnTo>
                  <a:lnTo>
                    <a:pt x="0" y="6010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7689736" y="3089646"/>
              <a:ext cx="7666004" cy="483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Làm việc nhóm 4, đọc và giới thiệu bài thơ viết về ước mở đã đọc theo yêu cầu: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bài thơ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Tên tác giả</a:t>
              </a:r>
            </a:p>
            <a:p>
              <a:pPr>
                <a:lnSpc>
                  <a:spcPts val="6439"/>
                </a:lnSpc>
              </a:pPr>
              <a:r>
                <a:rPr lang="en-US" sz="4599">
                  <a:solidFill>
                    <a:srgbClr val="405269"/>
                  </a:solidFill>
                  <a:latin typeface="Cambria"/>
                </a:rPr>
                <a:t>+ Đọc bài thơ đó ở đâu...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35113" y="2616712"/>
            <a:ext cx="6721617" cy="5226057"/>
          </a:xfrm>
          <a:custGeom>
            <a:avLst/>
            <a:gdLst/>
            <a:ahLst/>
            <a:cxnLst/>
            <a:rect l="l" t="t" r="r" b="b"/>
            <a:pathLst>
              <a:path w="6721617" h="5226057">
                <a:moveTo>
                  <a:pt x="0" y="0"/>
                </a:moveTo>
                <a:lnTo>
                  <a:pt x="6721616" y="0"/>
                </a:lnTo>
                <a:lnTo>
                  <a:pt x="6721616" y="5226057"/>
                </a:lnTo>
                <a:lnTo>
                  <a:pt x="0" y="52260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782617" y="1148537"/>
            <a:ext cx="9342414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bài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thơ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về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ước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mơ</a:t>
            </a:r>
            <a:endParaRPr lang="en-US" sz="5799" dirty="0">
              <a:solidFill>
                <a:srgbClr val="405269"/>
              </a:solidFill>
              <a:latin typeface="Cambria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524" y="7091247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5264742" y="7318802"/>
            <a:ext cx="2575193" cy="275823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/>
          <p:nvPr/>
        </p:nvSpPr>
        <p:spPr>
          <a:xfrm>
            <a:off x="685800" y="529801"/>
            <a:ext cx="16604500" cy="9033299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303309" y="5947433"/>
            <a:ext cx="3534463" cy="4035905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49628" y="6122871"/>
            <a:ext cx="4175284" cy="3969752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1013048">
            <a:off x="13802129" y="241049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02802" y="203964"/>
            <a:ext cx="4013347" cy="2357841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10920" y="203964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163" y="318442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829107" y="635962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540" y="4394485"/>
            <a:ext cx="7285225" cy="4726290"/>
          </a:xfrm>
          <a:custGeom>
            <a:avLst/>
            <a:gdLst/>
            <a:ahLst/>
            <a:cxnLst/>
            <a:rect l="l" t="t" r="r" b="b"/>
            <a:pathLst>
              <a:path w="7285225" h="4726290">
                <a:moveTo>
                  <a:pt x="0" y="0"/>
                </a:moveTo>
                <a:lnTo>
                  <a:pt x="7285226" y="0"/>
                </a:lnTo>
                <a:lnTo>
                  <a:pt x="7285226" y="4726289"/>
                </a:lnTo>
                <a:lnTo>
                  <a:pt x="0" y="47262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47975" y="635962"/>
            <a:ext cx="14271973" cy="5468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3"/>
          <p:cNvSpPr/>
          <p:nvPr/>
        </p:nvSpPr>
        <p:spPr>
          <a:xfrm>
            <a:off x="1429952" y="529801"/>
            <a:ext cx="15860348" cy="9009781"/>
          </a:xfrm>
          <a:custGeom>
            <a:avLst/>
            <a:gdLst>
              <a:gd name="connsiteX0" fmla="*/ 0 w 13986583"/>
              <a:gd name="connsiteY0" fmla="*/ 0 h 8154601"/>
              <a:gd name="connsiteX1" fmla="*/ 13986583 w 13986583"/>
              <a:gd name="connsiteY1" fmla="*/ 0 h 8154601"/>
              <a:gd name="connsiteX2" fmla="*/ 13986583 w 13986583"/>
              <a:gd name="connsiteY2" fmla="*/ 8154601 h 8154601"/>
              <a:gd name="connsiteX3" fmla="*/ 0 w 13986583"/>
              <a:gd name="connsiteY3" fmla="*/ 8154601 h 8154601"/>
              <a:gd name="connsiteX4" fmla="*/ 0 w 13986583"/>
              <a:gd name="connsiteY4" fmla="*/ 0 h 8154601"/>
              <a:gd name="connsiteX0" fmla="*/ 0 w 13986583"/>
              <a:gd name="connsiteY0" fmla="*/ 264632 h 8419233"/>
              <a:gd name="connsiteX1" fmla="*/ 13986583 w 13986583"/>
              <a:gd name="connsiteY1" fmla="*/ 264632 h 8419233"/>
              <a:gd name="connsiteX2" fmla="*/ 13986583 w 13986583"/>
              <a:gd name="connsiteY2" fmla="*/ 8419233 h 8419233"/>
              <a:gd name="connsiteX3" fmla="*/ 0 w 13986583"/>
              <a:gd name="connsiteY3" fmla="*/ 8419233 h 8419233"/>
              <a:gd name="connsiteX4" fmla="*/ 0 w 13986583"/>
              <a:gd name="connsiteY4" fmla="*/ 264632 h 8419233"/>
              <a:gd name="connsiteX0" fmla="*/ 0 w 13986583"/>
              <a:gd name="connsiteY0" fmla="*/ 587901 h 8742502"/>
              <a:gd name="connsiteX1" fmla="*/ 3408960 w 13986583"/>
              <a:gd name="connsiteY1" fmla="*/ 727231 h 8742502"/>
              <a:gd name="connsiteX2" fmla="*/ 13986583 w 13986583"/>
              <a:gd name="connsiteY2" fmla="*/ 587901 h 8742502"/>
              <a:gd name="connsiteX3" fmla="*/ 13986583 w 13986583"/>
              <a:gd name="connsiteY3" fmla="*/ 8742502 h 8742502"/>
              <a:gd name="connsiteX4" fmla="*/ 0 w 13986583"/>
              <a:gd name="connsiteY4" fmla="*/ 8742502 h 8742502"/>
              <a:gd name="connsiteX5" fmla="*/ 0 w 13986583"/>
              <a:gd name="connsiteY5" fmla="*/ 587901 h 8742502"/>
              <a:gd name="connsiteX0" fmla="*/ 415851 w 14402434"/>
              <a:gd name="connsiteY0" fmla="*/ 587901 h 8742502"/>
              <a:gd name="connsiteX1" fmla="*/ 3824811 w 14402434"/>
              <a:gd name="connsiteY1" fmla="*/ 727231 h 8742502"/>
              <a:gd name="connsiteX2" fmla="*/ 14402434 w 14402434"/>
              <a:gd name="connsiteY2" fmla="*/ 587901 h 8742502"/>
              <a:gd name="connsiteX3" fmla="*/ 14402434 w 14402434"/>
              <a:gd name="connsiteY3" fmla="*/ 8742502 h 8742502"/>
              <a:gd name="connsiteX4" fmla="*/ 415851 w 14402434"/>
              <a:gd name="connsiteY4" fmla="*/ 8742502 h 8742502"/>
              <a:gd name="connsiteX5" fmla="*/ 415851 w 14402434"/>
              <a:gd name="connsiteY5" fmla="*/ 587901 h 8742502"/>
              <a:gd name="connsiteX0" fmla="*/ 758595 w 14745178"/>
              <a:gd name="connsiteY0" fmla="*/ 587901 h 8742502"/>
              <a:gd name="connsiteX1" fmla="*/ 4167555 w 14745178"/>
              <a:gd name="connsiteY1" fmla="*/ 727231 h 8742502"/>
              <a:gd name="connsiteX2" fmla="*/ 14745178 w 14745178"/>
              <a:gd name="connsiteY2" fmla="*/ 587901 h 8742502"/>
              <a:gd name="connsiteX3" fmla="*/ 14745178 w 14745178"/>
              <a:gd name="connsiteY3" fmla="*/ 8742502 h 8742502"/>
              <a:gd name="connsiteX4" fmla="*/ 758595 w 14745178"/>
              <a:gd name="connsiteY4" fmla="*/ 8742502 h 8742502"/>
              <a:gd name="connsiteX5" fmla="*/ 758595 w 14745178"/>
              <a:gd name="connsiteY5" fmla="*/ 587901 h 8742502"/>
              <a:gd name="connsiteX0" fmla="*/ 758595 w 14745178"/>
              <a:gd name="connsiteY0" fmla="*/ 587901 h 9016586"/>
              <a:gd name="connsiteX1" fmla="*/ 4167555 w 14745178"/>
              <a:gd name="connsiteY1" fmla="*/ 727231 h 9016586"/>
              <a:gd name="connsiteX2" fmla="*/ 14745178 w 14745178"/>
              <a:gd name="connsiteY2" fmla="*/ 587901 h 9016586"/>
              <a:gd name="connsiteX3" fmla="*/ 14745178 w 14745178"/>
              <a:gd name="connsiteY3" fmla="*/ 8742502 h 9016586"/>
              <a:gd name="connsiteX4" fmla="*/ 758595 w 14745178"/>
              <a:gd name="connsiteY4" fmla="*/ 8742502 h 9016586"/>
              <a:gd name="connsiteX5" fmla="*/ 758595 w 14745178"/>
              <a:gd name="connsiteY5" fmla="*/ 587901 h 9016586"/>
              <a:gd name="connsiteX0" fmla="*/ 758595 w 15075968"/>
              <a:gd name="connsiteY0" fmla="*/ 587901 h 9016586"/>
              <a:gd name="connsiteX1" fmla="*/ 4167555 w 15075968"/>
              <a:gd name="connsiteY1" fmla="*/ 727231 h 9016586"/>
              <a:gd name="connsiteX2" fmla="*/ 14745178 w 15075968"/>
              <a:gd name="connsiteY2" fmla="*/ 587901 h 9016586"/>
              <a:gd name="connsiteX3" fmla="*/ 14745178 w 15075968"/>
              <a:gd name="connsiteY3" fmla="*/ 8742502 h 9016586"/>
              <a:gd name="connsiteX4" fmla="*/ 758595 w 15075968"/>
              <a:gd name="connsiteY4" fmla="*/ 8742502 h 9016586"/>
              <a:gd name="connsiteX5" fmla="*/ 758595 w 15075968"/>
              <a:gd name="connsiteY5" fmla="*/ 587901 h 9016586"/>
              <a:gd name="connsiteX0" fmla="*/ 758595 w 15075968"/>
              <a:gd name="connsiteY0" fmla="*/ 587901 h 9331148"/>
              <a:gd name="connsiteX1" fmla="*/ 4167555 w 15075968"/>
              <a:gd name="connsiteY1" fmla="*/ 727231 h 9331148"/>
              <a:gd name="connsiteX2" fmla="*/ 14745178 w 15075968"/>
              <a:gd name="connsiteY2" fmla="*/ 587901 h 9331148"/>
              <a:gd name="connsiteX3" fmla="*/ 14745178 w 15075968"/>
              <a:gd name="connsiteY3" fmla="*/ 8742502 h 9331148"/>
              <a:gd name="connsiteX4" fmla="*/ 4656652 w 15075968"/>
              <a:gd name="connsiteY4" fmla="*/ 8595324 h 9331148"/>
              <a:gd name="connsiteX5" fmla="*/ 758595 w 15075968"/>
              <a:gd name="connsiteY5" fmla="*/ 8742502 h 9331148"/>
              <a:gd name="connsiteX6" fmla="*/ 758595 w 15075968"/>
              <a:gd name="connsiteY6" fmla="*/ 587901 h 9331148"/>
              <a:gd name="connsiteX0" fmla="*/ 758595 w 15687597"/>
              <a:gd name="connsiteY0" fmla="*/ 587901 h 9331148"/>
              <a:gd name="connsiteX1" fmla="*/ 4167555 w 15687597"/>
              <a:gd name="connsiteY1" fmla="*/ 727231 h 9331148"/>
              <a:gd name="connsiteX2" fmla="*/ 14745178 w 15687597"/>
              <a:gd name="connsiteY2" fmla="*/ 587901 h 9331148"/>
              <a:gd name="connsiteX3" fmla="*/ 15204150 w 15687597"/>
              <a:gd name="connsiteY3" fmla="*/ 4214710 h 9331148"/>
              <a:gd name="connsiteX4" fmla="*/ 14745178 w 15687597"/>
              <a:gd name="connsiteY4" fmla="*/ 8742502 h 9331148"/>
              <a:gd name="connsiteX5" fmla="*/ 4656652 w 15687597"/>
              <a:gd name="connsiteY5" fmla="*/ 8595324 h 9331148"/>
              <a:gd name="connsiteX6" fmla="*/ 758595 w 15687597"/>
              <a:gd name="connsiteY6" fmla="*/ 8742502 h 9331148"/>
              <a:gd name="connsiteX7" fmla="*/ 758595 w 15687597"/>
              <a:gd name="connsiteY7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758595 w 15652478"/>
              <a:gd name="connsiteY0" fmla="*/ 587901 h 9331148"/>
              <a:gd name="connsiteX1" fmla="*/ 4167555 w 15652478"/>
              <a:gd name="connsiteY1" fmla="*/ 727231 h 9331148"/>
              <a:gd name="connsiteX2" fmla="*/ 9228652 w 15652478"/>
              <a:gd name="connsiteY2" fmla="*/ 472050 h 9331148"/>
              <a:gd name="connsiteX3" fmla="*/ 14745178 w 15652478"/>
              <a:gd name="connsiteY3" fmla="*/ 587901 h 9331148"/>
              <a:gd name="connsiteX4" fmla="*/ 15204150 w 15652478"/>
              <a:gd name="connsiteY4" fmla="*/ 4214710 h 9331148"/>
              <a:gd name="connsiteX5" fmla="*/ 14745178 w 15652478"/>
              <a:gd name="connsiteY5" fmla="*/ 8742502 h 9331148"/>
              <a:gd name="connsiteX6" fmla="*/ 4656652 w 15652478"/>
              <a:gd name="connsiteY6" fmla="*/ 8595324 h 9331148"/>
              <a:gd name="connsiteX7" fmla="*/ 758595 w 15652478"/>
              <a:gd name="connsiteY7" fmla="*/ 8742502 h 9331148"/>
              <a:gd name="connsiteX8" fmla="*/ 758595 w 15652478"/>
              <a:gd name="connsiteY8" fmla="*/ 587901 h 9331148"/>
              <a:gd name="connsiteX0" fmla="*/ 583693 w 15860348"/>
              <a:gd name="connsiteY0" fmla="*/ 713102 h 9009781"/>
              <a:gd name="connsiteX1" fmla="*/ 4375425 w 15860348"/>
              <a:gd name="connsiteY1" fmla="*/ 405864 h 9009781"/>
              <a:gd name="connsiteX2" fmla="*/ 9436522 w 15860348"/>
              <a:gd name="connsiteY2" fmla="*/ 150683 h 9009781"/>
              <a:gd name="connsiteX3" fmla="*/ 14953048 w 15860348"/>
              <a:gd name="connsiteY3" fmla="*/ 266534 h 9009781"/>
              <a:gd name="connsiteX4" fmla="*/ 15412020 w 15860348"/>
              <a:gd name="connsiteY4" fmla="*/ 3893343 h 9009781"/>
              <a:gd name="connsiteX5" fmla="*/ 14953048 w 15860348"/>
              <a:gd name="connsiteY5" fmla="*/ 8421135 h 9009781"/>
              <a:gd name="connsiteX6" fmla="*/ 4864522 w 15860348"/>
              <a:gd name="connsiteY6" fmla="*/ 8273957 h 9009781"/>
              <a:gd name="connsiteX7" fmla="*/ 966465 w 15860348"/>
              <a:gd name="connsiteY7" fmla="*/ 8421135 h 9009781"/>
              <a:gd name="connsiteX8" fmla="*/ 583693 w 15860348"/>
              <a:gd name="connsiteY8" fmla="*/ 713102 h 900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0348" h="9009781">
                <a:moveTo>
                  <a:pt x="583693" y="713102"/>
                </a:moveTo>
                <a:cubicBezTo>
                  <a:pt x="1208560" y="-686572"/>
                  <a:pt x="2044328" y="405864"/>
                  <a:pt x="4375425" y="405864"/>
                </a:cubicBezTo>
                <a:cubicBezTo>
                  <a:pt x="5787101" y="386556"/>
                  <a:pt x="7673585" y="173905"/>
                  <a:pt x="9436522" y="150683"/>
                </a:cubicBezTo>
                <a:cubicBezTo>
                  <a:pt x="11199459" y="361377"/>
                  <a:pt x="13957132" y="-357243"/>
                  <a:pt x="14953048" y="266534"/>
                </a:cubicBezTo>
                <a:cubicBezTo>
                  <a:pt x="15948964" y="890311"/>
                  <a:pt x="15412020" y="2534243"/>
                  <a:pt x="15412020" y="3893343"/>
                </a:cubicBezTo>
                <a:cubicBezTo>
                  <a:pt x="15412020" y="5252443"/>
                  <a:pt x="16679067" y="7680400"/>
                  <a:pt x="14953048" y="8421135"/>
                </a:cubicBezTo>
                <a:cubicBezTo>
                  <a:pt x="13285804" y="9826589"/>
                  <a:pt x="7195619" y="8273957"/>
                  <a:pt x="4864522" y="8273957"/>
                </a:cubicBezTo>
                <a:cubicBezTo>
                  <a:pt x="2533425" y="8273957"/>
                  <a:pt x="1630318" y="9826589"/>
                  <a:pt x="966465" y="8421135"/>
                </a:cubicBezTo>
                <a:cubicBezTo>
                  <a:pt x="-118056" y="5851791"/>
                  <a:pt x="-351972" y="3282446"/>
                  <a:pt x="583693" y="7131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9"/>
          <p:cNvSpPr/>
          <p:nvPr/>
        </p:nvSpPr>
        <p:spPr>
          <a:xfrm rot="1013048">
            <a:off x="14740702" y="-14560"/>
            <a:ext cx="4126406" cy="2573846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8458" y="4299886"/>
            <a:ext cx="1061708" cy="1120536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75457" y="8956960"/>
            <a:ext cx="1115771" cy="102372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29340" y="4605924"/>
            <a:ext cx="1059920" cy="1075151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9107" y="8956960"/>
            <a:ext cx="856105" cy="785476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18961" y="88703"/>
            <a:ext cx="2131027" cy="2212139"/>
          </a:xfrm>
          <a:custGeom>
            <a:avLst/>
            <a:gdLst/>
            <a:ahLst/>
            <a:cxnLst/>
            <a:rect l="l" t="t" r="r" b="b"/>
            <a:pathLst>
              <a:path w="2131027" h="2212139">
                <a:moveTo>
                  <a:pt x="0" y="0"/>
                </a:moveTo>
                <a:lnTo>
                  <a:pt x="2131027" y="0"/>
                </a:lnTo>
                <a:lnTo>
                  <a:pt x="2131027" y="2212139"/>
                </a:lnTo>
                <a:lnTo>
                  <a:pt x="0" y="221213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088534" y="1148235"/>
            <a:ext cx="1102959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Viết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phiếu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đọc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sách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405269"/>
                </a:solidFill>
                <a:latin typeface="Cambria Bold"/>
              </a:rPr>
              <a:t>mẫu</a:t>
            </a:r>
            <a:r>
              <a:rPr lang="en-US" sz="5799" dirty="0">
                <a:solidFill>
                  <a:srgbClr val="405269"/>
                </a:solidFill>
                <a:latin typeface="Cambria Bold"/>
              </a:rPr>
              <a:t>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06415"/>
              </p:ext>
            </p:extLst>
          </p:nvPr>
        </p:nvGraphicFramePr>
        <p:xfrm>
          <a:off x="2995660" y="2721491"/>
          <a:ext cx="1323472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7360">
                  <a:extLst>
                    <a:ext uri="{9D8B030D-6E8A-4147-A177-3AD203B41FA5}">
                      <a16:colId xmlns:a16="http://schemas.microsoft.com/office/drawing/2014/main" val="59904040"/>
                    </a:ext>
                  </a:extLst>
                </a:gridCol>
                <a:gridCol w="6617360">
                  <a:extLst>
                    <a:ext uri="{9D8B030D-6E8A-4147-A177-3AD203B41FA5}">
                      <a16:colId xmlns:a16="http://schemas.microsoft.com/office/drawing/2014/main" val="32415466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4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48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SÁCH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3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Ngày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0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Ước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mơ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nói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10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khổ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nhất: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06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40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0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GB" sz="40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endParaRPr lang="en-GB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571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178099" y="6899036"/>
            <a:ext cx="3604577" cy="33362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3"/>
          <p:cNvGrpSpPr/>
          <p:nvPr/>
        </p:nvGrpSpPr>
        <p:grpSpPr>
          <a:xfrm>
            <a:off x="15011400" y="6899036"/>
            <a:ext cx="3133075" cy="3437039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217</Words>
  <Application>Microsoft Office PowerPoint</Application>
  <PresentationFormat>Custom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#9Slide07 HoneyCream</vt:lpstr>
      <vt:lpstr>Arial</vt:lpstr>
      <vt:lpstr>Times New Roman</vt:lpstr>
      <vt:lpstr>Cambria Bold</vt:lpstr>
      <vt:lpstr>SVN-Newton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T15_Docmorong_MNT</dc:title>
  <cp:lastModifiedBy>admin</cp:lastModifiedBy>
  <cp:revision>9</cp:revision>
  <dcterms:created xsi:type="dcterms:W3CDTF">2006-08-16T00:00:00Z</dcterms:created>
  <dcterms:modified xsi:type="dcterms:W3CDTF">2023-10-20T15:17:20Z</dcterms:modified>
  <dc:identifier>DAFxuE4cROM</dc:identifier>
</cp:coreProperties>
</file>