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5"/>
  </p:notesMasterIdLst>
  <p:sldIdLst>
    <p:sldId id="323" r:id="rId4"/>
    <p:sldId id="340" r:id="rId5"/>
    <p:sldId id="335" r:id="rId6"/>
    <p:sldId id="336" r:id="rId7"/>
    <p:sldId id="341" r:id="rId8"/>
    <p:sldId id="342" r:id="rId9"/>
    <p:sldId id="343" r:id="rId10"/>
    <p:sldId id="376" r:id="rId11"/>
    <p:sldId id="329" r:id="rId12"/>
    <p:sldId id="31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26A55-D0F8-42E2-A8FA-1137DC82098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7018D-6149-4975-B246-F8F9CE896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82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497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222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501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183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78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87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90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0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50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92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5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8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322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38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62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72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825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755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" y="-76153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9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961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755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5" y="302746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6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473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820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41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9C9B08D-C043-4E32-BBE5-0A424B17B6C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4091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06C9EFB3-B2B9-9A48-2387-FE4845C3DB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2571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1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12" Type="http://schemas.openxmlformats.org/officeDocument/2006/relationships/image" Target="../media/image2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svg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sv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12" Type="http://schemas.openxmlformats.org/officeDocument/2006/relationships/image" Target="../media/image2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sv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12" Type="http://schemas.openxmlformats.org/officeDocument/2006/relationships/image" Target="../media/image3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sv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12" Type="http://schemas.openxmlformats.org/officeDocument/2006/relationships/image" Target="../media/image3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sv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003E2-2826-4700-BA84-0A758A3C2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15D29D4A-9F50-475C-8A0E-EDB179CA75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409649"/>
            <a:ext cx="3664581" cy="3506547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0506BB43-0C5C-42CB-AF1D-BD005409A2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27421" y="3553379"/>
            <a:ext cx="3317061" cy="3304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A772C6-BA3C-5947-B8A1-2A8AD8A265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206" y="1224035"/>
            <a:ext cx="784013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79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BF09C6EC-02FB-961A-7F1B-41E6AD09F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1ED19BD4-1E5E-8E35-98A2-9A7EC42A02C1}"/>
              </a:ext>
            </a:extLst>
          </p:cNvPr>
          <p:cNvSpPr/>
          <p:nvPr/>
        </p:nvSpPr>
        <p:spPr>
          <a:xfrm>
            <a:off x="284921" y="487963"/>
            <a:ext cx="11622156" cy="6056243"/>
          </a:xfrm>
          <a:custGeom>
            <a:avLst/>
            <a:gdLst>
              <a:gd name="connsiteX0" fmla="*/ 0 w 11622156"/>
              <a:gd name="connsiteY0" fmla="*/ 1009394 h 6056243"/>
              <a:gd name="connsiteX1" fmla="*/ 1009394 w 11622156"/>
              <a:gd name="connsiteY1" fmla="*/ 0 h 6056243"/>
              <a:gd name="connsiteX2" fmla="*/ 1766365 w 11622156"/>
              <a:gd name="connsiteY2" fmla="*/ 0 h 6056243"/>
              <a:gd name="connsiteX3" fmla="*/ 2139202 w 11622156"/>
              <a:gd name="connsiteY3" fmla="*/ 0 h 6056243"/>
              <a:gd name="connsiteX4" fmla="*/ 2416005 w 11622156"/>
              <a:gd name="connsiteY4" fmla="*/ 0 h 6056243"/>
              <a:gd name="connsiteX5" fmla="*/ 3076943 w 11622156"/>
              <a:gd name="connsiteY5" fmla="*/ 0 h 6056243"/>
              <a:gd name="connsiteX6" fmla="*/ 3449779 w 11622156"/>
              <a:gd name="connsiteY6" fmla="*/ 0 h 6056243"/>
              <a:gd name="connsiteX7" fmla="*/ 4206751 w 11622156"/>
              <a:gd name="connsiteY7" fmla="*/ 0 h 6056243"/>
              <a:gd name="connsiteX8" fmla="*/ 4579587 w 11622156"/>
              <a:gd name="connsiteY8" fmla="*/ 0 h 6056243"/>
              <a:gd name="connsiteX9" fmla="*/ 4952424 w 11622156"/>
              <a:gd name="connsiteY9" fmla="*/ 0 h 6056243"/>
              <a:gd name="connsiteX10" fmla="*/ 5229227 w 11622156"/>
              <a:gd name="connsiteY10" fmla="*/ 0 h 6056243"/>
              <a:gd name="connsiteX11" fmla="*/ 5698097 w 11622156"/>
              <a:gd name="connsiteY11" fmla="*/ 0 h 6056243"/>
              <a:gd name="connsiteX12" fmla="*/ 6166968 w 11622156"/>
              <a:gd name="connsiteY12" fmla="*/ 0 h 6056243"/>
              <a:gd name="connsiteX13" fmla="*/ 6635838 w 11622156"/>
              <a:gd name="connsiteY13" fmla="*/ 0 h 6056243"/>
              <a:gd name="connsiteX14" fmla="*/ 7296776 w 11622156"/>
              <a:gd name="connsiteY14" fmla="*/ 0 h 6056243"/>
              <a:gd name="connsiteX15" fmla="*/ 7669612 w 11622156"/>
              <a:gd name="connsiteY15" fmla="*/ 0 h 6056243"/>
              <a:gd name="connsiteX16" fmla="*/ 8234516 w 11622156"/>
              <a:gd name="connsiteY16" fmla="*/ 0 h 6056243"/>
              <a:gd name="connsiteX17" fmla="*/ 8607353 w 11622156"/>
              <a:gd name="connsiteY17" fmla="*/ 0 h 6056243"/>
              <a:gd name="connsiteX18" fmla="*/ 9364324 w 11622156"/>
              <a:gd name="connsiteY18" fmla="*/ 0 h 6056243"/>
              <a:gd name="connsiteX19" fmla="*/ 9833194 w 11622156"/>
              <a:gd name="connsiteY19" fmla="*/ 0 h 6056243"/>
              <a:gd name="connsiteX20" fmla="*/ 10109997 w 11622156"/>
              <a:gd name="connsiteY20" fmla="*/ 0 h 6056243"/>
              <a:gd name="connsiteX21" fmla="*/ 10612762 w 11622156"/>
              <a:gd name="connsiteY21" fmla="*/ 0 h 6056243"/>
              <a:gd name="connsiteX22" fmla="*/ 11622156 w 11622156"/>
              <a:gd name="connsiteY22" fmla="*/ 1009394 h 6056243"/>
              <a:gd name="connsiteX23" fmla="*/ 11622156 w 11622156"/>
              <a:gd name="connsiteY23" fmla="*/ 1666922 h 6056243"/>
              <a:gd name="connsiteX24" fmla="*/ 11622156 w 11622156"/>
              <a:gd name="connsiteY24" fmla="*/ 2162953 h 6056243"/>
              <a:gd name="connsiteX25" fmla="*/ 11622156 w 11622156"/>
              <a:gd name="connsiteY25" fmla="*/ 2658983 h 6056243"/>
              <a:gd name="connsiteX26" fmla="*/ 11622156 w 11622156"/>
              <a:gd name="connsiteY26" fmla="*/ 3235762 h 6056243"/>
              <a:gd name="connsiteX27" fmla="*/ 11622156 w 11622156"/>
              <a:gd name="connsiteY27" fmla="*/ 3812541 h 6056243"/>
              <a:gd name="connsiteX28" fmla="*/ 11622156 w 11622156"/>
              <a:gd name="connsiteY28" fmla="*/ 4470070 h 6056243"/>
              <a:gd name="connsiteX29" fmla="*/ 11622156 w 11622156"/>
              <a:gd name="connsiteY29" fmla="*/ 5046849 h 6056243"/>
              <a:gd name="connsiteX30" fmla="*/ 10612762 w 11622156"/>
              <a:gd name="connsiteY30" fmla="*/ 6056243 h 6056243"/>
              <a:gd name="connsiteX31" fmla="*/ 10047858 w 11622156"/>
              <a:gd name="connsiteY31" fmla="*/ 6056243 h 6056243"/>
              <a:gd name="connsiteX32" fmla="*/ 9578988 w 11622156"/>
              <a:gd name="connsiteY32" fmla="*/ 6056243 h 6056243"/>
              <a:gd name="connsiteX33" fmla="*/ 9302185 w 11622156"/>
              <a:gd name="connsiteY33" fmla="*/ 6056243 h 6056243"/>
              <a:gd name="connsiteX34" fmla="*/ 8545213 w 11622156"/>
              <a:gd name="connsiteY34" fmla="*/ 6056243 h 6056243"/>
              <a:gd name="connsiteX35" fmla="*/ 8268410 w 11622156"/>
              <a:gd name="connsiteY35" fmla="*/ 6056243 h 6056243"/>
              <a:gd name="connsiteX36" fmla="*/ 7607473 w 11622156"/>
              <a:gd name="connsiteY36" fmla="*/ 6056243 h 6056243"/>
              <a:gd name="connsiteX37" fmla="*/ 7138602 w 11622156"/>
              <a:gd name="connsiteY37" fmla="*/ 6056243 h 6056243"/>
              <a:gd name="connsiteX38" fmla="*/ 6765766 w 11622156"/>
              <a:gd name="connsiteY38" fmla="*/ 6056243 h 6056243"/>
              <a:gd name="connsiteX39" fmla="*/ 6296895 w 11622156"/>
              <a:gd name="connsiteY39" fmla="*/ 6056243 h 6056243"/>
              <a:gd name="connsiteX40" fmla="*/ 5635958 w 11622156"/>
              <a:gd name="connsiteY40" fmla="*/ 6056243 h 6056243"/>
              <a:gd name="connsiteX41" fmla="*/ 4975020 w 11622156"/>
              <a:gd name="connsiteY41" fmla="*/ 6056243 h 6056243"/>
              <a:gd name="connsiteX42" fmla="*/ 4506150 w 11622156"/>
              <a:gd name="connsiteY42" fmla="*/ 6056243 h 6056243"/>
              <a:gd name="connsiteX43" fmla="*/ 4037279 w 11622156"/>
              <a:gd name="connsiteY43" fmla="*/ 6056243 h 6056243"/>
              <a:gd name="connsiteX44" fmla="*/ 3376342 w 11622156"/>
              <a:gd name="connsiteY44" fmla="*/ 6056243 h 6056243"/>
              <a:gd name="connsiteX45" fmla="*/ 3003505 w 11622156"/>
              <a:gd name="connsiteY45" fmla="*/ 6056243 h 6056243"/>
              <a:gd name="connsiteX46" fmla="*/ 2726702 w 11622156"/>
              <a:gd name="connsiteY46" fmla="*/ 6056243 h 6056243"/>
              <a:gd name="connsiteX47" fmla="*/ 1969731 w 11622156"/>
              <a:gd name="connsiteY47" fmla="*/ 6056243 h 6056243"/>
              <a:gd name="connsiteX48" fmla="*/ 1692928 w 11622156"/>
              <a:gd name="connsiteY48" fmla="*/ 6056243 h 6056243"/>
              <a:gd name="connsiteX49" fmla="*/ 1009394 w 11622156"/>
              <a:gd name="connsiteY49" fmla="*/ 6056243 h 6056243"/>
              <a:gd name="connsiteX50" fmla="*/ 0 w 11622156"/>
              <a:gd name="connsiteY50" fmla="*/ 5046849 h 6056243"/>
              <a:gd name="connsiteX51" fmla="*/ 0 w 11622156"/>
              <a:gd name="connsiteY51" fmla="*/ 4591193 h 6056243"/>
              <a:gd name="connsiteX52" fmla="*/ 0 w 11622156"/>
              <a:gd name="connsiteY52" fmla="*/ 4054789 h 6056243"/>
              <a:gd name="connsiteX53" fmla="*/ 0 w 11622156"/>
              <a:gd name="connsiteY53" fmla="*/ 3397260 h 6056243"/>
              <a:gd name="connsiteX54" fmla="*/ 0 w 11622156"/>
              <a:gd name="connsiteY54" fmla="*/ 2901230 h 6056243"/>
              <a:gd name="connsiteX55" fmla="*/ 0 w 11622156"/>
              <a:gd name="connsiteY55" fmla="*/ 2445574 h 6056243"/>
              <a:gd name="connsiteX56" fmla="*/ 0 w 11622156"/>
              <a:gd name="connsiteY56" fmla="*/ 1788046 h 6056243"/>
              <a:gd name="connsiteX57" fmla="*/ 0 w 11622156"/>
              <a:gd name="connsiteY57" fmla="*/ 1009394 h 605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622156" h="6056243" fill="none" extrusionOk="0">
                <a:moveTo>
                  <a:pt x="0" y="1009394"/>
                </a:moveTo>
                <a:cubicBezTo>
                  <a:pt x="52822" y="524201"/>
                  <a:pt x="520798" y="110751"/>
                  <a:pt x="1009394" y="0"/>
                </a:cubicBezTo>
                <a:cubicBezTo>
                  <a:pt x="1358058" y="-78456"/>
                  <a:pt x="1434242" y="825"/>
                  <a:pt x="1766365" y="0"/>
                </a:cubicBezTo>
                <a:cubicBezTo>
                  <a:pt x="2098488" y="-825"/>
                  <a:pt x="1984889" y="44684"/>
                  <a:pt x="2139202" y="0"/>
                </a:cubicBezTo>
                <a:cubicBezTo>
                  <a:pt x="2293515" y="-44684"/>
                  <a:pt x="2359350" y="4175"/>
                  <a:pt x="2416005" y="0"/>
                </a:cubicBezTo>
                <a:cubicBezTo>
                  <a:pt x="2472660" y="-4175"/>
                  <a:pt x="2831903" y="30027"/>
                  <a:pt x="3076943" y="0"/>
                </a:cubicBezTo>
                <a:cubicBezTo>
                  <a:pt x="3321983" y="-30027"/>
                  <a:pt x="3265968" y="13709"/>
                  <a:pt x="3449779" y="0"/>
                </a:cubicBezTo>
                <a:cubicBezTo>
                  <a:pt x="3633590" y="-13709"/>
                  <a:pt x="4014923" y="27739"/>
                  <a:pt x="4206751" y="0"/>
                </a:cubicBezTo>
                <a:cubicBezTo>
                  <a:pt x="4398579" y="-27739"/>
                  <a:pt x="4484973" y="7019"/>
                  <a:pt x="4579587" y="0"/>
                </a:cubicBezTo>
                <a:cubicBezTo>
                  <a:pt x="4674201" y="-7019"/>
                  <a:pt x="4859018" y="15080"/>
                  <a:pt x="4952424" y="0"/>
                </a:cubicBezTo>
                <a:cubicBezTo>
                  <a:pt x="5045830" y="-15080"/>
                  <a:pt x="5155584" y="2938"/>
                  <a:pt x="5229227" y="0"/>
                </a:cubicBezTo>
                <a:cubicBezTo>
                  <a:pt x="5302870" y="-2938"/>
                  <a:pt x="5484059" y="13918"/>
                  <a:pt x="5698097" y="0"/>
                </a:cubicBezTo>
                <a:cubicBezTo>
                  <a:pt x="5912135" y="-13918"/>
                  <a:pt x="6038395" y="15009"/>
                  <a:pt x="6166968" y="0"/>
                </a:cubicBezTo>
                <a:cubicBezTo>
                  <a:pt x="6295541" y="-15009"/>
                  <a:pt x="6455774" y="42725"/>
                  <a:pt x="6635838" y="0"/>
                </a:cubicBezTo>
                <a:cubicBezTo>
                  <a:pt x="6815902" y="-42725"/>
                  <a:pt x="7038396" y="73758"/>
                  <a:pt x="7296776" y="0"/>
                </a:cubicBezTo>
                <a:cubicBezTo>
                  <a:pt x="7555156" y="-73758"/>
                  <a:pt x="7492686" y="41702"/>
                  <a:pt x="7669612" y="0"/>
                </a:cubicBezTo>
                <a:cubicBezTo>
                  <a:pt x="7846538" y="-41702"/>
                  <a:pt x="7954474" y="57749"/>
                  <a:pt x="8234516" y="0"/>
                </a:cubicBezTo>
                <a:cubicBezTo>
                  <a:pt x="8514558" y="-57749"/>
                  <a:pt x="8448370" y="19613"/>
                  <a:pt x="8607353" y="0"/>
                </a:cubicBezTo>
                <a:cubicBezTo>
                  <a:pt x="8766336" y="-19613"/>
                  <a:pt x="9025987" y="47697"/>
                  <a:pt x="9364324" y="0"/>
                </a:cubicBezTo>
                <a:cubicBezTo>
                  <a:pt x="9702661" y="-47697"/>
                  <a:pt x="9731668" y="19070"/>
                  <a:pt x="9833194" y="0"/>
                </a:cubicBezTo>
                <a:cubicBezTo>
                  <a:pt x="9934720" y="-19070"/>
                  <a:pt x="10018046" y="8719"/>
                  <a:pt x="10109997" y="0"/>
                </a:cubicBezTo>
                <a:cubicBezTo>
                  <a:pt x="10201948" y="-8719"/>
                  <a:pt x="10414611" y="38790"/>
                  <a:pt x="10612762" y="0"/>
                </a:cubicBezTo>
                <a:cubicBezTo>
                  <a:pt x="11041545" y="34044"/>
                  <a:pt x="11494868" y="440594"/>
                  <a:pt x="11622156" y="1009394"/>
                </a:cubicBezTo>
                <a:cubicBezTo>
                  <a:pt x="11699873" y="1287461"/>
                  <a:pt x="11620591" y="1448278"/>
                  <a:pt x="11622156" y="1666922"/>
                </a:cubicBezTo>
                <a:cubicBezTo>
                  <a:pt x="11623721" y="1885566"/>
                  <a:pt x="11603030" y="1986042"/>
                  <a:pt x="11622156" y="2162953"/>
                </a:cubicBezTo>
                <a:cubicBezTo>
                  <a:pt x="11641282" y="2339864"/>
                  <a:pt x="11617295" y="2521599"/>
                  <a:pt x="11622156" y="2658983"/>
                </a:cubicBezTo>
                <a:cubicBezTo>
                  <a:pt x="11627017" y="2796367"/>
                  <a:pt x="11594400" y="3019284"/>
                  <a:pt x="11622156" y="3235762"/>
                </a:cubicBezTo>
                <a:cubicBezTo>
                  <a:pt x="11649912" y="3452240"/>
                  <a:pt x="11571482" y="3531182"/>
                  <a:pt x="11622156" y="3812541"/>
                </a:cubicBezTo>
                <a:cubicBezTo>
                  <a:pt x="11672830" y="4093900"/>
                  <a:pt x="11576804" y="4244422"/>
                  <a:pt x="11622156" y="4470070"/>
                </a:cubicBezTo>
                <a:cubicBezTo>
                  <a:pt x="11667508" y="4695718"/>
                  <a:pt x="11598623" y="4762520"/>
                  <a:pt x="11622156" y="5046849"/>
                </a:cubicBezTo>
                <a:cubicBezTo>
                  <a:pt x="11659448" y="5457655"/>
                  <a:pt x="11233090" y="5978096"/>
                  <a:pt x="10612762" y="6056243"/>
                </a:cubicBezTo>
                <a:cubicBezTo>
                  <a:pt x="10486867" y="6062969"/>
                  <a:pt x="10267403" y="6017910"/>
                  <a:pt x="10047858" y="6056243"/>
                </a:cubicBezTo>
                <a:cubicBezTo>
                  <a:pt x="9828313" y="6094576"/>
                  <a:pt x="9688542" y="6022418"/>
                  <a:pt x="9578988" y="6056243"/>
                </a:cubicBezTo>
                <a:cubicBezTo>
                  <a:pt x="9469434" y="6090068"/>
                  <a:pt x="9366482" y="6036218"/>
                  <a:pt x="9302185" y="6056243"/>
                </a:cubicBezTo>
                <a:cubicBezTo>
                  <a:pt x="9237888" y="6076268"/>
                  <a:pt x="8782197" y="6044401"/>
                  <a:pt x="8545213" y="6056243"/>
                </a:cubicBezTo>
                <a:cubicBezTo>
                  <a:pt x="8308229" y="6068085"/>
                  <a:pt x="8335034" y="6049803"/>
                  <a:pt x="8268410" y="6056243"/>
                </a:cubicBezTo>
                <a:cubicBezTo>
                  <a:pt x="8201786" y="6062683"/>
                  <a:pt x="7846806" y="5988982"/>
                  <a:pt x="7607473" y="6056243"/>
                </a:cubicBezTo>
                <a:cubicBezTo>
                  <a:pt x="7368140" y="6123504"/>
                  <a:pt x="7233825" y="6040316"/>
                  <a:pt x="7138602" y="6056243"/>
                </a:cubicBezTo>
                <a:cubicBezTo>
                  <a:pt x="7043379" y="6072170"/>
                  <a:pt x="6951940" y="6021842"/>
                  <a:pt x="6765766" y="6056243"/>
                </a:cubicBezTo>
                <a:cubicBezTo>
                  <a:pt x="6579592" y="6090644"/>
                  <a:pt x="6394272" y="6038811"/>
                  <a:pt x="6296895" y="6056243"/>
                </a:cubicBezTo>
                <a:cubicBezTo>
                  <a:pt x="6199518" y="6073675"/>
                  <a:pt x="5850902" y="6020866"/>
                  <a:pt x="5635958" y="6056243"/>
                </a:cubicBezTo>
                <a:cubicBezTo>
                  <a:pt x="5421014" y="6091620"/>
                  <a:pt x="5291497" y="6003730"/>
                  <a:pt x="4975020" y="6056243"/>
                </a:cubicBezTo>
                <a:cubicBezTo>
                  <a:pt x="4658543" y="6108756"/>
                  <a:pt x="4690023" y="6032412"/>
                  <a:pt x="4506150" y="6056243"/>
                </a:cubicBezTo>
                <a:cubicBezTo>
                  <a:pt x="4322277" y="6080074"/>
                  <a:pt x="4216000" y="6042625"/>
                  <a:pt x="4037279" y="6056243"/>
                </a:cubicBezTo>
                <a:cubicBezTo>
                  <a:pt x="3858558" y="6069861"/>
                  <a:pt x="3589902" y="6005571"/>
                  <a:pt x="3376342" y="6056243"/>
                </a:cubicBezTo>
                <a:cubicBezTo>
                  <a:pt x="3162782" y="6106915"/>
                  <a:pt x="3126455" y="6032497"/>
                  <a:pt x="3003505" y="6056243"/>
                </a:cubicBezTo>
                <a:cubicBezTo>
                  <a:pt x="2880555" y="6079989"/>
                  <a:pt x="2835689" y="6028650"/>
                  <a:pt x="2726702" y="6056243"/>
                </a:cubicBezTo>
                <a:cubicBezTo>
                  <a:pt x="2617715" y="6083836"/>
                  <a:pt x="2305374" y="5970815"/>
                  <a:pt x="1969731" y="6056243"/>
                </a:cubicBezTo>
                <a:cubicBezTo>
                  <a:pt x="1634088" y="6141671"/>
                  <a:pt x="1764743" y="6038579"/>
                  <a:pt x="1692928" y="6056243"/>
                </a:cubicBezTo>
                <a:cubicBezTo>
                  <a:pt x="1621113" y="6073907"/>
                  <a:pt x="1231212" y="6054577"/>
                  <a:pt x="1009394" y="6056243"/>
                </a:cubicBezTo>
                <a:cubicBezTo>
                  <a:pt x="501338" y="6121373"/>
                  <a:pt x="-29231" y="5611870"/>
                  <a:pt x="0" y="5046849"/>
                </a:cubicBezTo>
                <a:cubicBezTo>
                  <a:pt x="-8765" y="4913072"/>
                  <a:pt x="19605" y="4782815"/>
                  <a:pt x="0" y="4591193"/>
                </a:cubicBezTo>
                <a:cubicBezTo>
                  <a:pt x="-19605" y="4399571"/>
                  <a:pt x="43031" y="4194103"/>
                  <a:pt x="0" y="4054789"/>
                </a:cubicBezTo>
                <a:cubicBezTo>
                  <a:pt x="-43031" y="3915475"/>
                  <a:pt x="54479" y="3622438"/>
                  <a:pt x="0" y="3397260"/>
                </a:cubicBezTo>
                <a:cubicBezTo>
                  <a:pt x="-54479" y="3172082"/>
                  <a:pt x="20148" y="3132545"/>
                  <a:pt x="0" y="2901230"/>
                </a:cubicBezTo>
                <a:cubicBezTo>
                  <a:pt x="-20148" y="2669915"/>
                  <a:pt x="3618" y="2551636"/>
                  <a:pt x="0" y="2445574"/>
                </a:cubicBezTo>
                <a:cubicBezTo>
                  <a:pt x="-3618" y="2339512"/>
                  <a:pt x="21679" y="1937906"/>
                  <a:pt x="0" y="1788046"/>
                </a:cubicBezTo>
                <a:cubicBezTo>
                  <a:pt x="-21679" y="1638186"/>
                  <a:pt x="11227" y="1339892"/>
                  <a:pt x="0" y="1009394"/>
                </a:cubicBezTo>
                <a:close/>
              </a:path>
              <a:path w="11622156" h="6056243" stroke="0" extrusionOk="0">
                <a:moveTo>
                  <a:pt x="0" y="1009394"/>
                </a:moveTo>
                <a:cubicBezTo>
                  <a:pt x="-14695" y="365116"/>
                  <a:pt x="407031" y="-96688"/>
                  <a:pt x="1009394" y="0"/>
                </a:cubicBezTo>
                <a:cubicBezTo>
                  <a:pt x="1065416" y="-20774"/>
                  <a:pt x="1210244" y="32682"/>
                  <a:pt x="1286197" y="0"/>
                </a:cubicBezTo>
                <a:cubicBezTo>
                  <a:pt x="1362150" y="-32682"/>
                  <a:pt x="1616902" y="56945"/>
                  <a:pt x="1851101" y="0"/>
                </a:cubicBezTo>
                <a:cubicBezTo>
                  <a:pt x="2085300" y="-56945"/>
                  <a:pt x="2000136" y="11991"/>
                  <a:pt x="2127904" y="0"/>
                </a:cubicBezTo>
                <a:cubicBezTo>
                  <a:pt x="2255672" y="-11991"/>
                  <a:pt x="2581626" y="47181"/>
                  <a:pt x="2788842" y="0"/>
                </a:cubicBezTo>
                <a:cubicBezTo>
                  <a:pt x="2996058" y="-47181"/>
                  <a:pt x="3007596" y="42043"/>
                  <a:pt x="3161678" y="0"/>
                </a:cubicBezTo>
                <a:cubicBezTo>
                  <a:pt x="3315760" y="-42043"/>
                  <a:pt x="3305923" y="25098"/>
                  <a:pt x="3438481" y="0"/>
                </a:cubicBezTo>
                <a:cubicBezTo>
                  <a:pt x="3571039" y="-25098"/>
                  <a:pt x="3614912" y="26520"/>
                  <a:pt x="3715284" y="0"/>
                </a:cubicBezTo>
                <a:cubicBezTo>
                  <a:pt x="3815656" y="-26520"/>
                  <a:pt x="4058612" y="45119"/>
                  <a:pt x="4280188" y="0"/>
                </a:cubicBezTo>
                <a:cubicBezTo>
                  <a:pt x="4501764" y="-45119"/>
                  <a:pt x="4496929" y="16987"/>
                  <a:pt x="4653025" y="0"/>
                </a:cubicBezTo>
                <a:cubicBezTo>
                  <a:pt x="4809121" y="-16987"/>
                  <a:pt x="4856613" y="11495"/>
                  <a:pt x="4929828" y="0"/>
                </a:cubicBezTo>
                <a:cubicBezTo>
                  <a:pt x="5003043" y="-11495"/>
                  <a:pt x="5348821" y="52314"/>
                  <a:pt x="5686799" y="0"/>
                </a:cubicBezTo>
                <a:cubicBezTo>
                  <a:pt x="6024777" y="-52314"/>
                  <a:pt x="6047552" y="61205"/>
                  <a:pt x="6347737" y="0"/>
                </a:cubicBezTo>
                <a:cubicBezTo>
                  <a:pt x="6647922" y="-61205"/>
                  <a:pt x="6586937" y="27819"/>
                  <a:pt x="6720573" y="0"/>
                </a:cubicBezTo>
                <a:cubicBezTo>
                  <a:pt x="6854209" y="-27819"/>
                  <a:pt x="7074483" y="29335"/>
                  <a:pt x="7285477" y="0"/>
                </a:cubicBezTo>
                <a:cubicBezTo>
                  <a:pt x="7496471" y="-29335"/>
                  <a:pt x="7428573" y="7613"/>
                  <a:pt x="7562280" y="0"/>
                </a:cubicBezTo>
                <a:cubicBezTo>
                  <a:pt x="7695987" y="-7613"/>
                  <a:pt x="7849050" y="34570"/>
                  <a:pt x="8031151" y="0"/>
                </a:cubicBezTo>
                <a:cubicBezTo>
                  <a:pt x="8213252" y="-34570"/>
                  <a:pt x="8228236" y="5479"/>
                  <a:pt x="8307954" y="0"/>
                </a:cubicBezTo>
                <a:cubicBezTo>
                  <a:pt x="8387672" y="-5479"/>
                  <a:pt x="8515141" y="12890"/>
                  <a:pt x="8584757" y="0"/>
                </a:cubicBezTo>
                <a:cubicBezTo>
                  <a:pt x="8654373" y="-12890"/>
                  <a:pt x="8934157" y="47297"/>
                  <a:pt x="9053627" y="0"/>
                </a:cubicBezTo>
                <a:cubicBezTo>
                  <a:pt x="9173097" y="-47297"/>
                  <a:pt x="9411826" y="64582"/>
                  <a:pt x="9618531" y="0"/>
                </a:cubicBezTo>
                <a:cubicBezTo>
                  <a:pt x="9825236" y="-64582"/>
                  <a:pt x="10229751" y="28462"/>
                  <a:pt x="10612762" y="0"/>
                </a:cubicBezTo>
                <a:cubicBezTo>
                  <a:pt x="11106439" y="52871"/>
                  <a:pt x="11607988" y="460967"/>
                  <a:pt x="11622156" y="1009394"/>
                </a:cubicBezTo>
                <a:cubicBezTo>
                  <a:pt x="11672623" y="1186910"/>
                  <a:pt x="11565715" y="1370085"/>
                  <a:pt x="11622156" y="1545799"/>
                </a:cubicBezTo>
                <a:cubicBezTo>
                  <a:pt x="11678597" y="1721514"/>
                  <a:pt x="11608139" y="1891118"/>
                  <a:pt x="11622156" y="2203327"/>
                </a:cubicBezTo>
                <a:cubicBezTo>
                  <a:pt x="11636173" y="2515536"/>
                  <a:pt x="11592030" y="2590917"/>
                  <a:pt x="11622156" y="2739732"/>
                </a:cubicBezTo>
                <a:cubicBezTo>
                  <a:pt x="11652282" y="2888547"/>
                  <a:pt x="11560594" y="3210546"/>
                  <a:pt x="11622156" y="3356886"/>
                </a:cubicBezTo>
                <a:cubicBezTo>
                  <a:pt x="11683718" y="3503226"/>
                  <a:pt x="11569268" y="3680875"/>
                  <a:pt x="11622156" y="3933665"/>
                </a:cubicBezTo>
                <a:cubicBezTo>
                  <a:pt x="11675044" y="4186455"/>
                  <a:pt x="11613034" y="4187556"/>
                  <a:pt x="11622156" y="4429695"/>
                </a:cubicBezTo>
                <a:cubicBezTo>
                  <a:pt x="11631278" y="4671834"/>
                  <a:pt x="11559831" y="4785347"/>
                  <a:pt x="11622156" y="5046849"/>
                </a:cubicBezTo>
                <a:cubicBezTo>
                  <a:pt x="11671119" y="5642148"/>
                  <a:pt x="11186671" y="6012676"/>
                  <a:pt x="10612762" y="6056243"/>
                </a:cubicBezTo>
                <a:cubicBezTo>
                  <a:pt x="10400494" y="6117983"/>
                  <a:pt x="10098454" y="6003946"/>
                  <a:pt x="9855791" y="6056243"/>
                </a:cubicBezTo>
                <a:cubicBezTo>
                  <a:pt x="9613128" y="6108540"/>
                  <a:pt x="9393518" y="6031075"/>
                  <a:pt x="9098819" y="6056243"/>
                </a:cubicBezTo>
                <a:cubicBezTo>
                  <a:pt x="8804120" y="6081411"/>
                  <a:pt x="8756590" y="5985490"/>
                  <a:pt x="8437882" y="6056243"/>
                </a:cubicBezTo>
                <a:cubicBezTo>
                  <a:pt x="8119174" y="6126996"/>
                  <a:pt x="8087844" y="6054828"/>
                  <a:pt x="7969011" y="6056243"/>
                </a:cubicBezTo>
                <a:cubicBezTo>
                  <a:pt x="7850178" y="6057658"/>
                  <a:pt x="7615845" y="6050488"/>
                  <a:pt x="7500141" y="6056243"/>
                </a:cubicBezTo>
                <a:cubicBezTo>
                  <a:pt x="7384437" y="6061998"/>
                  <a:pt x="7217425" y="6038451"/>
                  <a:pt x="7127304" y="6056243"/>
                </a:cubicBezTo>
                <a:cubicBezTo>
                  <a:pt x="7037183" y="6074035"/>
                  <a:pt x="6650256" y="6042105"/>
                  <a:pt x="6466367" y="6056243"/>
                </a:cubicBezTo>
                <a:cubicBezTo>
                  <a:pt x="6282478" y="6070381"/>
                  <a:pt x="6063783" y="6050412"/>
                  <a:pt x="5901463" y="6056243"/>
                </a:cubicBezTo>
                <a:cubicBezTo>
                  <a:pt x="5739143" y="6062074"/>
                  <a:pt x="5577055" y="6036910"/>
                  <a:pt x="5432592" y="6056243"/>
                </a:cubicBezTo>
                <a:cubicBezTo>
                  <a:pt x="5288129" y="6075576"/>
                  <a:pt x="5070847" y="6014055"/>
                  <a:pt x="4963722" y="6056243"/>
                </a:cubicBezTo>
                <a:cubicBezTo>
                  <a:pt x="4856597" y="6098431"/>
                  <a:pt x="4517685" y="5997824"/>
                  <a:pt x="4302784" y="6056243"/>
                </a:cubicBezTo>
                <a:cubicBezTo>
                  <a:pt x="4087883" y="6114662"/>
                  <a:pt x="3800842" y="6041131"/>
                  <a:pt x="3545813" y="6056243"/>
                </a:cubicBezTo>
                <a:cubicBezTo>
                  <a:pt x="3290784" y="6071355"/>
                  <a:pt x="3272405" y="6003240"/>
                  <a:pt x="3076943" y="6056243"/>
                </a:cubicBezTo>
                <a:cubicBezTo>
                  <a:pt x="2881481" y="6109246"/>
                  <a:pt x="2718902" y="6034739"/>
                  <a:pt x="2416005" y="6056243"/>
                </a:cubicBezTo>
                <a:cubicBezTo>
                  <a:pt x="2113108" y="6077747"/>
                  <a:pt x="2050843" y="6026924"/>
                  <a:pt x="1755067" y="6056243"/>
                </a:cubicBezTo>
                <a:cubicBezTo>
                  <a:pt x="1459291" y="6085562"/>
                  <a:pt x="1293464" y="5968102"/>
                  <a:pt x="1009394" y="6056243"/>
                </a:cubicBezTo>
                <a:cubicBezTo>
                  <a:pt x="585023" y="6058739"/>
                  <a:pt x="18105" y="5487898"/>
                  <a:pt x="0" y="5046849"/>
                </a:cubicBezTo>
                <a:cubicBezTo>
                  <a:pt x="-55081" y="4840345"/>
                  <a:pt x="32113" y="4701234"/>
                  <a:pt x="0" y="4510444"/>
                </a:cubicBezTo>
                <a:cubicBezTo>
                  <a:pt x="-32113" y="4319654"/>
                  <a:pt x="34767" y="4111321"/>
                  <a:pt x="0" y="3893290"/>
                </a:cubicBezTo>
                <a:cubicBezTo>
                  <a:pt x="-34767" y="3675259"/>
                  <a:pt x="6124" y="3575045"/>
                  <a:pt x="0" y="3356886"/>
                </a:cubicBezTo>
                <a:cubicBezTo>
                  <a:pt x="-6124" y="3138727"/>
                  <a:pt x="63900" y="3020011"/>
                  <a:pt x="0" y="2780106"/>
                </a:cubicBezTo>
                <a:cubicBezTo>
                  <a:pt x="-63900" y="2540201"/>
                  <a:pt x="36283" y="2399461"/>
                  <a:pt x="0" y="2243702"/>
                </a:cubicBezTo>
                <a:cubicBezTo>
                  <a:pt x="-36283" y="2087943"/>
                  <a:pt x="12002" y="1847001"/>
                  <a:pt x="0" y="1586173"/>
                </a:cubicBezTo>
                <a:cubicBezTo>
                  <a:pt x="-12002" y="1325345"/>
                  <a:pt x="15546" y="1188833"/>
                  <a:pt x="0" y="10093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4" name="Double Wave 3">
            <a:extLst>
              <a:ext uri="{FF2B5EF4-FFF2-40B4-BE49-F238E27FC236}">
                <a16:creationId xmlns:a16="http://schemas.microsoft.com/office/drawing/2014/main" id="{AF53F840-DFF2-FBE6-6DE7-EE654ABCACE4}"/>
              </a:ext>
            </a:extLst>
          </p:cNvPr>
          <p:cNvSpPr/>
          <p:nvPr/>
        </p:nvSpPr>
        <p:spPr>
          <a:xfrm>
            <a:off x="2239766" y="762860"/>
            <a:ext cx="8188503" cy="2934765"/>
          </a:xfrm>
          <a:prstGeom prst="doubleWav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Cam kết thực hiện các yêu cầu xây dựng lớp học thân thiện</a:t>
            </a:r>
          </a:p>
        </p:txBody>
      </p:sp>
      <p:pic>
        <p:nvPicPr>
          <p:cNvPr id="5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D74A54ED-E944-A71E-2594-2307E59E4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810950" y="2198806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81FF81E-7DCB-2970-26C7-C1560B70F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779079" y="2031299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656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2F08C6C-C517-43E9-BA09-8B48F63F5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7815502-6703-4935-90CC-064F43E606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39880" r="84776" b="45948"/>
          <a:stretch/>
        </p:blipFill>
        <p:spPr>
          <a:xfrm>
            <a:off x="0" y="-316787"/>
            <a:ext cx="1700981" cy="240714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28316D4-726B-461F-B06B-94ED16EA42E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856365">
            <a:off x="10509884" y="234287"/>
            <a:ext cx="1039875" cy="919041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id="{ACC18FB9-D3C3-14BB-A945-2E10702E6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B8216E-EC39-9A4D-DF8E-39026641E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05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EB4202-B76A-DDD5-9B40-5C0ABD0F1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0080" y="1014954"/>
            <a:ext cx="715732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46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DE2178-FB20-57AA-CF4B-6B110B36CF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2975" y="646443"/>
            <a:ext cx="679153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57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F3AA41-A554-8C6F-2D95-C26F0BCB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175807" y="889407"/>
            <a:ext cx="4044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A7484DC-3F39-A286-424F-FEFA31298CAC}"/>
              </a:ext>
            </a:extLst>
          </p:cNvPr>
          <p:cNvSpPr/>
          <p:nvPr/>
        </p:nvSpPr>
        <p:spPr>
          <a:xfrm>
            <a:off x="6919" y="801997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C5B9B5-B9BD-932C-E074-A3FFFAD9BA61}"/>
              </a:ext>
            </a:extLst>
          </p:cNvPr>
          <p:cNvSpPr txBox="1"/>
          <p:nvPr/>
        </p:nvSpPr>
        <p:spPr>
          <a:xfrm>
            <a:off x="103837" y="1160816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F7A1441B-8C2B-95EE-B9A4-2F31A27856E0}"/>
              </a:ext>
            </a:extLst>
          </p:cNvPr>
          <p:cNvSpPr/>
          <p:nvPr/>
        </p:nvSpPr>
        <p:spPr>
          <a:xfrm>
            <a:off x="8467231" y="372314"/>
            <a:ext cx="3717850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355668" y="1586848"/>
            <a:ext cx="3003870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8390312" y="1454636"/>
            <a:ext cx="2964268" cy="581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47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  <p:bldP spid="30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18432B-23C9-E3C2-CAAF-BD388B8AC45E}"/>
              </a:ext>
            </a:extLst>
          </p:cNvPr>
          <p:cNvSpPr txBox="1"/>
          <p:nvPr/>
        </p:nvSpPr>
        <p:spPr>
          <a:xfrm>
            <a:off x="2630595" y="1976018"/>
            <a:ext cx="2070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6DBFA2-142E-580E-92B6-1E8DC777B2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8655" y="437221"/>
            <a:ext cx="6925656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8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18432B-23C9-E3C2-CAAF-BD388B8AC45E}"/>
              </a:ext>
            </a:extLst>
          </p:cNvPr>
          <p:cNvSpPr txBox="1"/>
          <p:nvPr/>
        </p:nvSpPr>
        <p:spPr>
          <a:xfrm>
            <a:off x="2639803" y="1835997"/>
            <a:ext cx="185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386226-7DFE-97EB-43CD-5CB25927F6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2351" y="498867"/>
            <a:ext cx="6925656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F3AA41-A554-8C6F-2D95-C26F0BCB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175807" y="889407"/>
            <a:ext cx="404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tuyên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-325755" y="1511343"/>
            <a:ext cx="3003870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9684174" y="1040032"/>
            <a:ext cx="2964268" cy="581019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F792E67-266E-7401-C15F-5ACC3C9A737E}"/>
              </a:ext>
            </a:extLst>
          </p:cNvPr>
          <p:cNvSpPr/>
          <p:nvPr/>
        </p:nvSpPr>
        <p:spPr>
          <a:xfrm>
            <a:off x="2076540" y="4437292"/>
            <a:ext cx="2575606" cy="189205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B02824-D09E-40D9-5968-D6CC35DBC647}"/>
              </a:ext>
            </a:extLst>
          </p:cNvPr>
          <p:cNvSpPr txBox="1"/>
          <p:nvPr/>
        </p:nvSpPr>
        <p:spPr>
          <a:xfrm>
            <a:off x="1817834" y="4740165"/>
            <a:ext cx="3042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6E7B664-9674-45E3-612F-175D66DDE637}"/>
              </a:ext>
            </a:extLst>
          </p:cNvPr>
          <p:cNvSpPr/>
          <p:nvPr/>
        </p:nvSpPr>
        <p:spPr>
          <a:xfrm>
            <a:off x="7638531" y="4511646"/>
            <a:ext cx="2575606" cy="189205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2784C5-D661-ADC1-5015-A7F4A54D9D24}"/>
              </a:ext>
            </a:extLst>
          </p:cNvPr>
          <p:cNvSpPr txBox="1"/>
          <p:nvPr/>
        </p:nvSpPr>
        <p:spPr>
          <a:xfrm>
            <a:off x="7404914" y="4857509"/>
            <a:ext cx="3042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17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4" grpId="1"/>
      <p:bldP spid="27" grpId="0"/>
      <p:bldP spid="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66B3EAB-2A37-DFC4-B39A-4C65C8238AF4}"/>
              </a:ext>
            </a:extLst>
          </p:cNvPr>
          <p:cNvSpPr/>
          <p:nvPr/>
        </p:nvSpPr>
        <p:spPr>
          <a:xfrm>
            <a:off x="494886" y="629064"/>
            <a:ext cx="11202228" cy="5599872"/>
          </a:xfrm>
          <a:custGeom>
            <a:avLst/>
            <a:gdLst>
              <a:gd name="connsiteX0" fmla="*/ 0 w 11202228"/>
              <a:gd name="connsiteY0" fmla="*/ 933331 h 5599872"/>
              <a:gd name="connsiteX1" fmla="*/ 933331 w 11202228"/>
              <a:gd name="connsiteY1" fmla="*/ 0 h 5599872"/>
              <a:gd name="connsiteX2" fmla="*/ 1236737 w 11202228"/>
              <a:gd name="connsiteY2" fmla="*/ 0 h 5599872"/>
              <a:gd name="connsiteX3" fmla="*/ 1540143 w 11202228"/>
              <a:gd name="connsiteY3" fmla="*/ 0 h 5599872"/>
              <a:gd name="connsiteX4" fmla="*/ 1936904 w 11202228"/>
              <a:gd name="connsiteY4" fmla="*/ 0 h 5599872"/>
              <a:gd name="connsiteX5" fmla="*/ 2240310 w 11202228"/>
              <a:gd name="connsiteY5" fmla="*/ 0 h 5599872"/>
              <a:gd name="connsiteX6" fmla="*/ 2917139 w 11202228"/>
              <a:gd name="connsiteY6" fmla="*/ 0 h 5599872"/>
              <a:gd name="connsiteX7" fmla="*/ 3313900 w 11202228"/>
              <a:gd name="connsiteY7" fmla="*/ 0 h 5599872"/>
              <a:gd name="connsiteX8" fmla="*/ 4084085 w 11202228"/>
              <a:gd name="connsiteY8" fmla="*/ 0 h 5599872"/>
              <a:gd name="connsiteX9" fmla="*/ 4480846 w 11202228"/>
              <a:gd name="connsiteY9" fmla="*/ 0 h 5599872"/>
              <a:gd name="connsiteX10" fmla="*/ 4877608 w 11202228"/>
              <a:gd name="connsiteY10" fmla="*/ 0 h 5599872"/>
              <a:gd name="connsiteX11" fmla="*/ 5181014 w 11202228"/>
              <a:gd name="connsiteY11" fmla="*/ 0 h 5599872"/>
              <a:gd name="connsiteX12" fmla="*/ 5671131 w 11202228"/>
              <a:gd name="connsiteY12" fmla="*/ 0 h 5599872"/>
              <a:gd name="connsiteX13" fmla="*/ 6161248 w 11202228"/>
              <a:gd name="connsiteY13" fmla="*/ 0 h 5599872"/>
              <a:gd name="connsiteX14" fmla="*/ 6651365 w 11202228"/>
              <a:gd name="connsiteY14" fmla="*/ 0 h 5599872"/>
              <a:gd name="connsiteX15" fmla="*/ 7328194 w 11202228"/>
              <a:gd name="connsiteY15" fmla="*/ 0 h 5599872"/>
              <a:gd name="connsiteX16" fmla="*/ 7724955 w 11202228"/>
              <a:gd name="connsiteY16" fmla="*/ 0 h 5599872"/>
              <a:gd name="connsiteX17" fmla="*/ 8308428 w 11202228"/>
              <a:gd name="connsiteY17" fmla="*/ 0 h 5599872"/>
              <a:gd name="connsiteX18" fmla="*/ 8705190 w 11202228"/>
              <a:gd name="connsiteY18" fmla="*/ 0 h 5599872"/>
              <a:gd name="connsiteX19" fmla="*/ 9475374 w 11202228"/>
              <a:gd name="connsiteY19" fmla="*/ 0 h 5599872"/>
              <a:gd name="connsiteX20" fmla="*/ 10268897 w 11202228"/>
              <a:gd name="connsiteY20" fmla="*/ 0 h 5599872"/>
              <a:gd name="connsiteX21" fmla="*/ 11202228 w 11202228"/>
              <a:gd name="connsiteY21" fmla="*/ 933331 h 5599872"/>
              <a:gd name="connsiteX22" fmla="*/ 11202228 w 11202228"/>
              <a:gd name="connsiteY22" fmla="*/ 1466647 h 5599872"/>
              <a:gd name="connsiteX23" fmla="*/ 11202228 w 11202228"/>
              <a:gd name="connsiteY23" fmla="*/ 1999962 h 5599872"/>
              <a:gd name="connsiteX24" fmla="*/ 11202228 w 11202228"/>
              <a:gd name="connsiteY24" fmla="*/ 2458614 h 5599872"/>
              <a:gd name="connsiteX25" fmla="*/ 11202228 w 11202228"/>
              <a:gd name="connsiteY25" fmla="*/ 2917265 h 5599872"/>
              <a:gd name="connsiteX26" fmla="*/ 11202228 w 11202228"/>
              <a:gd name="connsiteY26" fmla="*/ 3375917 h 5599872"/>
              <a:gd name="connsiteX27" fmla="*/ 11202228 w 11202228"/>
              <a:gd name="connsiteY27" fmla="*/ 3909233 h 5599872"/>
              <a:gd name="connsiteX28" fmla="*/ 11202228 w 11202228"/>
              <a:gd name="connsiteY28" fmla="*/ 4666541 h 5599872"/>
              <a:gd name="connsiteX29" fmla="*/ 10268897 w 11202228"/>
              <a:gd name="connsiteY29" fmla="*/ 5599872 h 5599872"/>
              <a:gd name="connsiteX30" fmla="*/ 9498713 w 11202228"/>
              <a:gd name="connsiteY30" fmla="*/ 5599872 h 5599872"/>
              <a:gd name="connsiteX31" fmla="*/ 8728529 w 11202228"/>
              <a:gd name="connsiteY31" fmla="*/ 5599872 h 5599872"/>
              <a:gd name="connsiteX32" fmla="*/ 8145056 w 11202228"/>
              <a:gd name="connsiteY32" fmla="*/ 5599872 h 5599872"/>
              <a:gd name="connsiteX33" fmla="*/ 7654939 w 11202228"/>
              <a:gd name="connsiteY33" fmla="*/ 5599872 h 5599872"/>
              <a:gd name="connsiteX34" fmla="*/ 7351533 w 11202228"/>
              <a:gd name="connsiteY34" fmla="*/ 5599872 h 5599872"/>
              <a:gd name="connsiteX35" fmla="*/ 6581348 w 11202228"/>
              <a:gd name="connsiteY35" fmla="*/ 5599872 h 5599872"/>
              <a:gd name="connsiteX36" fmla="*/ 6277943 w 11202228"/>
              <a:gd name="connsiteY36" fmla="*/ 5599872 h 5599872"/>
              <a:gd name="connsiteX37" fmla="*/ 5601114 w 11202228"/>
              <a:gd name="connsiteY37" fmla="*/ 5599872 h 5599872"/>
              <a:gd name="connsiteX38" fmla="*/ 5110997 w 11202228"/>
              <a:gd name="connsiteY38" fmla="*/ 5599872 h 5599872"/>
              <a:gd name="connsiteX39" fmla="*/ 4714235 w 11202228"/>
              <a:gd name="connsiteY39" fmla="*/ 5599872 h 5599872"/>
              <a:gd name="connsiteX40" fmla="*/ 4224118 w 11202228"/>
              <a:gd name="connsiteY40" fmla="*/ 5599872 h 5599872"/>
              <a:gd name="connsiteX41" fmla="*/ 3547289 w 11202228"/>
              <a:gd name="connsiteY41" fmla="*/ 5599872 h 5599872"/>
              <a:gd name="connsiteX42" fmla="*/ 2870461 w 11202228"/>
              <a:gd name="connsiteY42" fmla="*/ 5599872 h 5599872"/>
              <a:gd name="connsiteX43" fmla="*/ 2380344 w 11202228"/>
              <a:gd name="connsiteY43" fmla="*/ 5599872 h 5599872"/>
              <a:gd name="connsiteX44" fmla="*/ 1890227 w 11202228"/>
              <a:gd name="connsiteY44" fmla="*/ 5599872 h 5599872"/>
              <a:gd name="connsiteX45" fmla="*/ 933331 w 11202228"/>
              <a:gd name="connsiteY45" fmla="*/ 5599872 h 5599872"/>
              <a:gd name="connsiteX46" fmla="*/ 0 w 11202228"/>
              <a:gd name="connsiteY46" fmla="*/ 4666541 h 5599872"/>
              <a:gd name="connsiteX47" fmla="*/ 0 w 11202228"/>
              <a:gd name="connsiteY47" fmla="*/ 4095893 h 5599872"/>
              <a:gd name="connsiteX48" fmla="*/ 0 w 11202228"/>
              <a:gd name="connsiteY48" fmla="*/ 3674574 h 5599872"/>
              <a:gd name="connsiteX49" fmla="*/ 0 w 11202228"/>
              <a:gd name="connsiteY49" fmla="*/ 3066594 h 5599872"/>
              <a:gd name="connsiteX50" fmla="*/ 0 w 11202228"/>
              <a:gd name="connsiteY50" fmla="*/ 2570610 h 5599872"/>
              <a:gd name="connsiteX51" fmla="*/ 0 w 11202228"/>
              <a:gd name="connsiteY51" fmla="*/ 1999962 h 5599872"/>
              <a:gd name="connsiteX52" fmla="*/ 0 w 11202228"/>
              <a:gd name="connsiteY52" fmla="*/ 1541311 h 5599872"/>
              <a:gd name="connsiteX53" fmla="*/ 0 w 11202228"/>
              <a:gd name="connsiteY53" fmla="*/ 933331 h 55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02228" h="5599872" fill="none" extrusionOk="0">
                <a:moveTo>
                  <a:pt x="0" y="933331"/>
                </a:moveTo>
                <a:cubicBezTo>
                  <a:pt x="-67721" y="454835"/>
                  <a:pt x="436659" y="-66772"/>
                  <a:pt x="933331" y="0"/>
                </a:cubicBezTo>
                <a:cubicBezTo>
                  <a:pt x="1014652" y="-22345"/>
                  <a:pt x="1145125" y="838"/>
                  <a:pt x="1236737" y="0"/>
                </a:cubicBezTo>
                <a:cubicBezTo>
                  <a:pt x="1328349" y="-838"/>
                  <a:pt x="1393157" y="16195"/>
                  <a:pt x="1540143" y="0"/>
                </a:cubicBezTo>
                <a:cubicBezTo>
                  <a:pt x="1687129" y="-16195"/>
                  <a:pt x="1813676" y="7378"/>
                  <a:pt x="1936904" y="0"/>
                </a:cubicBezTo>
                <a:cubicBezTo>
                  <a:pt x="2060132" y="-7378"/>
                  <a:pt x="2164461" y="21834"/>
                  <a:pt x="2240310" y="0"/>
                </a:cubicBezTo>
                <a:cubicBezTo>
                  <a:pt x="2316159" y="-21834"/>
                  <a:pt x="2650626" y="15392"/>
                  <a:pt x="2917139" y="0"/>
                </a:cubicBezTo>
                <a:cubicBezTo>
                  <a:pt x="3183652" y="-15392"/>
                  <a:pt x="3149937" y="8919"/>
                  <a:pt x="3313900" y="0"/>
                </a:cubicBezTo>
                <a:cubicBezTo>
                  <a:pt x="3477863" y="-8919"/>
                  <a:pt x="3753970" y="42347"/>
                  <a:pt x="4084085" y="0"/>
                </a:cubicBezTo>
                <a:cubicBezTo>
                  <a:pt x="4414200" y="-42347"/>
                  <a:pt x="4284142" y="33920"/>
                  <a:pt x="4480846" y="0"/>
                </a:cubicBezTo>
                <a:cubicBezTo>
                  <a:pt x="4677550" y="-33920"/>
                  <a:pt x="4795869" y="38801"/>
                  <a:pt x="4877608" y="0"/>
                </a:cubicBezTo>
                <a:cubicBezTo>
                  <a:pt x="4959347" y="-38801"/>
                  <a:pt x="5042298" y="11914"/>
                  <a:pt x="5181014" y="0"/>
                </a:cubicBezTo>
                <a:cubicBezTo>
                  <a:pt x="5319730" y="-11914"/>
                  <a:pt x="5493273" y="3128"/>
                  <a:pt x="5671131" y="0"/>
                </a:cubicBezTo>
                <a:cubicBezTo>
                  <a:pt x="5848989" y="-3128"/>
                  <a:pt x="6041790" y="10741"/>
                  <a:pt x="6161248" y="0"/>
                </a:cubicBezTo>
                <a:cubicBezTo>
                  <a:pt x="6280706" y="-10741"/>
                  <a:pt x="6513769" y="53739"/>
                  <a:pt x="6651365" y="0"/>
                </a:cubicBezTo>
                <a:cubicBezTo>
                  <a:pt x="6788961" y="-53739"/>
                  <a:pt x="7020297" y="50046"/>
                  <a:pt x="7328194" y="0"/>
                </a:cubicBezTo>
                <a:cubicBezTo>
                  <a:pt x="7636091" y="-50046"/>
                  <a:pt x="7599664" y="15616"/>
                  <a:pt x="7724955" y="0"/>
                </a:cubicBezTo>
                <a:cubicBezTo>
                  <a:pt x="7850246" y="-15616"/>
                  <a:pt x="8041517" y="33004"/>
                  <a:pt x="8308428" y="0"/>
                </a:cubicBezTo>
                <a:cubicBezTo>
                  <a:pt x="8575339" y="-33004"/>
                  <a:pt x="8558442" y="28001"/>
                  <a:pt x="8705190" y="0"/>
                </a:cubicBezTo>
                <a:cubicBezTo>
                  <a:pt x="8851938" y="-28001"/>
                  <a:pt x="9256780" y="61378"/>
                  <a:pt x="9475374" y="0"/>
                </a:cubicBezTo>
                <a:cubicBezTo>
                  <a:pt x="9693968" y="-61378"/>
                  <a:pt x="9990325" y="75476"/>
                  <a:pt x="10268897" y="0"/>
                </a:cubicBezTo>
                <a:cubicBezTo>
                  <a:pt x="10804429" y="-5660"/>
                  <a:pt x="11234497" y="313088"/>
                  <a:pt x="11202228" y="933331"/>
                </a:cubicBezTo>
                <a:cubicBezTo>
                  <a:pt x="11222448" y="1168463"/>
                  <a:pt x="11173973" y="1266246"/>
                  <a:pt x="11202228" y="1466647"/>
                </a:cubicBezTo>
                <a:cubicBezTo>
                  <a:pt x="11230483" y="1667048"/>
                  <a:pt x="11167872" y="1829431"/>
                  <a:pt x="11202228" y="1999962"/>
                </a:cubicBezTo>
                <a:cubicBezTo>
                  <a:pt x="11236584" y="2170494"/>
                  <a:pt x="11164449" y="2249430"/>
                  <a:pt x="11202228" y="2458614"/>
                </a:cubicBezTo>
                <a:cubicBezTo>
                  <a:pt x="11240007" y="2667798"/>
                  <a:pt x="11180589" y="2778098"/>
                  <a:pt x="11202228" y="2917265"/>
                </a:cubicBezTo>
                <a:cubicBezTo>
                  <a:pt x="11223867" y="3056432"/>
                  <a:pt x="11149466" y="3243322"/>
                  <a:pt x="11202228" y="3375917"/>
                </a:cubicBezTo>
                <a:cubicBezTo>
                  <a:pt x="11254990" y="3508512"/>
                  <a:pt x="11148524" y="3798166"/>
                  <a:pt x="11202228" y="3909233"/>
                </a:cubicBezTo>
                <a:cubicBezTo>
                  <a:pt x="11255932" y="4020300"/>
                  <a:pt x="11136583" y="4344683"/>
                  <a:pt x="11202228" y="4666541"/>
                </a:cubicBezTo>
                <a:cubicBezTo>
                  <a:pt x="11205721" y="5163245"/>
                  <a:pt x="10736371" y="5634442"/>
                  <a:pt x="10268897" y="5599872"/>
                </a:cubicBezTo>
                <a:cubicBezTo>
                  <a:pt x="10050640" y="5611242"/>
                  <a:pt x="9704967" y="5578788"/>
                  <a:pt x="9498713" y="5599872"/>
                </a:cubicBezTo>
                <a:cubicBezTo>
                  <a:pt x="9292459" y="5620956"/>
                  <a:pt x="9043514" y="5552377"/>
                  <a:pt x="8728529" y="5599872"/>
                </a:cubicBezTo>
                <a:cubicBezTo>
                  <a:pt x="8413544" y="5647367"/>
                  <a:pt x="8299000" y="5558908"/>
                  <a:pt x="8145056" y="5599872"/>
                </a:cubicBezTo>
                <a:cubicBezTo>
                  <a:pt x="7991112" y="5640836"/>
                  <a:pt x="7893856" y="5573521"/>
                  <a:pt x="7654939" y="5599872"/>
                </a:cubicBezTo>
                <a:cubicBezTo>
                  <a:pt x="7416022" y="5626223"/>
                  <a:pt x="7464701" y="5575776"/>
                  <a:pt x="7351533" y="5599872"/>
                </a:cubicBezTo>
                <a:cubicBezTo>
                  <a:pt x="7238365" y="5623968"/>
                  <a:pt x="6890304" y="5572287"/>
                  <a:pt x="6581348" y="5599872"/>
                </a:cubicBezTo>
                <a:cubicBezTo>
                  <a:pt x="6272392" y="5627457"/>
                  <a:pt x="6397167" y="5576918"/>
                  <a:pt x="6277943" y="5599872"/>
                </a:cubicBezTo>
                <a:cubicBezTo>
                  <a:pt x="6158719" y="5622826"/>
                  <a:pt x="5788450" y="5557569"/>
                  <a:pt x="5601114" y="5599872"/>
                </a:cubicBezTo>
                <a:cubicBezTo>
                  <a:pt x="5413778" y="5642175"/>
                  <a:pt x="5276114" y="5573744"/>
                  <a:pt x="5110997" y="5599872"/>
                </a:cubicBezTo>
                <a:cubicBezTo>
                  <a:pt x="4945880" y="5626000"/>
                  <a:pt x="4887268" y="5561316"/>
                  <a:pt x="4714235" y="5599872"/>
                </a:cubicBezTo>
                <a:cubicBezTo>
                  <a:pt x="4541202" y="5638428"/>
                  <a:pt x="4458539" y="5566650"/>
                  <a:pt x="4224118" y="5599872"/>
                </a:cubicBezTo>
                <a:cubicBezTo>
                  <a:pt x="3989697" y="5633094"/>
                  <a:pt x="3884475" y="5564118"/>
                  <a:pt x="3547289" y="5599872"/>
                </a:cubicBezTo>
                <a:cubicBezTo>
                  <a:pt x="3210103" y="5635626"/>
                  <a:pt x="3105920" y="5537418"/>
                  <a:pt x="2870461" y="5599872"/>
                </a:cubicBezTo>
                <a:cubicBezTo>
                  <a:pt x="2635002" y="5662326"/>
                  <a:pt x="2585567" y="5549490"/>
                  <a:pt x="2380344" y="5599872"/>
                </a:cubicBezTo>
                <a:cubicBezTo>
                  <a:pt x="2175121" y="5650254"/>
                  <a:pt x="2054320" y="5565560"/>
                  <a:pt x="1890227" y="5599872"/>
                </a:cubicBezTo>
                <a:cubicBezTo>
                  <a:pt x="1726134" y="5634184"/>
                  <a:pt x="1125359" y="5556935"/>
                  <a:pt x="933331" y="5599872"/>
                </a:cubicBezTo>
                <a:cubicBezTo>
                  <a:pt x="415267" y="5752074"/>
                  <a:pt x="-41442" y="5154753"/>
                  <a:pt x="0" y="4666541"/>
                </a:cubicBezTo>
                <a:cubicBezTo>
                  <a:pt x="-64495" y="4453492"/>
                  <a:pt x="55221" y="4217104"/>
                  <a:pt x="0" y="4095893"/>
                </a:cubicBezTo>
                <a:cubicBezTo>
                  <a:pt x="-55221" y="3974682"/>
                  <a:pt x="33369" y="3807823"/>
                  <a:pt x="0" y="3674574"/>
                </a:cubicBezTo>
                <a:cubicBezTo>
                  <a:pt x="-33369" y="3541325"/>
                  <a:pt x="31714" y="3249990"/>
                  <a:pt x="0" y="3066594"/>
                </a:cubicBezTo>
                <a:cubicBezTo>
                  <a:pt x="-31714" y="2883198"/>
                  <a:pt x="21302" y="2680746"/>
                  <a:pt x="0" y="2570610"/>
                </a:cubicBezTo>
                <a:cubicBezTo>
                  <a:pt x="-21302" y="2460474"/>
                  <a:pt x="22059" y="2133664"/>
                  <a:pt x="0" y="1999962"/>
                </a:cubicBezTo>
                <a:cubicBezTo>
                  <a:pt x="-22059" y="1866260"/>
                  <a:pt x="23698" y="1655091"/>
                  <a:pt x="0" y="1541311"/>
                </a:cubicBezTo>
                <a:cubicBezTo>
                  <a:pt x="-23698" y="1427531"/>
                  <a:pt x="21232" y="1057096"/>
                  <a:pt x="0" y="933331"/>
                </a:cubicBezTo>
                <a:close/>
              </a:path>
              <a:path w="11202228" h="5599872" stroke="0" extrusionOk="0">
                <a:moveTo>
                  <a:pt x="0" y="933331"/>
                </a:moveTo>
                <a:cubicBezTo>
                  <a:pt x="-10641" y="355008"/>
                  <a:pt x="374325" y="-93785"/>
                  <a:pt x="933331" y="0"/>
                </a:cubicBezTo>
                <a:cubicBezTo>
                  <a:pt x="1049894" y="-232"/>
                  <a:pt x="1163396" y="5557"/>
                  <a:pt x="1236737" y="0"/>
                </a:cubicBezTo>
                <a:cubicBezTo>
                  <a:pt x="1310078" y="-5557"/>
                  <a:pt x="1537524" y="68960"/>
                  <a:pt x="1820210" y="0"/>
                </a:cubicBezTo>
                <a:cubicBezTo>
                  <a:pt x="2102896" y="-68960"/>
                  <a:pt x="2041882" y="8192"/>
                  <a:pt x="2123616" y="0"/>
                </a:cubicBezTo>
                <a:cubicBezTo>
                  <a:pt x="2205350" y="-8192"/>
                  <a:pt x="2561112" y="56199"/>
                  <a:pt x="2800444" y="0"/>
                </a:cubicBezTo>
                <a:cubicBezTo>
                  <a:pt x="3039776" y="-56199"/>
                  <a:pt x="3025175" y="12066"/>
                  <a:pt x="3197206" y="0"/>
                </a:cubicBezTo>
                <a:cubicBezTo>
                  <a:pt x="3369237" y="-12066"/>
                  <a:pt x="3364846" y="19335"/>
                  <a:pt x="3500612" y="0"/>
                </a:cubicBezTo>
                <a:cubicBezTo>
                  <a:pt x="3636378" y="-19335"/>
                  <a:pt x="3731819" y="7914"/>
                  <a:pt x="3804018" y="0"/>
                </a:cubicBezTo>
                <a:cubicBezTo>
                  <a:pt x="3876217" y="-7914"/>
                  <a:pt x="4241441" y="51392"/>
                  <a:pt x="4387490" y="0"/>
                </a:cubicBezTo>
                <a:cubicBezTo>
                  <a:pt x="4533539" y="-51392"/>
                  <a:pt x="4605643" y="40019"/>
                  <a:pt x="4784252" y="0"/>
                </a:cubicBezTo>
                <a:cubicBezTo>
                  <a:pt x="4962861" y="-40019"/>
                  <a:pt x="5009349" y="27010"/>
                  <a:pt x="5087658" y="0"/>
                </a:cubicBezTo>
                <a:cubicBezTo>
                  <a:pt x="5165967" y="-27010"/>
                  <a:pt x="5486488" y="47081"/>
                  <a:pt x="5857842" y="0"/>
                </a:cubicBezTo>
                <a:cubicBezTo>
                  <a:pt x="6229196" y="-47081"/>
                  <a:pt x="6328973" y="65601"/>
                  <a:pt x="6534671" y="0"/>
                </a:cubicBezTo>
                <a:cubicBezTo>
                  <a:pt x="6740369" y="-65601"/>
                  <a:pt x="6739320" y="9653"/>
                  <a:pt x="6931432" y="0"/>
                </a:cubicBezTo>
                <a:cubicBezTo>
                  <a:pt x="7123544" y="-9653"/>
                  <a:pt x="7353071" y="20849"/>
                  <a:pt x="7514905" y="0"/>
                </a:cubicBezTo>
                <a:cubicBezTo>
                  <a:pt x="7676739" y="-20849"/>
                  <a:pt x="7713859" y="15443"/>
                  <a:pt x="7818311" y="0"/>
                </a:cubicBezTo>
                <a:cubicBezTo>
                  <a:pt x="7922763" y="-15443"/>
                  <a:pt x="8094997" y="31743"/>
                  <a:pt x="8308428" y="0"/>
                </a:cubicBezTo>
                <a:cubicBezTo>
                  <a:pt x="8521859" y="-31743"/>
                  <a:pt x="8496813" y="11873"/>
                  <a:pt x="8611834" y="0"/>
                </a:cubicBezTo>
                <a:cubicBezTo>
                  <a:pt x="8726855" y="-11873"/>
                  <a:pt x="8848164" y="30862"/>
                  <a:pt x="8915240" y="0"/>
                </a:cubicBezTo>
                <a:cubicBezTo>
                  <a:pt x="8982316" y="-30862"/>
                  <a:pt x="9297285" y="56492"/>
                  <a:pt x="9405357" y="0"/>
                </a:cubicBezTo>
                <a:cubicBezTo>
                  <a:pt x="9513429" y="-56492"/>
                  <a:pt x="10077189" y="97433"/>
                  <a:pt x="10268897" y="0"/>
                </a:cubicBezTo>
                <a:cubicBezTo>
                  <a:pt x="10688333" y="-107287"/>
                  <a:pt x="11257306" y="419979"/>
                  <a:pt x="11202228" y="933331"/>
                </a:cubicBezTo>
                <a:cubicBezTo>
                  <a:pt x="11249849" y="1036812"/>
                  <a:pt x="11196791" y="1250299"/>
                  <a:pt x="11202228" y="1391983"/>
                </a:cubicBezTo>
                <a:cubicBezTo>
                  <a:pt x="11207665" y="1533667"/>
                  <a:pt x="11171826" y="1735112"/>
                  <a:pt x="11202228" y="1925298"/>
                </a:cubicBezTo>
                <a:cubicBezTo>
                  <a:pt x="11232630" y="2115484"/>
                  <a:pt x="11185404" y="2269345"/>
                  <a:pt x="11202228" y="2533278"/>
                </a:cubicBezTo>
                <a:cubicBezTo>
                  <a:pt x="11219052" y="2797211"/>
                  <a:pt x="11147982" y="2789330"/>
                  <a:pt x="11202228" y="3029262"/>
                </a:cubicBezTo>
                <a:cubicBezTo>
                  <a:pt x="11256474" y="3269194"/>
                  <a:pt x="11168425" y="3370071"/>
                  <a:pt x="11202228" y="3599910"/>
                </a:cubicBezTo>
                <a:cubicBezTo>
                  <a:pt x="11236031" y="3829749"/>
                  <a:pt x="11142702" y="4009441"/>
                  <a:pt x="11202228" y="4133225"/>
                </a:cubicBezTo>
                <a:cubicBezTo>
                  <a:pt x="11261754" y="4257009"/>
                  <a:pt x="11194736" y="4496990"/>
                  <a:pt x="11202228" y="4666541"/>
                </a:cubicBezTo>
                <a:cubicBezTo>
                  <a:pt x="11254982" y="5210723"/>
                  <a:pt x="10757060" y="5639656"/>
                  <a:pt x="10268897" y="5599872"/>
                </a:cubicBezTo>
                <a:cubicBezTo>
                  <a:pt x="10202574" y="5622856"/>
                  <a:pt x="10101438" y="5589828"/>
                  <a:pt x="9965491" y="5599872"/>
                </a:cubicBezTo>
                <a:cubicBezTo>
                  <a:pt x="9829544" y="5609916"/>
                  <a:pt x="9740637" y="5591787"/>
                  <a:pt x="9662085" y="5599872"/>
                </a:cubicBezTo>
                <a:cubicBezTo>
                  <a:pt x="9583533" y="5607957"/>
                  <a:pt x="9191705" y="5511680"/>
                  <a:pt x="8891901" y="5599872"/>
                </a:cubicBezTo>
                <a:cubicBezTo>
                  <a:pt x="8592097" y="5688064"/>
                  <a:pt x="8409540" y="5599195"/>
                  <a:pt x="8215072" y="5599872"/>
                </a:cubicBezTo>
                <a:cubicBezTo>
                  <a:pt x="8020604" y="5600549"/>
                  <a:pt x="7852858" y="5547378"/>
                  <a:pt x="7724955" y="5599872"/>
                </a:cubicBezTo>
                <a:cubicBezTo>
                  <a:pt x="7597052" y="5652366"/>
                  <a:pt x="7376010" y="5547149"/>
                  <a:pt x="7234838" y="5599872"/>
                </a:cubicBezTo>
                <a:cubicBezTo>
                  <a:pt x="7093666" y="5652595"/>
                  <a:pt x="6969196" y="5573917"/>
                  <a:pt x="6838076" y="5599872"/>
                </a:cubicBezTo>
                <a:cubicBezTo>
                  <a:pt x="6706956" y="5625827"/>
                  <a:pt x="6355451" y="5541099"/>
                  <a:pt x="6161248" y="5599872"/>
                </a:cubicBezTo>
                <a:cubicBezTo>
                  <a:pt x="5967045" y="5658645"/>
                  <a:pt x="5848551" y="5576904"/>
                  <a:pt x="5577775" y="5599872"/>
                </a:cubicBezTo>
                <a:cubicBezTo>
                  <a:pt x="5306999" y="5622840"/>
                  <a:pt x="5300011" y="5544400"/>
                  <a:pt x="5087658" y="5599872"/>
                </a:cubicBezTo>
                <a:cubicBezTo>
                  <a:pt x="4875305" y="5655344"/>
                  <a:pt x="4823010" y="5597209"/>
                  <a:pt x="4597541" y="5599872"/>
                </a:cubicBezTo>
                <a:cubicBezTo>
                  <a:pt x="4372072" y="5602535"/>
                  <a:pt x="4157299" y="5573402"/>
                  <a:pt x="3920712" y="5599872"/>
                </a:cubicBezTo>
                <a:cubicBezTo>
                  <a:pt x="3684125" y="5626342"/>
                  <a:pt x="3409353" y="5560929"/>
                  <a:pt x="3150528" y="5599872"/>
                </a:cubicBezTo>
                <a:cubicBezTo>
                  <a:pt x="2891703" y="5638815"/>
                  <a:pt x="2811426" y="5571020"/>
                  <a:pt x="2660411" y="5599872"/>
                </a:cubicBezTo>
                <a:cubicBezTo>
                  <a:pt x="2509396" y="5628724"/>
                  <a:pt x="2224859" y="5583885"/>
                  <a:pt x="1983582" y="5599872"/>
                </a:cubicBezTo>
                <a:cubicBezTo>
                  <a:pt x="1742305" y="5615859"/>
                  <a:pt x="1145978" y="5533284"/>
                  <a:pt x="933331" y="5599872"/>
                </a:cubicBezTo>
                <a:cubicBezTo>
                  <a:pt x="404625" y="5473743"/>
                  <a:pt x="69299" y="5076565"/>
                  <a:pt x="0" y="4666541"/>
                </a:cubicBezTo>
                <a:cubicBezTo>
                  <a:pt x="-63725" y="4503096"/>
                  <a:pt x="32000" y="4322776"/>
                  <a:pt x="0" y="4133225"/>
                </a:cubicBezTo>
                <a:cubicBezTo>
                  <a:pt x="-32000" y="3943674"/>
                  <a:pt x="11366" y="3785635"/>
                  <a:pt x="0" y="3637242"/>
                </a:cubicBezTo>
                <a:cubicBezTo>
                  <a:pt x="-11366" y="3488849"/>
                  <a:pt x="40260" y="3190689"/>
                  <a:pt x="0" y="3066594"/>
                </a:cubicBezTo>
                <a:cubicBezTo>
                  <a:pt x="-40260" y="2942499"/>
                  <a:pt x="32021" y="2779315"/>
                  <a:pt x="0" y="2570610"/>
                </a:cubicBezTo>
                <a:cubicBezTo>
                  <a:pt x="-32021" y="2361905"/>
                  <a:pt x="3898" y="2158966"/>
                  <a:pt x="0" y="2037295"/>
                </a:cubicBezTo>
                <a:cubicBezTo>
                  <a:pt x="-3898" y="1915625"/>
                  <a:pt x="15639" y="1764106"/>
                  <a:pt x="0" y="1541311"/>
                </a:cubicBezTo>
                <a:cubicBezTo>
                  <a:pt x="-15639" y="1318516"/>
                  <a:pt x="56010" y="1098758"/>
                  <a:pt x="0" y="93333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C8C1B-9038-2422-176C-1251853C42BE}"/>
              </a:ext>
            </a:extLst>
          </p:cNvPr>
          <p:cNvSpPr txBox="1"/>
          <p:nvPr/>
        </p:nvSpPr>
        <p:spPr>
          <a:xfrm>
            <a:off x="494887" y="1023180"/>
            <a:ext cx="11202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HƯỚNG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3F71D-EF1E-D77E-7182-EED796522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142" y="3910286"/>
            <a:ext cx="2356083" cy="313006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E140D49-15E8-403A-42CF-F5E65845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41689" y="4215233"/>
            <a:ext cx="380040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21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B1AC915-FBA4-01CB-EC19-6357F823C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378" y1="27973" x2="26622" y2="39324"/>
                        <a14:foregroundMark x1="26622" y1="39324" x2="26757" y2="40000"/>
                        <a14:foregroundMark x1="24595" y1="24865" x2="36216" y2="38378"/>
                        <a14:foregroundMark x1="32162" y1="19595" x2="32838" y2="21486"/>
                        <a14:foregroundMark x1="40946" y1="27432" x2="41486" y2="31757"/>
                        <a14:foregroundMark x1="38784" y1="24459" x2="39865" y2="25811"/>
                        <a14:foregroundMark x1="40270" y1="25676" x2="42162" y2="27838"/>
                        <a14:foregroundMark x1="39865" y1="39865" x2="38165" y2="43264"/>
                        <a14:foregroundMark x1="35617" y1="46822" x2="26892" y2="46486"/>
                        <a14:foregroundMark x1="26892" y1="46486" x2="26081" y2="46081"/>
                        <a14:foregroundMark x1="27297" y1="47027" x2="32838" y2="48243"/>
                        <a14:foregroundMark x1="36622" y1="29595" x2="35405" y2="42027"/>
                        <a14:foregroundMark x1="35405" y1="42027" x2="35000" y2="42432"/>
                        <a14:foregroundMark x1="17297" y1="42838" x2="20135" y2="43243"/>
                        <a14:foregroundMark x1="37973" y1="44730" x2="37838" y2="45135"/>
                        <a14:foregroundMark x1="38378" y1="44730" x2="37432" y2="46081"/>
                        <a14:foregroundMark x1="39324" y1="43378" x2="36486" y2="46892"/>
                        <a14:foregroundMark x1="36757" y1="47432" x2="39865" y2="43243"/>
                        <a14:foregroundMark x1="39189" y1="44865" x2="37432" y2="46892"/>
                        <a14:foregroundMark x1="22568" y1="27973" x2="23378" y2="36216"/>
                        <a14:foregroundMark x1="22973" y1="21757" x2="24730" y2="22297"/>
                        <a14:foregroundMark x1="22568" y1="22162" x2="22568" y2="22162"/>
                        <a14:foregroundMark x1="23108" y1="21216" x2="22027" y2="22162"/>
                        <a14:foregroundMark x1="22838" y1="21486" x2="21622" y2="22973"/>
                        <a14:foregroundMark x1="21486" y1="22703" x2="22973" y2="21351"/>
                        <a14:foregroundMark x1="71216" y1="28649" x2="72568" y2="42703"/>
                        <a14:foregroundMark x1="71892" y1="25811" x2="66216" y2="40270"/>
                        <a14:foregroundMark x1="66216" y1="40270" x2="67568" y2="41892"/>
                        <a14:foregroundMark x1="72838" y1="19865" x2="77027" y2="24595"/>
                        <a14:foregroundMark x1="73514" y1="19324" x2="63649" y2="23514"/>
                        <a14:foregroundMark x1="64324" y1="23378" x2="57297" y2="29189"/>
                        <a14:foregroundMark x1="57297" y1="29189" x2="57297" y2="29189"/>
                        <a14:foregroundMark x1="63649" y1="20946" x2="63649" y2="20946"/>
                        <a14:foregroundMark x1="75541" y1="20946" x2="78784" y2="25405"/>
                        <a14:foregroundMark x1="79054" y1="24595" x2="82432" y2="28243"/>
                        <a14:foregroundMark x1="81622" y1="27027" x2="85946" y2="32703"/>
                        <a14:foregroundMark x1="85946" y1="32703" x2="85811" y2="37432"/>
                        <a14:foregroundMark x1="84730" y1="34730" x2="80747" y2="42446"/>
                        <a14:foregroundMark x1="77568" y1="31486" x2="74189" y2="43784"/>
                        <a14:foregroundMark x1="69730" y1="25541" x2="64189" y2="32162"/>
                        <a14:foregroundMark x1="64189" y1="32162" x2="61081" y2="39595"/>
                        <a14:foregroundMark x1="61081" y1="39595" x2="61351" y2="40270"/>
                        <a14:foregroundMark x1="56351" y1="35811" x2="57162" y2="39054"/>
                        <a14:foregroundMark x1="64730" y1="47162" x2="67297" y2="47027"/>
                        <a14:foregroundMark x1="73919" y1="47027" x2="76216" y2="47027"/>
                        <a14:foregroundMark x1="81133" y1="42725" x2="81622" y2="41892"/>
                        <a14:foregroundMark x1="82703" y1="40676" x2="81791" y2="43201"/>
                        <a14:foregroundMark x1="78906" y1="44345" x2="72297" y2="47027"/>
                        <a14:foregroundMark x1="72297" y1="47027" x2="64012" y2="45606"/>
                        <a14:foregroundMark x1="60242" y1="42220" x2="55676" y2="36622"/>
                        <a14:foregroundMark x1="62518" y1="45012" x2="61386" y2="43624"/>
                        <a14:foregroundMark x1="55946" y1="35541" x2="56892" y2="33378"/>
                        <a14:foregroundMark x1="56486" y1="31351" x2="57162" y2="33378"/>
                        <a14:foregroundMark x1="66467" y1="47912" x2="68514" y2="48514"/>
                        <a14:foregroundMark x1="63919" y1="47162" x2="65923" y2="47752"/>
                        <a14:foregroundMark x1="66183" y1="47530" x2="70135" y2="48649"/>
                        <a14:foregroundMark x1="62973" y1="46622" x2="65959" y2="47467"/>
                        <a14:foregroundMark x1="68464" y1="49086" x2="68108" y2="49054"/>
                        <a14:foregroundMark x1="71081" y1="49324" x2="67599" y2="49008"/>
                        <a14:foregroundMark x1="71216" y1="49459" x2="74324" y2="49189"/>
                        <a14:foregroundMark x1="71618" y1="52148" x2="70829" y2="52136"/>
                        <a14:foregroundMark x1="20270" y1="34054" x2="24459" y2="40270"/>
                        <a14:foregroundMark x1="62654" y1="46763" x2="62838" y2="46892"/>
                        <a14:foregroundMark x1="60720" y1="45410" x2="61451" y2="45921"/>
                        <a14:foregroundMark x1="61461" y1="45913" x2="60811" y2="45338"/>
                        <a14:foregroundMark x1="81757" y1="43108" x2="78514" y2="46351"/>
                        <a14:backgroundMark x1="37129" y1="48161" x2="38191" y2="48050"/>
                        <a14:backgroundMark x1="16486" y1="26622" x2="17838" y2="24730"/>
                        <a14:backgroundMark x1="20270" y1="22162" x2="16216" y2="25135"/>
                        <a14:backgroundMark x1="16216" y1="25135" x2="16216" y2="25270"/>
                        <a14:backgroundMark x1="17162" y1="24865" x2="15541" y2="26892"/>
                        <a14:backgroundMark x1="16757" y1="27568" x2="16081" y2="27838"/>
                        <a14:backgroundMark x1="22297" y1="20000" x2="22297" y2="20000"/>
                        <a14:backgroundMark x1="60718" y1="48927" x2="63378" y2="51081"/>
                        <a14:backgroundMark x1="57973" y1="49459" x2="61081" y2="51216"/>
                        <a14:backgroundMark x1="63919" y1="49459" x2="67162" y2="52297"/>
                        <a14:backgroundMark x1="66757" y1="51486" x2="70811" y2="52162"/>
                        <a14:backgroundMark x1="72027" y1="52027" x2="76081" y2="49730"/>
                        <a14:backgroundMark x1="77838" y1="49054" x2="79906" y2="47445"/>
                        <a14:backgroundMark x1="79953" y1="47482" x2="77973" y2="49730"/>
                        <a14:backgroundMark x1="77973" y1="49730" x2="75541" y2="51081"/>
                        <a14:backgroundMark x1="71351" y1="52568" x2="72027" y2="52568"/>
                        <a14:backgroundMark x1="58784" y1="45000" x2="59865" y2="46081"/>
                        <a14:backgroundMark x1="60946" y1="46351" x2="62027" y2="47297"/>
                        <a14:backgroundMark x1="58108" y1="43784" x2="59324" y2="45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407"/>
          <a:stretch/>
        </p:blipFill>
        <p:spPr>
          <a:xfrm>
            <a:off x="0" y="496948"/>
            <a:ext cx="12094958" cy="6361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90A25F-38DA-446F-8C46-F37147ACA141}"/>
              </a:ext>
            </a:extLst>
          </p:cNvPr>
          <p:cNvSpPr txBox="1"/>
          <p:nvPr/>
        </p:nvSpPr>
        <p:spPr>
          <a:xfrm>
            <a:off x="2857924" y="1305486"/>
            <a:ext cx="73593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CHÚC MỪNG SINH NHẬT THÁNG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3B552-F4B2-697F-FF5A-03E2FCB1F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2748176" cy="1199204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D108E7AE-8FC4-AE34-8931-EE18243507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48176" y="0"/>
            <a:ext cx="2748176" cy="119920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10BEAC1-2024-20B2-F51D-AE6701EED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504084" y="0"/>
            <a:ext cx="2748176" cy="119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504D61-10B5-2F88-3E59-962010FA34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69736" y="0"/>
            <a:ext cx="2748176" cy="119920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221E9A4-F53C-5891-89DE-83BC5E175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817912" y="0"/>
            <a:ext cx="2748176" cy="119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0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77</Words>
  <Application>Microsoft Office PowerPoint</Application>
  <PresentationFormat>Widescreen</PresentationFormat>
  <Paragraphs>14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等线</vt:lpstr>
      <vt:lpstr>Aptos</vt:lpstr>
      <vt:lpstr>Arial</vt:lpstr>
      <vt:lpstr>Calibri</vt:lpstr>
      <vt:lpstr>Cambria</vt:lpstr>
      <vt:lpstr>字魂107号-萌趣欢乐体</vt:lpstr>
      <vt:lpstr>Office 主题​​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Thao Tran</dc:creator>
  <cp:lastModifiedBy>Administrator</cp:lastModifiedBy>
  <cp:revision>5</cp:revision>
  <dcterms:created xsi:type="dcterms:W3CDTF">2025-11-01T08:36:05Z</dcterms:created>
  <dcterms:modified xsi:type="dcterms:W3CDTF">2025-12-19T06:56:41Z</dcterms:modified>
</cp:coreProperties>
</file>