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</p:sldMasterIdLst>
  <p:notesMasterIdLst>
    <p:notesMasterId r:id="rId24"/>
  </p:notesMasterIdLst>
  <p:sldIdLst>
    <p:sldId id="375" r:id="rId5"/>
    <p:sldId id="317" r:id="rId6"/>
    <p:sldId id="4328" r:id="rId7"/>
    <p:sldId id="309" r:id="rId8"/>
    <p:sldId id="307" r:id="rId9"/>
    <p:sldId id="4326" r:id="rId10"/>
    <p:sldId id="4327" r:id="rId11"/>
    <p:sldId id="308" r:id="rId12"/>
    <p:sldId id="304" r:id="rId13"/>
    <p:sldId id="364" r:id="rId14"/>
    <p:sldId id="4314" r:id="rId15"/>
    <p:sldId id="264" r:id="rId16"/>
    <p:sldId id="4329" r:id="rId17"/>
    <p:sldId id="4317" r:id="rId18"/>
    <p:sldId id="4318" r:id="rId19"/>
    <p:sldId id="4319" r:id="rId20"/>
    <p:sldId id="4320" r:id="rId21"/>
    <p:sldId id="301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03F3E-8675-47A7-8B87-92BFC7DF4D5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C2BCB-77C0-4056-B73F-2DB91CDC0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17994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9942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720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7666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9451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6153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08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68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88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1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73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66130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3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2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67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33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2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2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6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614862"/>
      </p:ext>
    </p:extLst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3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2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5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0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3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765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1941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3250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812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019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2798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29476A-8D2E-8E57-1D20-DEF3E5875C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925" y="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8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9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D02AB0-272B-2920-E448-168D84CA71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925" y="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53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069F15-7EBF-801E-0BD9-823E66A3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938" y="582767"/>
            <a:ext cx="6413548" cy="252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A1C17-9C7E-B648-9275-36C5BB96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495" y="0"/>
            <a:ext cx="238374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6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BF09C6EC-02FB-961A-7F1B-41E6AD09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4" name="Double Wave 3">
            <a:extLst>
              <a:ext uri="{FF2B5EF4-FFF2-40B4-BE49-F238E27FC236}">
                <a16:creationId xmlns:a16="http://schemas.microsoft.com/office/drawing/2014/main" id="{AF53F840-DFF2-FBE6-6DE7-EE654ABCACE4}"/>
              </a:ext>
            </a:extLst>
          </p:cNvPr>
          <p:cNvSpPr/>
          <p:nvPr/>
        </p:nvSpPr>
        <p:spPr>
          <a:xfrm>
            <a:off x="575352" y="421239"/>
            <a:ext cx="11486508" cy="359488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Có một số hành vi bắt nạt như: Đuổi, đánh, trấn lột đồ ăn sáng, bắt xách cặp…. Tất cả những hành vi đó là xấu, đáng bị phê phán.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74A54ED-E944-A71E-2594-2307E59E4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822641" y="2589224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81FF81E-7DCB-2970-26C7-C1560B70F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960607" y="2452539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6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81578"/>
            <a:ext cx="1087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74D70-A8DC-2DB7-095B-331C079F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204912"/>
            <a:ext cx="6353175" cy="5040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7455B8-BBC0-B505-8215-F973044C22AE}"/>
              </a:ext>
            </a:extLst>
          </p:cNvPr>
          <p:cNvSpPr txBox="1"/>
          <p:nvPr/>
        </p:nvSpPr>
        <p:spPr>
          <a:xfrm>
            <a:off x="6225298" y="1865376"/>
            <a:ext cx="5766677" cy="715089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>
              <a:defRPr/>
            </a:pPr>
            <a:r>
              <a:rPr lang="en-US" sz="3600" b="1" dirty="0">
                <a:solidFill>
                  <a:prstClr val="black"/>
                </a:solidFill>
              </a:rPr>
              <a:t>Khi </a:t>
            </a:r>
            <a:r>
              <a:rPr lang="en-US" sz="3600" b="1" dirty="0" err="1">
                <a:solidFill>
                  <a:prstClr val="black"/>
                </a:solidFill>
              </a:rPr>
              <a:t>bị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bắt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nạt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em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sẽ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gì</a:t>
            </a:r>
            <a:r>
              <a:rPr lang="en-US" sz="3600" b="1" dirty="0">
                <a:solidFill>
                  <a:prstClr val="black"/>
                </a:solidFill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765EB-1EEB-AD36-35CF-F4F20721DF86}"/>
              </a:ext>
            </a:extLst>
          </p:cNvPr>
          <p:cNvSpPr txBox="1"/>
          <p:nvPr/>
        </p:nvSpPr>
        <p:spPr>
          <a:xfrm>
            <a:off x="6511049" y="3008376"/>
            <a:ext cx="5223752" cy="1940957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Có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bạn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nào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có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cách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xử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lý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khác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ngoài</a:t>
            </a:r>
            <a:r>
              <a:rPr lang="en-US" sz="3600" b="1" dirty="0">
                <a:solidFill>
                  <a:prstClr val="black"/>
                </a:solidFill>
              </a:rPr>
              <a:t> 3 </a:t>
            </a:r>
            <a:r>
              <a:rPr lang="en-US" sz="3600" b="1" dirty="0" err="1">
                <a:solidFill>
                  <a:prstClr val="black"/>
                </a:solidFill>
              </a:rPr>
              <a:t>cách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không</a:t>
            </a:r>
            <a:r>
              <a:rPr lang="en-US" sz="3600" b="1" dirty="0">
                <a:solidFill>
                  <a:prstClr val="black"/>
                </a:solidFill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629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6B7FB072-84DB-CA74-2F7C-984C06587522}"/>
              </a:ext>
            </a:extLst>
          </p:cNvPr>
          <p:cNvSpPr/>
          <p:nvPr/>
        </p:nvSpPr>
        <p:spPr>
          <a:xfrm>
            <a:off x="121921" y="2001520"/>
            <a:ext cx="2905759" cy="4536440"/>
          </a:xfrm>
          <a:custGeom>
            <a:avLst/>
            <a:gdLst/>
            <a:ahLst/>
            <a:cxnLst/>
            <a:rect l="l" t="t" r="r" b="b"/>
            <a:pathLst>
              <a:path w="2435749" h="3549360">
                <a:moveTo>
                  <a:pt x="0" y="0"/>
                </a:moveTo>
                <a:lnTo>
                  <a:pt x="2435749" y="0"/>
                </a:lnTo>
                <a:lnTo>
                  <a:pt x="2435749" y="3549361"/>
                </a:lnTo>
                <a:lnTo>
                  <a:pt x="0" y="35493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4BA9F711-3142-1D22-36B5-8372C73FCC1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2800" y="331361"/>
            <a:ext cx="82801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E2B246C3-BDF9-C4A3-117E-1DADB26C993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03867" y="1184074"/>
            <a:ext cx="80059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1/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EA9E4C-6690-95D7-CAB0-2A9C3A8F2FD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73387" y="2385417"/>
            <a:ext cx="79218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2/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Mách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trách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nhiệm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104E9BD1-C0D6-8549-7391-124AC3CCFF5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22151" y="3684101"/>
            <a:ext cx="8070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3/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1B0FE82D-13CB-7CA8-ACE0-F11327555B7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36165" y="4394171"/>
            <a:ext cx="8070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4</a:t>
            </a:r>
            <a:r>
              <a:rPr lang="vi-VN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/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-93"/>
                <a:sym typeface="+mn-lt"/>
              </a:rPr>
              <a:t> 911.</a:t>
            </a:r>
            <a:endParaRPr lang="vi-VN" altLang="zh-CN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9304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DE02E7-D9F8-C739-8FEF-6CB5FDE6A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3F86C8-7DC6-F9A0-8802-F70C4C09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30" b="76042" l="42615" r="94673">
                        <a14:foregroundMark x1="46005" y1="31845" x2="46005" y2="31845"/>
                        <a14:foregroundMark x1="57022" y1="19345" x2="57022" y2="19345"/>
                        <a14:foregroundMark x1="53753" y1="20536" x2="53753" y2="20536"/>
                        <a14:foregroundMark x1="53753" y1="18452" x2="53753" y2="18452"/>
                        <a14:foregroundMark x1="53995" y1="15030" x2="53995" y2="15030"/>
                        <a14:foregroundMark x1="43462" y1="31548" x2="43462" y2="31548"/>
                        <a14:foregroundMark x1="44431" y1="46577" x2="44431" y2="46577"/>
                        <a14:foregroundMark x1="49031" y1="61905" x2="49031" y2="61905"/>
                        <a14:foregroundMark x1="47215" y1="60714" x2="47215" y2="60714"/>
                        <a14:foregroundMark x1="67433" y1="59077" x2="67433" y2="59077"/>
                        <a14:foregroundMark x1="83535" y1="67262" x2="83535" y2="67262"/>
                        <a14:foregroundMark x1="81961" y1="63393" x2="81961" y2="63393"/>
                        <a14:foregroundMark x1="80387" y1="66667" x2="80387" y2="66667"/>
                        <a14:foregroundMark x1="94431" y1="55655" x2="94431" y2="55655"/>
                        <a14:foregroundMark x1="91768" y1="63244" x2="91768" y2="63244"/>
                        <a14:foregroundMark x1="91525" y1="70536" x2="91525" y2="70536"/>
                        <a14:foregroundMark x1="80024" y1="68750" x2="80024" y2="68750"/>
                        <a14:foregroundMark x1="84625" y1="73810" x2="84625" y2="73810"/>
                        <a14:foregroundMark x1="78571" y1="74107" x2="78571" y2="74107"/>
                        <a14:foregroundMark x1="77845" y1="74405" x2="77845" y2="74405"/>
                        <a14:foregroundMark x1="87893" y1="75595" x2="87893" y2="75595"/>
                        <a14:foregroundMark x1="87530" y1="75744" x2="87530" y2="75744"/>
                        <a14:foregroundMark x1="94673" y1="74702" x2="94673" y2="74702"/>
                        <a14:foregroundMark x1="53995" y1="31250" x2="53995" y2="31250"/>
                        <a14:foregroundMark x1="53874" y1="25000" x2="53874" y2="25000"/>
                        <a14:foregroundMark x1="53874" y1="23661" x2="53874" y2="23661"/>
                        <a14:foregroundMark x1="53874" y1="22321" x2="53874" y2="22321"/>
                        <a14:foregroundMark x1="53632" y1="23363" x2="53632" y2="23363"/>
                        <a14:foregroundMark x1="90557" y1="64137" x2="90557" y2="64137"/>
                        <a14:foregroundMark x1="46126" y1="63244" x2="48184" y2="64137"/>
                        <a14:foregroundMark x1="47094" y1="60268" x2="47094" y2="60268"/>
                        <a14:foregroundMark x1="47255" y1="59821" x2="47821" y2="61607"/>
                        <a14:foregroundMark x1="46973" y1="58929" x2="47255" y2="59821"/>
                        <a14:foregroundMark x1="65375" y1="59524" x2="65375" y2="59524"/>
                        <a14:foregroundMark x1="91041" y1="63690" x2="92131" y2="68601"/>
                        <a14:foregroundMark x1="89952" y1="69048" x2="89952" y2="69048"/>
                        <a14:foregroundMark x1="92615" y1="72470" x2="92615" y2="72470"/>
                        <a14:foregroundMark x1="88983" y1="72619" x2="88983" y2="72619"/>
                        <a14:foregroundMark x1="80266" y1="69494" x2="80266" y2="69494"/>
                        <a14:foregroundMark x1="82324" y1="70833" x2="82324" y2="70833"/>
                        <a14:foregroundMark x1="78208" y1="74256" x2="78208" y2="74256"/>
                        <a14:foregroundMark x1="54843" y1="66369" x2="54843" y2="66369"/>
                        <a14:foregroundMark x1="55569" y1="69048" x2="55569" y2="69048"/>
                        <a14:foregroundMark x1="56053" y1="69494" x2="56053" y2="69494"/>
                        <a14:foregroundMark x1="55932" y1="71875" x2="55932" y2="71875"/>
                        <a14:foregroundMark x1="55932" y1="71429" x2="55932" y2="71429"/>
                        <a14:foregroundMark x1="55932" y1="71429" x2="55932" y2="71429"/>
                        <a14:foregroundMark x1="55690" y1="71280" x2="55690" y2="71280"/>
                        <a14:foregroundMark x1="55690" y1="71577" x2="55690" y2="71577"/>
                        <a14:foregroundMark x1="55690" y1="71577" x2="55690" y2="70982"/>
                        <a14:foregroundMark x1="53874" y1="69643" x2="53874" y2="69643"/>
                        <a14:foregroundMark x1="53874" y1="70982" x2="53874" y2="70982"/>
                        <a14:foregroundMark x1="53874" y1="73363" x2="53874" y2="73363"/>
                        <a14:foregroundMark x1="54237" y1="74405" x2="54237" y2="74405"/>
                        <a14:foregroundMark x1="54237" y1="74405" x2="54237" y2="74405"/>
                        <a14:foregroundMark x1="54116" y1="73661" x2="54116" y2="73661"/>
                        <a14:foregroundMark x1="54116" y1="75298" x2="54116" y2="75298"/>
                        <a14:foregroundMark x1="53995" y1="75744" x2="53995" y2="75744"/>
                        <a14:foregroundMark x1="65254" y1="61756" x2="65254" y2="61756"/>
                        <a14:foregroundMark x1="55932" y1="70536" x2="55811" y2="74256"/>
                        <a14:foregroundMark x1="55690" y1="74702" x2="55932" y2="75298"/>
                        <a14:foregroundMark x1="55932" y1="76042" x2="55932" y2="76042"/>
                        <a14:foregroundMark x1="56295" y1="76042" x2="56295" y2="76042"/>
                        <a14:foregroundMark x1="56538" y1="76042" x2="56538" y2="76042"/>
                        <a14:foregroundMark x1="55569" y1="76042" x2="55569" y2="76042"/>
                        <a14:foregroundMark x1="53995" y1="75744" x2="53995" y2="75744"/>
                        <a14:foregroundMark x1="53753" y1="76042" x2="53753" y2="76042"/>
                        <a14:foregroundMark x1="53269" y1="76042" x2="53269" y2="76042"/>
                        <a14:foregroundMark x1="53753" y1="73810" x2="54116" y2="75446"/>
                        <a14:foregroundMark x1="55569" y1="67411" x2="55569" y2="67411"/>
                        <a14:foregroundMark x1="57385" y1="18452" x2="57385" y2="18452"/>
                        <a14:backgroundMark x1="88136" y1="60565" x2="88136" y2="60565"/>
                        <a14:backgroundMark x1="87409" y1="60268" x2="89467" y2="61458"/>
                        <a14:backgroundMark x1="87530" y1="59524" x2="87530" y2="59524"/>
                        <a14:backgroundMark x1="44431" y1="46577" x2="44431" y2="46577"/>
                        <a14:backgroundMark x1="45763" y1="59821" x2="45763" y2="59821"/>
                        <a14:backgroundMark x1="54431" y1="76153" x2="54358" y2="77679"/>
                        <a14:backgroundMark x1="54751" y1="69494" x2="54704" y2="70475"/>
                        <a14:backgroundMark x1="54772" y1="69048" x2="54751" y2="69494"/>
                        <a14:backgroundMark x1="54843" y1="67560" x2="547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7" t="10842" b="20865"/>
          <a:stretch/>
        </p:blipFill>
        <p:spPr>
          <a:xfrm>
            <a:off x="-113102" y="643974"/>
            <a:ext cx="6754858" cy="6391170"/>
          </a:xfrm>
          <a:prstGeom prst="rect">
            <a:avLst/>
          </a:prstGeom>
        </p:spPr>
      </p:pic>
      <p:pic>
        <p:nvPicPr>
          <p:cNvPr id="2052" name="Picture 4" descr="Cartoon carps koi. underwater view. Free Vector">
            <a:extLst>
              <a:ext uri="{FF2B5EF4-FFF2-40B4-BE49-F238E27FC236}">
                <a16:creationId xmlns:a16="http://schemas.microsoft.com/office/drawing/2014/main" id="{76DB6F36-F740-DEAB-6AA5-BFC33691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8182" l="2556" r="99840">
                        <a14:foregroundMark x1="6390" y1="14026" x2="16613" y2="12208"/>
                        <a14:foregroundMark x1="22843" y1="8052" x2="22843" y2="8052"/>
                        <a14:foregroundMark x1="24920" y1="1818" x2="24920" y2="1818"/>
                        <a14:foregroundMark x1="2556" y1="14286" x2="2556" y2="14286"/>
                        <a14:foregroundMark x1="9105" y1="20260" x2="9105" y2="20260"/>
                        <a14:foregroundMark x1="14058" y1="16364" x2="14058" y2="16364"/>
                        <a14:foregroundMark x1="23482" y1="84156" x2="16613" y2="81818"/>
                        <a14:foregroundMark x1="3674" y1="69610" x2="3674" y2="69610"/>
                        <a14:foregroundMark x1="49681" y1="90390" x2="41214" y2="84156"/>
                        <a14:foregroundMark x1="41214" y1="84156" x2="40575" y2="83117"/>
                        <a14:foregroundMark x1="70927" y1="91429" x2="70927" y2="91429"/>
                        <a14:foregroundMark x1="93610" y1="43117" x2="93610" y2="43117"/>
                        <a14:foregroundMark x1="97284" y1="43377" x2="97284" y2="43377"/>
                        <a14:foregroundMark x1="88658" y1="86753" x2="88658" y2="86753"/>
                        <a14:foregroundMark x1="88658" y1="87792" x2="93450" y2="81818"/>
                        <a14:foregroundMark x1="94012" y1="70260" x2="94249" y2="83117"/>
                        <a14:foregroundMark x1="94249" y1="86494" x2="81649" y2="90261"/>
                        <a14:foregroundMark x1="93770" y1="93247" x2="99840" y2="98182"/>
                        <a14:foregroundMark x1="34505" y1="29870" x2="44409" y2="30649"/>
                        <a14:foregroundMark x1="65655" y1="54026" x2="64537" y2="54026"/>
                        <a14:foregroundMark x1="62620" y1="17403" x2="62620" y2="17403"/>
                        <a14:backgroundMark x1="41534" y1="49610" x2="46326" y2="52987"/>
                        <a14:backgroundMark x1="40895" y1="7013" x2="45367" y2="9870"/>
                        <a14:backgroundMark x1="57827" y1="7273" x2="74121" y2="4675"/>
                        <a14:backgroundMark x1="79712" y1="5974" x2="96326" y2="17143"/>
                        <a14:backgroundMark x1="89936" y1="33247" x2="95847" y2="32987"/>
                        <a14:backgroundMark x1="84185" y1="41039" x2="96805" y2="54545"/>
                        <a14:backgroundMark x1="86741" y1="52468" x2="95847" y2="58442"/>
                        <a14:backgroundMark x1="95847" y1="58442" x2="92492" y2="69091"/>
                        <a14:backgroundMark x1="84824" y1="69870" x2="76358" y2="94286"/>
                        <a14:backgroundMark x1="76358" y1="94286" x2="76358" y2="96623"/>
                        <a14:backgroundMark x1="62780" y1="65974" x2="66933" y2="79221"/>
                        <a14:backgroundMark x1="66933" y1="79221" x2="66933" y2="80000"/>
                        <a14:backgroundMark x1="55112" y1="63636" x2="61022" y2="71169"/>
                        <a14:backgroundMark x1="48243" y1="44156" x2="53514" y2="47792"/>
                        <a14:backgroundMark x1="56230" y1="48312" x2="60543" y2="46753"/>
                        <a14:backgroundMark x1="67093" y1="35325" x2="74760" y2="22597"/>
                        <a14:backgroundMark x1="55272" y1="19481" x2="51278" y2="15844"/>
                        <a14:backgroundMark x1="53994" y1="20519" x2="51278" y2="22338"/>
                        <a14:backgroundMark x1="54792" y1="23636" x2="53514" y2="23636"/>
                        <a14:backgroundMark x1="60703" y1="27013" x2="55591" y2="25455"/>
                        <a14:backgroundMark x1="58946" y1="39221" x2="60703" y2="38182"/>
                        <a14:backgroundMark x1="57348" y1="37143" x2="57348" y2="37143"/>
                        <a14:backgroundMark x1="52556" y1="37143" x2="61502" y2="3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8" y="5451181"/>
            <a:ext cx="2287452" cy="14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3BBCC81E-3A4F-89C8-9945-BB88E429C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19" y="1588365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7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1" y="2891971"/>
            <a:ext cx="3966029" cy="3966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98110" y="2948158"/>
            <a:ext cx="3930675" cy="370840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757219" y="123826"/>
            <a:ext cx="7796605" cy="3155072"/>
            <a:chOff x="6794259" y="2979946"/>
            <a:chExt cx="4810902" cy="3361722"/>
          </a:xfrm>
        </p:grpSpPr>
        <p:sp>
          <p:nvSpPr>
            <p:cNvPr id="16" name="Rounded Rectangular Callout 9"/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90532" y="3446323"/>
              <a:ext cx="4418355" cy="1672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2: Xử lý các tình huống bị bắt nạt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28872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9B106-A932-720C-CD88-FF118639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1847851"/>
            <a:ext cx="5950697" cy="3409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3CCAAD-650A-2A08-F8DB-15E1D8E73031}"/>
              </a:ext>
            </a:extLst>
          </p:cNvPr>
          <p:cNvSpPr txBox="1"/>
          <p:nvPr/>
        </p:nvSpPr>
        <p:spPr>
          <a:xfrm>
            <a:off x="6110998" y="2046351"/>
            <a:ext cx="5766677" cy="1940957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ận dụng các cách xử lý tích cực đã tìm hiểu trong HĐ1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6805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70478" y="140154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3803A-731D-867E-C8BB-F1F3E9766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54" y="1666876"/>
            <a:ext cx="3662234" cy="3179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12A8A6-4B34-AC0D-0894-08B122ACE621}"/>
              </a:ext>
            </a:extLst>
          </p:cNvPr>
          <p:cNvSpPr/>
          <p:nvPr/>
        </p:nvSpPr>
        <p:spPr>
          <a:xfrm>
            <a:off x="5624194" y="1463772"/>
            <a:ext cx="5577206" cy="325110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46186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70478" y="140154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12A8A6-4B34-AC0D-0894-08B122ACE621}"/>
              </a:ext>
            </a:extLst>
          </p:cNvPr>
          <p:cNvSpPr/>
          <p:nvPr/>
        </p:nvSpPr>
        <p:spPr>
          <a:xfrm>
            <a:off x="5624193" y="1463772"/>
            <a:ext cx="6405881" cy="325110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B5519-C313-73B7-1CE9-A76D774B0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1924050"/>
            <a:ext cx="432880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407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03919A0-FF13-E7E3-A193-693A5DE13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10" y="793277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7F58C0-459A-4107-A53C-26D65A6C0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F80D52-7BF4-4491-AA7B-33F1135E5F26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8296-F30A-4717-A3C2-999AE57B8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58195" y="268854"/>
            <a:ext cx="6675609" cy="1125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F44FEE-1888-41AB-A5B4-A68B257B6D1F}"/>
              </a:ext>
            </a:extLst>
          </p:cNvPr>
          <p:cNvSpPr txBox="1"/>
          <p:nvPr/>
        </p:nvSpPr>
        <p:spPr>
          <a:xfrm>
            <a:off x="912642" y="1394269"/>
            <a:ext cx="11087100" cy="28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 diện được các biểu hiện của bắt và bị bắt nạt;</a:t>
            </a:r>
          </a:p>
          <a:p>
            <a:pPr marL="571500" marR="0" lvl="0" indent="-5715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 thức được quyền được bảo vệ, không bị xâm phạm thân thể và tổn thương tinh thần;</a:t>
            </a:r>
          </a:p>
          <a:p>
            <a:pPr marL="571500" marR="0" lvl="0" indent="-5715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 cách tự bảo vệ để tránh bị bắt nạt;</a:t>
            </a:r>
          </a:p>
        </p:txBody>
      </p:sp>
    </p:spTree>
    <p:extLst>
      <p:ext uri="{BB962C8B-B14F-4D97-AF65-F5344CB8AC3E}">
        <p14:creationId xmlns:p14="http://schemas.microsoft.com/office/powerpoint/2010/main" val="113617199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2D4DC8-9997-54F4-E49F-6A635B3A9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AD48E0-5C6D-AD0F-6278-03541F19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30" b="76042" l="42615" r="94673">
                        <a14:foregroundMark x1="46005" y1="31845" x2="46005" y2="31845"/>
                        <a14:foregroundMark x1="57022" y1="19345" x2="57022" y2="19345"/>
                        <a14:foregroundMark x1="53753" y1="20536" x2="53753" y2="20536"/>
                        <a14:foregroundMark x1="53753" y1="18452" x2="53753" y2="18452"/>
                        <a14:foregroundMark x1="53995" y1="15030" x2="53995" y2="15030"/>
                        <a14:foregroundMark x1="43462" y1="31548" x2="43462" y2="31548"/>
                        <a14:foregroundMark x1="44431" y1="46577" x2="44431" y2="46577"/>
                        <a14:foregroundMark x1="49031" y1="61905" x2="49031" y2="61905"/>
                        <a14:foregroundMark x1="47215" y1="60714" x2="47215" y2="60714"/>
                        <a14:foregroundMark x1="67433" y1="59077" x2="67433" y2="59077"/>
                        <a14:foregroundMark x1="83535" y1="67262" x2="83535" y2="67262"/>
                        <a14:foregroundMark x1="81961" y1="63393" x2="81961" y2="63393"/>
                        <a14:foregroundMark x1="80387" y1="66667" x2="80387" y2="66667"/>
                        <a14:foregroundMark x1="94431" y1="55655" x2="94431" y2="55655"/>
                        <a14:foregroundMark x1="91768" y1="63244" x2="91768" y2="63244"/>
                        <a14:foregroundMark x1="91525" y1="70536" x2="91525" y2="70536"/>
                        <a14:foregroundMark x1="80024" y1="68750" x2="80024" y2="68750"/>
                        <a14:foregroundMark x1="84625" y1="73810" x2="84625" y2="73810"/>
                        <a14:foregroundMark x1="78571" y1="74107" x2="78571" y2="74107"/>
                        <a14:foregroundMark x1="77845" y1="74405" x2="77845" y2="74405"/>
                        <a14:foregroundMark x1="87893" y1="75595" x2="87893" y2="75595"/>
                        <a14:foregroundMark x1="87530" y1="75744" x2="87530" y2="75744"/>
                        <a14:foregroundMark x1="94673" y1="74702" x2="94673" y2="74702"/>
                        <a14:foregroundMark x1="53995" y1="31250" x2="53995" y2="31250"/>
                        <a14:foregroundMark x1="53874" y1="25000" x2="53874" y2="25000"/>
                        <a14:foregroundMark x1="53874" y1="23661" x2="53874" y2="23661"/>
                        <a14:foregroundMark x1="53874" y1="22321" x2="53874" y2="22321"/>
                        <a14:foregroundMark x1="53632" y1="23363" x2="53632" y2="23363"/>
                        <a14:foregroundMark x1="90557" y1="64137" x2="90557" y2="64137"/>
                        <a14:foregroundMark x1="46126" y1="63244" x2="48184" y2="64137"/>
                        <a14:foregroundMark x1="47094" y1="60268" x2="47094" y2="60268"/>
                        <a14:foregroundMark x1="47255" y1="59821" x2="47821" y2="61607"/>
                        <a14:foregroundMark x1="46973" y1="58929" x2="47255" y2="59821"/>
                        <a14:foregroundMark x1="65375" y1="59524" x2="65375" y2="59524"/>
                        <a14:foregroundMark x1="91041" y1="63690" x2="92131" y2="68601"/>
                        <a14:foregroundMark x1="89952" y1="69048" x2="89952" y2="69048"/>
                        <a14:foregroundMark x1="92615" y1="72470" x2="92615" y2="72470"/>
                        <a14:foregroundMark x1="88983" y1="72619" x2="88983" y2="72619"/>
                        <a14:foregroundMark x1="80266" y1="69494" x2="80266" y2="69494"/>
                        <a14:foregroundMark x1="82324" y1="70833" x2="82324" y2="70833"/>
                        <a14:foregroundMark x1="78208" y1="74256" x2="78208" y2="74256"/>
                        <a14:foregroundMark x1="54843" y1="66369" x2="54843" y2="66369"/>
                        <a14:foregroundMark x1="55569" y1="69048" x2="55569" y2="69048"/>
                        <a14:foregroundMark x1="56053" y1="69494" x2="56053" y2="69494"/>
                        <a14:foregroundMark x1="55932" y1="71875" x2="55932" y2="71875"/>
                        <a14:foregroundMark x1="55932" y1="71429" x2="55932" y2="71429"/>
                        <a14:foregroundMark x1="55932" y1="71429" x2="55932" y2="71429"/>
                        <a14:foregroundMark x1="55690" y1="71280" x2="55690" y2="71280"/>
                        <a14:foregroundMark x1="55690" y1="71577" x2="55690" y2="71577"/>
                        <a14:foregroundMark x1="55690" y1="71577" x2="55690" y2="70982"/>
                        <a14:foregroundMark x1="53874" y1="69643" x2="53874" y2="69643"/>
                        <a14:foregroundMark x1="53874" y1="70982" x2="53874" y2="70982"/>
                        <a14:foregroundMark x1="53874" y1="73363" x2="53874" y2="73363"/>
                        <a14:foregroundMark x1="54237" y1="74405" x2="54237" y2="74405"/>
                        <a14:foregroundMark x1="54237" y1="74405" x2="54237" y2="74405"/>
                        <a14:foregroundMark x1="54116" y1="73661" x2="54116" y2="73661"/>
                        <a14:foregroundMark x1="54116" y1="75298" x2="54116" y2="75298"/>
                        <a14:foregroundMark x1="53995" y1="75744" x2="53995" y2="75744"/>
                        <a14:foregroundMark x1="65254" y1="61756" x2="65254" y2="61756"/>
                        <a14:foregroundMark x1="55932" y1="70536" x2="55811" y2="74256"/>
                        <a14:foregroundMark x1="55690" y1="74702" x2="55932" y2="75298"/>
                        <a14:foregroundMark x1="55932" y1="76042" x2="55932" y2="76042"/>
                        <a14:foregroundMark x1="56295" y1="76042" x2="56295" y2="76042"/>
                        <a14:foregroundMark x1="56538" y1="76042" x2="56538" y2="76042"/>
                        <a14:foregroundMark x1="55569" y1="76042" x2="55569" y2="76042"/>
                        <a14:foregroundMark x1="53995" y1="75744" x2="53995" y2="75744"/>
                        <a14:foregroundMark x1="53753" y1="76042" x2="53753" y2="76042"/>
                        <a14:foregroundMark x1="53269" y1="76042" x2="53269" y2="76042"/>
                        <a14:foregroundMark x1="53753" y1="73810" x2="54116" y2="75446"/>
                        <a14:foregroundMark x1="55569" y1="67411" x2="55569" y2="67411"/>
                        <a14:foregroundMark x1="57385" y1="18452" x2="57385" y2="18452"/>
                        <a14:backgroundMark x1="88136" y1="60565" x2="88136" y2="60565"/>
                        <a14:backgroundMark x1="87409" y1="60268" x2="89467" y2="61458"/>
                        <a14:backgroundMark x1="87530" y1="59524" x2="87530" y2="59524"/>
                        <a14:backgroundMark x1="44431" y1="46577" x2="44431" y2="46577"/>
                        <a14:backgroundMark x1="45763" y1="59821" x2="45763" y2="59821"/>
                        <a14:backgroundMark x1="54431" y1="76153" x2="54358" y2="77679"/>
                        <a14:backgroundMark x1="54751" y1="69494" x2="54704" y2="70475"/>
                        <a14:backgroundMark x1="54772" y1="69048" x2="54751" y2="69494"/>
                        <a14:backgroundMark x1="54843" y1="67560" x2="547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7" t="10842" b="20865"/>
          <a:stretch/>
        </p:blipFill>
        <p:spPr>
          <a:xfrm>
            <a:off x="-113102" y="643974"/>
            <a:ext cx="6754858" cy="6391170"/>
          </a:xfrm>
          <a:prstGeom prst="rect">
            <a:avLst/>
          </a:prstGeom>
        </p:spPr>
      </p:pic>
      <p:pic>
        <p:nvPicPr>
          <p:cNvPr id="2052" name="Picture 4" descr="Cartoon carps koi. underwater view. Free Vector">
            <a:extLst>
              <a:ext uri="{FF2B5EF4-FFF2-40B4-BE49-F238E27FC236}">
                <a16:creationId xmlns:a16="http://schemas.microsoft.com/office/drawing/2014/main" id="{B3BA1683-21BF-389F-3F5D-BE0491E9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8182" l="2556" r="99840">
                        <a14:foregroundMark x1="6390" y1="14026" x2="16613" y2="12208"/>
                        <a14:foregroundMark x1="22843" y1="8052" x2="22843" y2="8052"/>
                        <a14:foregroundMark x1="24920" y1="1818" x2="24920" y2="1818"/>
                        <a14:foregroundMark x1="2556" y1="14286" x2="2556" y2="14286"/>
                        <a14:foregroundMark x1="9105" y1="20260" x2="9105" y2="20260"/>
                        <a14:foregroundMark x1="14058" y1="16364" x2="14058" y2="16364"/>
                        <a14:foregroundMark x1="23482" y1="84156" x2="16613" y2="81818"/>
                        <a14:foregroundMark x1="3674" y1="69610" x2="3674" y2="69610"/>
                        <a14:foregroundMark x1="49681" y1="90390" x2="41214" y2="84156"/>
                        <a14:foregroundMark x1="41214" y1="84156" x2="40575" y2="83117"/>
                        <a14:foregroundMark x1="70927" y1="91429" x2="70927" y2="91429"/>
                        <a14:foregroundMark x1="93610" y1="43117" x2="93610" y2="43117"/>
                        <a14:foregroundMark x1="97284" y1="43377" x2="97284" y2="43377"/>
                        <a14:foregroundMark x1="88658" y1="86753" x2="88658" y2="86753"/>
                        <a14:foregroundMark x1="88658" y1="87792" x2="93450" y2="81818"/>
                        <a14:foregroundMark x1="94012" y1="70260" x2="94249" y2="83117"/>
                        <a14:foregroundMark x1="94249" y1="86494" x2="81649" y2="90261"/>
                        <a14:foregroundMark x1="93770" y1="93247" x2="99840" y2="98182"/>
                        <a14:foregroundMark x1="34505" y1="29870" x2="44409" y2="30649"/>
                        <a14:foregroundMark x1="65655" y1="54026" x2="64537" y2="54026"/>
                        <a14:foregroundMark x1="62620" y1="17403" x2="62620" y2="17403"/>
                        <a14:backgroundMark x1="41534" y1="49610" x2="46326" y2="52987"/>
                        <a14:backgroundMark x1="40895" y1="7013" x2="45367" y2="9870"/>
                        <a14:backgroundMark x1="57827" y1="7273" x2="74121" y2="4675"/>
                        <a14:backgroundMark x1="79712" y1="5974" x2="96326" y2="17143"/>
                        <a14:backgroundMark x1="89936" y1="33247" x2="95847" y2="32987"/>
                        <a14:backgroundMark x1="84185" y1="41039" x2="96805" y2="54545"/>
                        <a14:backgroundMark x1="86741" y1="52468" x2="95847" y2="58442"/>
                        <a14:backgroundMark x1="95847" y1="58442" x2="92492" y2="69091"/>
                        <a14:backgroundMark x1="84824" y1="69870" x2="76358" y2="94286"/>
                        <a14:backgroundMark x1="76358" y1="94286" x2="76358" y2="96623"/>
                        <a14:backgroundMark x1="62780" y1="65974" x2="66933" y2="79221"/>
                        <a14:backgroundMark x1="66933" y1="79221" x2="66933" y2="80000"/>
                        <a14:backgroundMark x1="55112" y1="63636" x2="61022" y2="71169"/>
                        <a14:backgroundMark x1="48243" y1="44156" x2="53514" y2="47792"/>
                        <a14:backgroundMark x1="56230" y1="48312" x2="60543" y2="46753"/>
                        <a14:backgroundMark x1="67093" y1="35325" x2="74760" y2="22597"/>
                        <a14:backgroundMark x1="55272" y1="19481" x2="51278" y2="15844"/>
                        <a14:backgroundMark x1="53994" y1="20519" x2="51278" y2="22338"/>
                        <a14:backgroundMark x1="54792" y1="23636" x2="53514" y2="23636"/>
                        <a14:backgroundMark x1="60703" y1="27013" x2="55591" y2="25455"/>
                        <a14:backgroundMark x1="58946" y1="39221" x2="60703" y2="38182"/>
                        <a14:backgroundMark x1="57348" y1="37143" x2="57348" y2="37143"/>
                        <a14:backgroundMark x1="52556" y1="37143" x2="61502" y2="3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8" y="5451181"/>
            <a:ext cx="2287452" cy="14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8A8B23B3-8243-7BEE-3BBF-0A68E84F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73" y="659985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1" y="2891971"/>
            <a:ext cx="3966029" cy="3966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98110" y="2948158"/>
            <a:ext cx="3930675" cy="370840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757219" y="123826"/>
            <a:ext cx="7796605" cy="3155072"/>
            <a:chOff x="6794259" y="2979946"/>
            <a:chExt cx="4810902" cy="3361722"/>
          </a:xfrm>
        </p:grpSpPr>
        <p:sp>
          <p:nvSpPr>
            <p:cNvPr id="16" name="Rounded Rectangular Callout 9"/>
            <p:cNvSpPr/>
            <p:nvPr/>
          </p:nvSpPr>
          <p:spPr>
            <a:xfrm flipH="1">
              <a:off x="6794259" y="2979946"/>
              <a:ext cx="4810902" cy="3361722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  <a:gd name="connsiteX0" fmla="*/ 0 w 1973943"/>
                <a:gd name="connsiteY0" fmla="*/ 121266 h 919015"/>
                <a:gd name="connsiteX1" fmla="*/ 120955 w 1973943"/>
                <a:gd name="connsiteY1" fmla="*/ 311 h 919015"/>
                <a:gd name="connsiteX2" fmla="*/ 885372 w 1973943"/>
                <a:gd name="connsiteY2" fmla="*/ 43854 h 919015"/>
                <a:gd name="connsiteX3" fmla="*/ 1195010 w 1973943"/>
                <a:gd name="connsiteY3" fmla="*/ 72882 h 919015"/>
                <a:gd name="connsiteX4" fmla="*/ 1325638 w 1973943"/>
                <a:gd name="connsiteY4" fmla="*/ 87396 h 919015"/>
                <a:gd name="connsiteX5" fmla="*/ 1644953 w 1973943"/>
                <a:gd name="connsiteY5" fmla="*/ 311 h 919015"/>
                <a:gd name="connsiteX6" fmla="*/ 1852988 w 1973943"/>
                <a:gd name="connsiteY6" fmla="*/ 311 h 919015"/>
                <a:gd name="connsiteX7" fmla="*/ 1973943 w 1973943"/>
                <a:gd name="connsiteY7" fmla="*/ 121266 h 919015"/>
                <a:gd name="connsiteX8" fmla="*/ 1973943 w 1973943"/>
                <a:gd name="connsiteY8" fmla="*/ 423645 h 919015"/>
                <a:gd name="connsiteX9" fmla="*/ 1973943 w 1973943"/>
                <a:gd name="connsiteY9" fmla="*/ 423645 h 919015"/>
                <a:gd name="connsiteX10" fmla="*/ 1973943 w 1973943"/>
                <a:gd name="connsiteY10" fmla="*/ 605074 h 919015"/>
                <a:gd name="connsiteX11" fmla="*/ 1973943 w 1973943"/>
                <a:gd name="connsiteY11" fmla="*/ 605071 h 919015"/>
                <a:gd name="connsiteX12" fmla="*/ 1852988 w 1973943"/>
                <a:gd name="connsiteY12" fmla="*/ 726026 h 919015"/>
                <a:gd name="connsiteX13" fmla="*/ 1644953 w 1973943"/>
                <a:gd name="connsiteY13" fmla="*/ 726026 h 919015"/>
                <a:gd name="connsiteX14" fmla="*/ 1698788 w 1973943"/>
                <a:gd name="connsiteY14" fmla="*/ 775882 h 919015"/>
                <a:gd name="connsiteX15" fmla="*/ 1649691 w 1973943"/>
                <a:gd name="connsiteY15" fmla="*/ 744801 h 919015"/>
                <a:gd name="connsiteX16" fmla="*/ 1569786 w 1973943"/>
                <a:gd name="connsiteY16" fmla="*/ 715749 h 919015"/>
                <a:gd name="connsiteX17" fmla="*/ 1625202 w 1973943"/>
                <a:gd name="connsiteY17" fmla="*/ 879404 h 919015"/>
                <a:gd name="connsiteX18" fmla="*/ 1151467 w 1973943"/>
                <a:gd name="connsiteY18" fmla="*/ 726026 h 919015"/>
                <a:gd name="connsiteX19" fmla="*/ 653143 w 1973943"/>
                <a:gd name="connsiteY19" fmla="*/ 653454 h 919015"/>
                <a:gd name="connsiteX20" fmla="*/ 120955 w 1973943"/>
                <a:gd name="connsiteY20" fmla="*/ 726026 h 919015"/>
                <a:gd name="connsiteX21" fmla="*/ 0 w 1973943"/>
                <a:gd name="connsiteY21" fmla="*/ 605071 h 919015"/>
                <a:gd name="connsiteX22" fmla="*/ 0 w 1973943"/>
                <a:gd name="connsiteY22" fmla="*/ 605074 h 919015"/>
                <a:gd name="connsiteX23" fmla="*/ 0 w 1973943"/>
                <a:gd name="connsiteY23" fmla="*/ 423645 h 919015"/>
                <a:gd name="connsiteX24" fmla="*/ 0 w 1973943"/>
                <a:gd name="connsiteY24" fmla="*/ 423645 h 919015"/>
                <a:gd name="connsiteX25" fmla="*/ 0 w 1973943"/>
                <a:gd name="connsiteY25" fmla="*/ 121266 h 9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19015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821954" y="1064461"/>
                    <a:pt x="1625202" y="879404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90532" y="3446323"/>
              <a:ext cx="4418355" cy="1672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Hành động bị bắt nạt và cách ứng xử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45260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81578"/>
            <a:ext cx="1087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Nhận biết các hành động bắt nạt.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0BD91-BAF8-1460-462A-48E7F9A0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219199"/>
            <a:ext cx="5209830" cy="2733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CE8D3-9800-9A5B-B51D-F38FA442A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87" y="3281362"/>
            <a:ext cx="5483789" cy="28813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F5505BE-BCED-0F7B-5118-2EAC0C6F7AED}"/>
              </a:ext>
            </a:extLst>
          </p:cNvPr>
          <p:cNvSpPr/>
          <p:nvPr/>
        </p:nvSpPr>
        <p:spPr>
          <a:xfrm>
            <a:off x="528320" y="1737360"/>
            <a:ext cx="3048000" cy="2611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C43AB3-72B0-42CA-DE8E-E96BC7789979}"/>
              </a:ext>
            </a:extLst>
          </p:cNvPr>
          <p:cNvSpPr/>
          <p:nvPr/>
        </p:nvSpPr>
        <p:spPr>
          <a:xfrm>
            <a:off x="8371840" y="3068320"/>
            <a:ext cx="3048000" cy="289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62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A98C44-3E02-45B1-9DD4-B5EE7878BE28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D74EB2ED-5166-AA5F-788F-4411F10BC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533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74826-1EC9-2C12-F213-4729C538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C7AFADB3-C72F-C236-91AD-A9DFAC76B8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3" y="118744"/>
            <a:ext cx="12047537" cy="6739255"/>
          </a:xfrm>
        </p:spPr>
      </p:pic>
    </p:spTree>
    <p:extLst>
      <p:ext uri="{BB962C8B-B14F-4D97-AF65-F5344CB8AC3E}">
        <p14:creationId xmlns:p14="http://schemas.microsoft.com/office/powerpoint/2010/main" val="36582804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0FE0CD-1316-4CB7-8F5B-A7A26A6BE37A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9696A-E104-02D9-A5C2-409A734F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790575"/>
            <a:ext cx="3319463" cy="2841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BA3DD-A1DF-DAF0-C651-9DF612572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3548062"/>
            <a:ext cx="2870828" cy="25574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3953D4-F913-34AD-D9F4-0A31893187AC}"/>
              </a:ext>
            </a:extLst>
          </p:cNvPr>
          <p:cNvGrpSpPr/>
          <p:nvPr/>
        </p:nvGrpSpPr>
        <p:grpSpPr>
          <a:xfrm>
            <a:off x="4552950" y="1532453"/>
            <a:ext cx="6685026" cy="3572947"/>
            <a:chOff x="5123491" y="2571748"/>
            <a:chExt cx="3511793" cy="1429799"/>
          </a:xfrm>
        </p:grpSpPr>
        <p:sp>
          <p:nvSpPr>
            <p:cNvPr id="8" name="圆角矩形 6">
              <a:extLst>
                <a:ext uri="{FF2B5EF4-FFF2-40B4-BE49-F238E27FC236}">
                  <a16:creationId xmlns:a16="http://schemas.microsoft.com/office/drawing/2014/main" id="{2868D2B8-AC3F-C3B4-DB15-CFBB86EB33BF}"/>
                </a:ext>
              </a:extLst>
            </p:cNvPr>
            <p:cNvSpPr/>
            <p:nvPr/>
          </p:nvSpPr>
          <p:spPr>
            <a:xfrm>
              <a:off x="5123491" y="2571748"/>
              <a:ext cx="3511793" cy="1429799"/>
            </a:xfrm>
            <a:custGeom>
              <a:avLst/>
              <a:gdLst>
                <a:gd name="connsiteX0" fmla="*/ 0 w 3511793"/>
                <a:gd name="connsiteY0" fmla="*/ 238304 h 1429799"/>
                <a:gd name="connsiteX1" fmla="*/ 312830 w 3511793"/>
                <a:gd name="connsiteY1" fmla="*/ 0 h 1429799"/>
                <a:gd name="connsiteX2" fmla="*/ 630305 w 3511793"/>
                <a:gd name="connsiteY2" fmla="*/ 0 h 1429799"/>
                <a:gd name="connsiteX3" fmla="*/ 976641 w 3511793"/>
                <a:gd name="connsiteY3" fmla="*/ 0 h 1429799"/>
                <a:gd name="connsiteX4" fmla="*/ 1265254 w 3511793"/>
                <a:gd name="connsiteY4" fmla="*/ 0 h 1429799"/>
                <a:gd name="connsiteX5" fmla="*/ 1525005 w 3511793"/>
                <a:gd name="connsiteY5" fmla="*/ 0 h 1429799"/>
                <a:gd name="connsiteX6" fmla="*/ 1755896 w 3511793"/>
                <a:gd name="connsiteY6" fmla="*/ 0 h 1429799"/>
                <a:gd name="connsiteX7" fmla="*/ 2044509 w 3511793"/>
                <a:gd name="connsiteY7" fmla="*/ 0 h 1429799"/>
                <a:gd name="connsiteX8" fmla="*/ 2304261 w 3511793"/>
                <a:gd name="connsiteY8" fmla="*/ 0 h 1429799"/>
                <a:gd name="connsiteX9" fmla="*/ 2650597 w 3511793"/>
                <a:gd name="connsiteY9" fmla="*/ 0 h 1429799"/>
                <a:gd name="connsiteX10" fmla="*/ 2881487 w 3511793"/>
                <a:gd name="connsiteY10" fmla="*/ 0 h 1429799"/>
                <a:gd name="connsiteX11" fmla="*/ 3198962 w 3511793"/>
                <a:gd name="connsiteY11" fmla="*/ 0 h 1429799"/>
                <a:gd name="connsiteX12" fmla="*/ 3511793 w 3511793"/>
                <a:gd name="connsiteY12" fmla="*/ 238304 h 1429799"/>
                <a:gd name="connsiteX13" fmla="*/ 3511793 w 3511793"/>
                <a:gd name="connsiteY13" fmla="*/ 486134 h 1429799"/>
                <a:gd name="connsiteX14" fmla="*/ 3511793 w 3511793"/>
                <a:gd name="connsiteY14" fmla="*/ 714899 h 1429799"/>
                <a:gd name="connsiteX15" fmla="*/ 3511793 w 3511793"/>
                <a:gd name="connsiteY15" fmla="*/ 924601 h 1429799"/>
                <a:gd name="connsiteX16" fmla="*/ 3511793 w 3511793"/>
                <a:gd name="connsiteY16" fmla="*/ 1191494 h 1429799"/>
                <a:gd name="connsiteX17" fmla="*/ 3198962 w 3511793"/>
                <a:gd name="connsiteY17" fmla="*/ 1429799 h 1429799"/>
                <a:gd name="connsiteX18" fmla="*/ 2881487 w 3511793"/>
                <a:gd name="connsiteY18" fmla="*/ 1429799 h 1429799"/>
                <a:gd name="connsiteX19" fmla="*/ 2679458 w 3511793"/>
                <a:gd name="connsiteY19" fmla="*/ 1429799 h 1429799"/>
                <a:gd name="connsiteX20" fmla="*/ 2333122 w 3511793"/>
                <a:gd name="connsiteY20" fmla="*/ 1429799 h 1429799"/>
                <a:gd name="connsiteX21" fmla="*/ 2131093 w 3511793"/>
                <a:gd name="connsiteY21" fmla="*/ 1429799 h 1429799"/>
                <a:gd name="connsiteX22" fmla="*/ 1871341 w 3511793"/>
                <a:gd name="connsiteY22" fmla="*/ 1429799 h 1429799"/>
                <a:gd name="connsiteX23" fmla="*/ 1640451 w 3511793"/>
                <a:gd name="connsiteY23" fmla="*/ 1429799 h 1429799"/>
                <a:gd name="connsiteX24" fmla="*/ 1409560 w 3511793"/>
                <a:gd name="connsiteY24" fmla="*/ 1429799 h 1429799"/>
                <a:gd name="connsiteX25" fmla="*/ 1092086 w 3511793"/>
                <a:gd name="connsiteY25" fmla="*/ 1429799 h 1429799"/>
                <a:gd name="connsiteX26" fmla="*/ 774611 w 3511793"/>
                <a:gd name="connsiteY26" fmla="*/ 1429799 h 1429799"/>
                <a:gd name="connsiteX27" fmla="*/ 572582 w 3511793"/>
                <a:gd name="connsiteY27" fmla="*/ 1429799 h 1429799"/>
                <a:gd name="connsiteX28" fmla="*/ 312830 w 3511793"/>
                <a:gd name="connsiteY28" fmla="*/ 1429799 h 1429799"/>
                <a:gd name="connsiteX29" fmla="*/ 0 w 3511793"/>
                <a:gd name="connsiteY29" fmla="*/ 1191494 h 1429799"/>
                <a:gd name="connsiteX30" fmla="*/ 0 w 3511793"/>
                <a:gd name="connsiteY30" fmla="*/ 934133 h 1429799"/>
                <a:gd name="connsiteX31" fmla="*/ 0 w 3511793"/>
                <a:gd name="connsiteY31" fmla="*/ 705367 h 1429799"/>
                <a:gd name="connsiteX32" fmla="*/ 0 w 3511793"/>
                <a:gd name="connsiteY32" fmla="*/ 457538 h 1429799"/>
                <a:gd name="connsiteX33" fmla="*/ 0 w 3511793"/>
                <a:gd name="connsiteY33" fmla="*/ 238304 h 1429799"/>
                <a:gd name="connsiteX0" fmla="*/ 0 w 3511793"/>
                <a:gd name="connsiteY0" fmla="*/ 238304 h 1429799"/>
                <a:gd name="connsiteX1" fmla="*/ 312830 w 3511793"/>
                <a:gd name="connsiteY1" fmla="*/ 0 h 1429799"/>
                <a:gd name="connsiteX2" fmla="*/ 601444 w 3511793"/>
                <a:gd name="connsiteY2" fmla="*/ 0 h 1429799"/>
                <a:gd name="connsiteX3" fmla="*/ 947779 w 3511793"/>
                <a:gd name="connsiteY3" fmla="*/ 0 h 1429799"/>
                <a:gd name="connsiteX4" fmla="*/ 1207531 w 3511793"/>
                <a:gd name="connsiteY4" fmla="*/ 0 h 1429799"/>
                <a:gd name="connsiteX5" fmla="*/ 1553867 w 3511793"/>
                <a:gd name="connsiteY5" fmla="*/ 0 h 1429799"/>
                <a:gd name="connsiteX6" fmla="*/ 1813618 w 3511793"/>
                <a:gd name="connsiteY6" fmla="*/ 0 h 1429799"/>
                <a:gd name="connsiteX7" fmla="*/ 2073370 w 3511793"/>
                <a:gd name="connsiteY7" fmla="*/ 0 h 1429799"/>
                <a:gd name="connsiteX8" fmla="*/ 2361983 w 3511793"/>
                <a:gd name="connsiteY8" fmla="*/ 0 h 1429799"/>
                <a:gd name="connsiteX9" fmla="*/ 2564013 w 3511793"/>
                <a:gd name="connsiteY9" fmla="*/ 0 h 1429799"/>
                <a:gd name="connsiteX10" fmla="*/ 2766042 w 3511793"/>
                <a:gd name="connsiteY10" fmla="*/ 0 h 1429799"/>
                <a:gd name="connsiteX11" fmla="*/ 3198962 w 3511793"/>
                <a:gd name="connsiteY11" fmla="*/ 0 h 1429799"/>
                <a:gd name="connsiteX12" fmla="*/ 3511793 w 3511793"/>
                <a:gd name="connsiteY12" fmla="*/ 238304 h 1429799"/>
                <a:gd name="connsiteX13" fmla="*/ 3511793 w 3511793"/>
                <a:gd name="connsiteY13" fmla="*/ 457538 h 1429799"/>
                <a:gd name="connsiteX14" fmla="*/ 3511793 w 3511793"/>
                <a:gd name="connsiteY14" fmla="*/ 695835 h 1429799"/>
                <a:gd name="connsiteX15" fmla="*/ 3511793 w 3511793"/>
                <a:gd name="connsiteY15" fmla="*/ 905537 h 1429799"/>
                <a:gd name="connsiteX16" fmla="*/ 3511793 w 3511793"/>
                <a:gd name="connsiteY16" fmla="*/ 1191494 h 1429799"/>
                <a:gd name="connsiteX17" fmla="*/ 3198962 w 3511793"/>
                <a:gd name="connsiteY17" fmla="*/ 1429799 h 1429799"/>
                <a:gd name="connsiteX18" fmla="*/ 2910348 w 3511793"/>
                <a:gd name="connsiteY18" fmla="*/ 1429799 h 1429799"/>
                <a:gd name="connsiteX19" fmla="*/ 2708319 w 3511793"/>
                <a:gd name="connsiteY19" fmla="*/ 1429799 h 1429799"/>
                <a:gd name="connsiteX20" fmla="*/ 2477429 w 3511793"/>
                <a:gd name="connsiteY20" fmla="*/ 1429799 h 1429799"/>
                <a:gd name="connsiteX21" fmla="*/ 2246538 w 3511793"/>
                <a:gd name="connsiteY21" fmla="*/ 1429799 h 1429799"/>
                <a:gd name="connsiteX22" fmla="*/ 2044509 w 3511793"/>
                <a:gd name="connsiteY22" fmla="*/ 1429799 h 1429799"/>
                <a:gd name="connsiteX23" fmla="*/ 1727035 w 3511793"/>
                <a:gd name="connsiteY23" fmla="*/ 1429799 h 1429799"/>
                <a:gd name="connsiteX24" fmla="*/ 1467283 w 3511793"/>
                <a:gd name="connsiteY24" fmla="*/ 1429799 h 1429799"/>
                <a:gd name="connsiteX25" fmla="*/ 1236392 w 3511793"/>
                <a:gd name="connsiteY25" fmla="*/ 1429799 h 1429799"/>
                <a:gd name="connsiteX26" fmla="*/ 890057 w 3511793"/>
                <a:gd name="connsiteY26" fmla="*/ 1429799 h 1429799"/>
                <a:gd name="connsiteX27" fmla="*/ 601444 w 3511793"/>
                <a:gd name="connsiteY27" fmla="*/ 1429799 h 1429799"/>
                <a:gd name="connsiteX28" fmla="*/ 312830 w 3511793"/>
                <a:gd name="connsiteY28" fmla="*/ 1429799 h 1429799"/>
                <a:gd name="connsiteX29" fmla="*/ 0 w 3511793"/>
                <a:gd name="connsiteY29" fmla="*/ 1191494 h 1429799"/>
                <a:gd name="connsiteX30" fmla="*/ 0 w 3511793"/>
                <a:gd name="connsiteY30" fmla="*/ 953197 h 1429799"/>
                <a:gd name="connsiteX31" fmla="*/ 0 w 3511793"/>
                <a:gd name="connsiteY31" fmla="*/ 733963 h 1429799"/>
                <a:gd name="connsiteX32" fmla="*/ 0 w 3511793"/>
                <a:gd name="connsiteY32" fmla="*/ 514729 h 1429799"/>
                <a:gd name="connsiteX33" fmla="*/ 0 w 3511793"/>
                <a:gd name="connsiteY33" fmla="*/ 238304 h 1429799"/>
                <a:gd name="connsiteX0" fmla="*/ 0 w 3511793"/>
                <a:gd name="connsiteY0" fmla="*/ 238304 h 1429799"/>
                <a:gd name="connsiteX1" fmla="*/ 312830 w 3511793"/>
                <a:gd name="connsiteY1" fmla="*/ 0 h 1429799"/>
                <a:gd name="connsiteX2" fmla="*/ 630305 w 3511793"/>
                <a:gd name="connsiteY2" fmla="*/ 0 h 1429799"/>
                <a:gd name="connsiteX3" fmla="*/ 976641 w 3511793"/>
                <a:gd name="connsiteY3" fmla="*/ 0 h 1429799"/>
                <a:gd name="connsiteX4" fmla="*/ 1265254 w 3511793"/>
                <a:gd name="connsiteY4" fmla="*/ 0 h 1429799"/>
                <a:gd name="connsiteX5" fmla="*/ 1525005 w 3511793"/>
                <a:gd name="connsiteY5" fmla="*/ 0 h 1429799"/>
                <a:gd name="connsiteX6" fmla="*/ 1755896 w 3511793"/>
                <a:gd name="connsiteY6" fmla="*/ 0 h 1429799"/>
                <a:gd name="connsiteX7" fmla="*/ 2044509 w 3511793"/>
                <a:gd name="connsiteY7" fmla="*/ 0 h 1429799"/>
                <a:gd name="connsiteX8" fmla="*/ 2304261 w 3511793"/>
                <a:gd name="connsiteY8" fmla="*/ 0 h 1429799"/>
                <a:gd name="connsiteX9" fmla="*/ 2650597 w 3511793"/>
                <a:gd name="connsiteY9" fmla="*/ 0 h 1429799"/>
                <a:gd name="connsiteX10" fmla="*/ 2881487 w 3511793"/>
                <a:gd name="connsiteY10" fmla="*/ 0 h 1429799"/>
                <a:gd name="connsiteX11" fmla="*/ 3198962 w 3511793"/>
                <a:gd name="connsiteY11" fmla="*/ 0 h 1429799"/>
                <a:gd name="connsiteX12" fmla="*/ 3511793 w 3511793"/>
                <a:gd name="connsiteY12" fmla="*/ 238304 h 1429799"/>
                <a:gd name="connsiteX13" fmla="*/ 3511793 w 3511793"/>
                <a:gd name="connsiteY13" fmla="*/ 486134 h 1429799"/>
                <a:gd name="connsiteX14" fmla="*/ 3511793 w 3511793"/>
                <a:gd name="connsiteY14" fmla="*/ 714899 h 1429799"/>
                <a:gd name="connsiteX15" fmla="*/ 3511793 w 3511793"/>
                <a:gd name="connsiteY15" fmla="*/ 924601 h 1429799"/>
                <a:gd name="connsiteX16" fmla="*/ 3511793 w 3511793"/>
                <a:gd name="connsiteY16" fmla="*/ 1191494 h 1429799"/>
                <a:gd name="connsiteX17" fmla="*/ 3198962 w 3511793"/>
                <a:gd name="connsiteY17" fmla="*/ 1429799 h 1429799"/>
                <a:gd name="connsiteX18" fmla="*/ 2881487 w 3511793"/>
                <a:gd name="connsiteY18" fmla="*/ 1429799 h 1429799"/>
                <a:gd name="connsiteX19" fmla="*/ 2679458 w 3511793"/>
                <a:gd name="connsiteY19" fmla="*/ 1429799 h 1429799"/>
                <a:gd name="connsiteX20" fmla="*/ 2333122 w 3511793"/>
                <a:gd name="connsiteY20" fmla="*/ 1429799 h 1429799"/>
                <a:gd name="connsiteX21" fmla="*/ 2131093 w 3511793"/>
                <a:gd name="connsiteY21" fmla="*/ 1429799 h 1429799"/>
                <a:gd name="connsiteX22" fmla="*/ 1871341 w 3511793"/>
                <a:gd name="connsiteY22" fmla="*/ 1429799 h 1429799"/>
                <a:gd name="connsiteX23" fmla="*/ 1640451 w 3511793"/>
                <a:gd name="connsiteY23" fmla="*/ 1429799 h 1429799"/>
                <a:gd name="connsiteX24" fmla="*/ 1409560 w 3511793"/>
                <a:gd name="connsiteY24" fmla="*/ 1429799 h 1429799"/>
                <a:gd name="connsiteX25" fmla="*/ 1092086 w 3511793"/>
                <a:gd name="connsiteY25" fmla="*/ 1429799 h 1429799"/>
                <a:gd name="connsiteX26" fmla="*/ 774611 w 3511793"/>
                <a:gd name="connsiteY26" fmla="*/ 1429799 h 1429799"/>
                <a:gd name="connsiteX27" fmla="*/ 572582 w 3511793"/>
                <a:gd name="connsiteY27" fmla="*/ 1429799 h 1429799"/>
                <a:gd name="connsiteX28" fmla="*/ 312830 w 3511793"/>
                <a:gd name="connsiteY28" fmla="*/ 1429799 h 1429799"/>
                <a:gd name="connsiteX29" fmla="*/ 0 w 3511793"/>
                <a:gd name="connsiteY29" fmla="*/ 1191494 h 1429799"/>
                <a:gd name="connsiteX30" fmla="*/ 0 w 3511793"/>
                <a:gd name="connsiteY30" fmla="*/ 934133 h 1429799"/>
                <a:gd name="connsiteX31" fmla="*/ 0 w 3511793"/>
                <a:gd name="connsiteY31" fmla="*/ 705367 h 1429799"/>
                <a:gd name="connsiteX32" fmla="*/ 0 w 3511793"/>
                <a:gd name="connsiteY32" fmla="*/ 457538 h 1429799"/>
                <a:gd name="connsiteX33" fmla="*/ 0 w 3511793"/>
                <a:gd name="connsiteY33" fmla="*/ 238304 h 142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511793" h="1429799" fill="none" extrusionOk="0">
                  <a:moveTo>
                    <a:pt x="0" y="238304"/>
                  </a:moveTo>
                  <a:cubicBezTo>
                    <a:pt x="-102213" y="62511"/>
                    <a:pt x="103076" y="-35145"/>
                    <a:pt x="312830" y="0"/>
                  </a:cubicBezTo>
                  <a:cubicBezTo>
                    <a:pt x="383213" y="364"/>
                    <a:pt x="519037" y="-7486"/>
                    <a:pt x="630305" y="0"/>
                  </a:cubicBezTo>
                  <a:cubicBezTo>
                    <a:pt x="732145" y="12820"/>
                    <a:pt x="845563" y="76571"/>
                    <a:pt x="976641" y="0"/>
                  </a:cubicBezTo>
                  <a:cubicBezTo>
                    <a:pt x="1089437" y="-48658"/>
                    <a:pt x="1163252" y="-2256"/>
                    <a:pt x="1265254" y="0"/>
                  </a:cubicBezTo>
                  <a:cubicBezTo>
                    <a:pt x="1338027" y="10170"/>
                    <a:pt x="1456798" y="-12859"/>
                    <a:pt x="1525005" y="0"/>
                  </a:cubicBezTo>
                  <a:cubicBezTo>
                    <a:pt x="1634535" y="-12442"/>
                    <a:pt x="1649346" y="-5574"/>
                    <a:pt x="1755896" y="0"/>
                  </a:cubicBezTo>
                  <a:cubicBezTo>
                    <a:pt x="1861632" y="-16424"/>
                    <a:pt x="1927558" y="10585"/>
                    <a:pt x="2044509" y="0"/>
                  </a:cubicBezTo>
                  <a:cubicBezTo>
                    <a:pt x="2112947" y="-2218"/>
                    <a:pt x="2231898" y="16065"/>
                    <a:pt x="2304261" y="0"/>
                  </a:cubicBezTo>
                  <a:cubicBezTo>
                    <a:pt x="2351440" y="-42450"/>
                    <a:pt x="2522597" y="5122"/>
                    <a:pt x="2650597" y="0"/>
                  </a:cubicBezTo>
                  <a:cubicBezTo>
                    <a:pt x="2786287" y="-23199"/>
                    <a:pt x="2815706" y="11350"/>
                    <a:pt x="2881487" y="0"/>
                  </a:cubicBezTo>
                  <a:cubicBezTo>
                    <a:pt x="2976242" y="26063"/>
                    <a:pt x="3114983" y="-17234"/>
                    <a:pt x="3198962" y="0"/>
                  </a:cubicBezTo>
                  <a:cubicBezTo>
                    <a:pt x="3384234" y="-23710"/>
                    <a:pt x="3480756" y="125523"/>
                    <a:pt x="3511793" y="238304"/>
                  </a:cubicBezTo>
                  <a:cubicBezTo>
                    <a:pt x="3542079" y="359027"/>
                    <a:pt x="3515577" y="366747"/>
                    <a:pt x="3511793" y="486134"/>
                  </a:cubicBezTo>
                  <a:cubicBezTo>
                    <a:pt x="3514861" y="596009"/>
                    <a:pt x="3501148" y="597196"/>
                    <a:pt x="3511793" y="714899"/>
                  </a:cubicBezTo>
                  <a:cubicBezTo>
                    <a:pt x="3538225" y="827067"/>
                    <a:pt x="3516733" y="891524"/>
                    <a:pt x="3511793" y="924601"/>
                  </a:cubicBezTo>
                  <a:cubicBezTo>
                    <a:pt x="3544198" y="961752"/>
                    <a:pt x="3520894" y="1048718"/>
                    <a:pt x="3511793" y="1191494"/>
                  </a:cubicBezTo>
                  <a:cubicBezTo>
                    <a:pt x="3482621" y="1319812"/>
                    <a:pt x="3359185" y="1420277"/>
                    <a:pt x="3198962" y="1429799"/>
                  </a:cubicBezTo>
                  <a:cubicBezTo>
                    <a:pt x="3107950" y="1454445"/>
                    <a:pt x="2973044" y="1438170"/>
                    <a:pt x="2881487" y="1429799"/>
                  </a:cubicBezTo>
                  <a:cubicBezTo>
                    <a:pt x="2801293" y="1435004"/>
                    <a:pt x="2777691" y="1412955"/>
                    <a:pt x="2679458" y="1429799"/>
                  </a:cubicBezTo>
                  <a:cubicBezTo>
                    <a:pt x="2572858" y="1439651"/>
                    <a:pt x="2428193" y="1436408"/>
                    <a:pt x="2333122" y="1429799"/>
                  </a:cubicBezTo>
                  <a:cubicBezTo>
                    <a:pt x="2242436" y="1445804"/>
                    <a:pt x="2217005" y="1429506"/>
                    <a:pt x="2131093" y="1429799"/>
                  </a:cubicBezTo>
                  <a:cubicBezTo>
                    <a:pt x="2038021" y="1424291"/>
                    <a:pt x="1954337" y="1408276"/>
                    <a:pt x="1871341" y="1429799"/>
                  </a:cubicBezTo>
                  <a:cubicBezTo>
                    <a:pt x="1798476" y="1429879"/>
                    <a:pt x="1676996" y="1399411"/>
                    <a:pt x="1640451" y="1429799"/>
                  </a:cubicBezTo>
                  <a:cubicBezTo>
                    <a:pt x="1579929" y="1461404"/>
                    <a:pt x="1515323" y="1415893"/>
                    <a:pt x="1409560" y="1429799"/>
                  </a:cubicBezTo>
                  <a:cubicBezTo>
                    <a:pt x="1333287" y="1425718"/>
                    <a:pt x="1211228" y="1422992"/>
                    <a:pt x="1092086" y="1429799"/>
                  </a:cubicBezTo>
                  <a:cubicBezTo>
                    <a:pt x="999530" y="1444767"/>
                    <a:pt x="863185" y="1418484"/>
                    <a:pt x="774611" y="1429799"/>
                  </a:cubicBezTo>
                  <a:cubicBezTo>
                    <a:pt x="659991" y="1425940"/>
                    <a:pt x="631098" y="1425306"/>
                    <a:pt x="572582" y="1429799"/>
                  </a:cubicBezTo>
                  <a:cubicBezTo>
                    <a:pt x="507210" y="1400830"/>
                    <a:pt x="397558" y="1417696"/>
                    <a:pt x="312830" y="1429799"/>
                  </a:cubicBezTo>
                  <a:cubicBezTo>
                    <a:pt x="209930" y="1444893"/>
                    <a:pt x="51356" y="1284446"/>
                    <a:pt x="0" y="1191494"/>
                  </a:cubicBezTo>
                  <a:cubicBezTo>
                    <a:pt x="-35478" y="1131559"/>
                    <a:pt x="78771" y="1007676"/>
                    <a:pt x="0" y="934133"/>
                  </a:cubicBezTo>
                  <a:cubicBezTo>
                    <a:pt x="-52329" y="877032"/>
                    <a:pt x="-24430" y="817078"/>
                    <a:pt x="0" y="705367"/>
                  </a:cubicBezTo>
                  <a:cubicBezTo>
                    <a:pt x="-1566" y="615361"/>
                    <a:pt x="13625" y="570044"/>
                    <a:pt x="0" y="457538"/>
                  </a:cubicBezTo>
                  <a:cubicBezTo>
                    <a:pt x="-11212" y="380574"/>
                    <a:pt x="32730" y="336197"/>
                    <a:pt x="0" y="238304"/>
                  </a:cubicBezTo>
                  <a:close/>
                </a:path>
                <a:path w="3511793" h="1429799" stroke="0" extrusionOk="0">
                  <a:moveTo>
                    <a:pt x="0" y="238304"/>
                  </a:moveTo>
                  <a:cubicBezTo>
                    <a:pt x="25111" y="58017"/>
                    <a:pt x="140633" y="45039"/>
                    <a:pt x="312830" y="0"/>
                  </a:cubicBezTo>
                  <a:cubicBezTo>
                    <a:pt x="446300" y="2061"/>
                    <a:pt x="473006" y="20850"/>
                    <a:pt x="601444" y="0"/>
                  </a:cubicBezTo>
                  <a:cubicBezTo>
                    <a:pt x="755408" y="-8858"/>
                    <a:pt x="880520" y="14728"/>
                    <a:pt x="947779" y="0"/>
                  </a:cubicBezTo>
                  <a:cubicBezTo>
                    <a:pt x="1028955" y="-29366"/>
                    <a:pt x="1105686" y="-1563"/>
                    <a:pt x="1207531" y="0"/>
                  </a:cubicBezTo>
                  <a:cubicBezTo>
                    <a:pt x="1343480" y="-137"/>
                    <a:pt x="1424916" y="27843"/>
                    <a:pt x="1553867" y="0"/>
                  </a:cubicBezTo>
                  <a:cubicBezTo>
                    <a:pt x="1648570" y="-7306"/>
                    <a:pt x="1703522" y="14141"/>
                    <a:pt x="1813618" y="0"/>
                  </a:cubicBezTo>
                  <a:cubicBezTo>
                    <a:pt x="1884120" y="-12724"/>
                    <a:pt x="1942371" y="3823"/>
                    <a:pt x="2073370" y="0"/>
                  </a:cubicBezTo>
                  <a:cubicBezTo>
                    <a:pt x="2215986" y="-21855"/>
                    <a:pt x="2256615" y="6015"/>
                    <a:pt x="2361983" y="0"/>
                  </a:cubicBezTo>
                  <a:cubicBezTo>
                    <a:pt x="2487652" y="-22099"/>
                    <a:pt x="2534013" y="-744"/>
                    <a:pt x="2564013" y="0"/>
                  </a:cubicBezTo>
                  <a:cubicBezTo>
                    <a:pt x="2604997" y="9289"/>
                    <a:pt x="2711238" y="30474"/>
                    <a:pt x="2766042" y="0"/>
                  </a:cubicBezTo>
                  <a:cubicBezTo>
                    <a:pt x="2906462" y="-35837"/>
                    <a:pt x="3020892" y="54033"/>
                    <a:pt x="3198962" y="0"/>
                  </a:cubicBezTo>
                  <a:cubicBezTo>
                    <a:pt x="3359265" y="-6674"/>
                    <a:pt x="3556430" y="167751"/>
                    <a:pt x="3511793" y="238304"/>
                  </a:cubicBezTo>
                  <a:cubicBezTo>
                    <a:pt x="3556771" y="310810"/>
                    <a:pt x="3491386" y="347893"/>
                    <a:pt x="3511793" y="457538"/>
                  </a:cubicBezTo>
                  <a:cubicBezTo>
                    <a:pt x="3493985" y="553214"/>
                    <a:pt x="3473118" y="622742"/>
                    <a:pt x="3511793" y="695835"/>
                  </a:cubicBezTo>
                  <a:cubicBezTo>
                    <a:pt x="3554911" y="775225"/>
                    <a:pt x="3527772" y="806714"/>
                    <a:pt x="3511793" y="905537"/>
                  </a:cubicBezTo>
                  <a:cubicBezTo>
                    <a:pt x="3490155" y="1023194"/>
                    <a:pt x="3473308" y="1077881"/>
                    <a:pt x="3511793" y="1191494"/>
                  </a:cubicBezTo>
                  <a:cubicBezTo>
                    <a:pt x="3441636" y="1304107"/>
                    <a:pt x="3359305" y="1437767"/>
                    <a:pt x="3198962" y="1429799"/>
                  </a:cubicBezTo>
                  <a:cubicBezTo>
                    <a:pt x="3093491" y="1466805"/>
                    <a:pt x="2976817" y="1417211"/>
                    <a:pt x="2910348" y="1429799"/>
                  </a:cubicBezTo>
                  <a:cubicBezTo>
                    <a:pt x="2838458" y="1456157"/>
                    <a:pt x="2787411" y="1429527"/>
                    <a:pt x="2708319" y="1429799"/>
                  </a:cubicBezTo>
                  <a:cubicBezTo>
                    <a:pt x="2600011" y="1446362"/>
                    <a:pt x="2575327" y="1409006"/>
                    <a:pt x="2477429" y="1429799"/>
                  </a:cubicBezTo>
                  <a:cubicBezTo>
                    <a:pt x="2402273" y="1435873"/>
                    <a:pt x="2296364" y="1439306"/>
                    <a:pt x="2246538" y="1429799"/>
                  </a:cubicBezTo>
                  <a:cubicBezTo>
                    <a:pt x="2197071" y="1434486"/>
                    <a:pt x="2124419" y="1441550"/>
                    <a:pt x="2044509" y="1429799"/>
                  </a:cubicBezTo>
                  <a:cubicBezTo>
                    <a:pt x="1975304" y="1450345"/>
                    <a:pt x="1797167" y="1400221"/>
                    <a:pt x="1727035" y="1429799"/>
                  </a:cubicBezTo>
                  <a:cubicBezTo>
                    <a:pt x="1677414" y="1420063"/>
                    <a:pt x="1564851" y="1432653"/>
                    <a:pt x="1467283" y="1429799"/>
                  </a:cubicBezTo>
                  <a:cubicBezTo>
                    <a:pt x="1370650" y="1466416"/>
                    <a:pt x="1328876" y="1398162"/>
                    <a:pt x="1236392" y="1429799"/>
                  </a:cubicBezTo>
                  <a:cubicBezTo>
                    <a:pt x="1129056" y="1424004"/>
                    <a:pt x="975287" y="1383904"/>
                    <a:pt x="890057" y="1429799"/>
                  </a:cubicBezTo>
                  <a:cubicBezTo>
                    <a:pt x="771315" y="1437041"/>
                    <a:pt x="741624" y="1398666"/>
                    <a:pt x="601444" y="1429799"/>
                  </a:cubicBezTo>
                  <a:cubicBezTo>
                    <a:pt x="467371" y="1434064"/>
                    <a:pt x="433581" y="1429489"/>
                    <a:pt x="312830" y="1429799"/>
                  </a:cubicBezTo>
                  <a:cubicBezTo>
                    <a:pt x="163007" y="1412820"/>
                    <a:pt x="-28892" y="1253387"/>
                    <a:pt x="0" y="1191494"/>
                  </a:cubicBezTo>
                  <a:cubicBezTo>
                    <a:pt x="-38678" y="1128253"/>
                    <a:pt x="47067" y="1031266"/>
                    <a:pt x="0" y="953197"/>
                  </a:cubicBezTo>
                  <a:cubicBezTo>
                    <a:pt x="-25038" y="866942"/>
                    <a:pt x="2830" y="771897"/>
                    <a:pt x="0" y="733963"/>
                  </a:cubicBezTo>
                  <a:cubicBezTo>
                    <a:pt x="5012" y="696780"/>
                    <a:pt x="26637" y="572914"/>
                    <a:pt x="0" y="514729"/>
                  </a:cubicBezTo>
                  <a:cubicBezTo>
                    <a:pt x="25297" y="410238"/>
                    <a:pt x="37063" y="335767"/>
                    <a:pt x="0" y="238304"/>
                  </a:cubicBezTo>
                  <a:close/>
                </a:path>
                <a:path w="3511793" h="1429799" fill="none" stroke="0" extrusionOk="0">
                  <a:moveTo>
                    <a:pt x="0" y="238304"/>
                  </a:moveTo>
                  <a:cubicBezTo>
                    <a:pt x="-4290" y="104220"/>
                    <a:pt x="179410" y="1404"/>
                    <a:pt x="312830" y="0"/>
                  </a:cubicBezTo>
                  <a:cubicBezTo>
                    <a:pt x="398939" y="-28630"/>
                    <a:pt x="509526" y="-15659"/>
                    <a:pt x="630305" y="0"/>
                  </a:cubicBezTo>
                  <a:cubicBezTo>
                    <a:pt x="787600" y="31005"/>
                    <a:pt x="891988" y="16165"/>
                    <a:pt x="976641" y="0"/>
                  </a:cubicBezTo>
                  <a:cubicBezTo>
                    <a:pt x="1098091" y="-36074"/>
                    <a:pt x="1197119" y="6411"/>
                    <a:pt x="1265254" y="0"/>
                  </a:cubicBezTo>
                  <a:cubicBezTo>
                    <a:pt x="1318077" y="-22635"/>
                    <a:pt x="1413768" y="1550"/>
                    <a:pt x="1525005" y="0"/>
                  </a:cubicBezTo>
                  <a:cubicBezTo>
                    <a:pt x="1633243" y="-9514"/>
                    <a:pt x="1650743" y="-1192"/>
                    <a:pt x="1755896" y="0"/>
                  </a:cubicBezTo>
                  <a:cubicBezTo>
                    <a:pt x="1859354" y="-6986"/>
                    <a:pt x="1919395" y="26940"/>
                    <a:pt x="2044509" y="0"/>
                  </a:cubicBezTo>
                  <a:cubicBezTo>
                    <a:pt x="2165628" y="-27755"/>
                    <a:pt x="2218956" y="8623"/>
                    <a:pt x="2304261" y="0"/>
                  </a:cubicBezTo>
                  <a:cubicBezTo>
                    <a:pt x="2385632" y="-9860"/>
                    <a:pt x="2519108" y="51354"/>
                    <a:pt x="2650597" y="0"/>
                  </a:cubicBezTo>
                  <a:cubicBezTo>
                    <a:pt x="2767876" y="-4297"/>
                    <a:pt x="2825528" y="575"/>
                    <a:pt x="2881487" y="0"/>
                  </a:cubicBezTo>
                  <a:cubicBezTo>
                    <a:pt x="2948321" y="7339"/>
                    <a:pt x="3135300" y="7148"/>
                    <a:pt x="3198962" y="0"/>
                  </a:cubicBezTo>
                  <a:cubicBezTo>
                    <a:pt x="3426105" y="-9621"/>
                    <a:pt x="3507061" y="151102"/>
                    <a:pt x="3511793" y="238304"/>
                  </a:cubicBezTo>
                  <a:cubicBezTo>
                    <a:pt x="3539985" y="344390"/>
                    <a:pt x="3513858" y="380695"/>
                    <a:pt x="3511793" y="486134"/>
                  </a:cubicBezTo>
                  <a:cubicBezTo>
                    <a:pt x="3515279" y="600917"/>
                    <a:pt x="3494393" y="595434"/>
                    <a:pt x="3511793" y="714899"/>
                  </a:cubicBezTo>
                  <a:cubicBezTo>
                    <a:pt x="3530024" y="818390"/>
                    <a:pt x="3513889" y="884285"/>
                    <a:pt x="3511793" y="924601"/>
                  </a:cubicBezTo>
                  <a:cubicBezTo>
                    <a:pt x="3508873" y="936063"/>
                    <a:pt x="3519697" y="1112432"/>
                    <a:pt x="3511793" y="1191494"/>
                  </a:cubicBezTo>
                  <a:cubicBezTo>
                    <a:pt x="3536150" y="1288054"/>
                    <a:pt x="3374499" y="1463634"/>
                    <a:pt x="3198962" y="1429799"/>
                  </a:cubicBezTo>
                  <a:cubicBezTo>
                    <a:pt x="3104242" y="1449574"/>
                    <a:pt x="2990824" y="1446189"/>
                    <a:pt x="2881487" y="1429799"/>
                  </a:cubicBezTo>
                  <a:cubicBezTo>
                    <a:pt x="2787113" y="1433094"/>
                    <a:pt x="2772226" y="1415592"/>
                    <a:pt x="2679458" y="1429799"/>
                  </a:cubicBezTo>
                  <a:cubicBezTo>
                    <a:pt x="2585034" y="1462463"/>
                    <a:pt x="2432024" y="1415693"/>
                    <a:pt x="2333122" y="1429799"/>
                  </a:cubicBezTo>
                  <a:cubicBezTo>
                    <a:pt x="2243757" y="1442638"/>
                    <a:pt x="2223744" y="1422152"/>
                    <a:pt x="2131093" y="1429799"/>
                  </a:cubicBezTo>
                  <a:cubicBezTo>
                    <a:pt x="2036831" y="1462115"/>
                    <a:pt x="1932140" y="1416336"/>
                    <a:pt x="1871341" y="1429799"/>
                  </a:cubicBezTo>
                  <a:cubicBezTo>
                    <a:pt x="1794161" y="1434291"/>
                    <a:pt x="1674625" y="1403532"/>
                    <a:pt x="1640451" y="1429799"/>
                  </a:cubicBezTo>
                  <a:cubicBezTo>
                    <a:pt x="1589943" y="1444518"/>
                    <a:pt x="1468206" y="1399907"/>
                    <a:pt x="1409560" y="1429799"/>
                  </a:cubicBezTo>
                  <a:cubicBezTo>
                    <a:pt x="1321740" y="1419338"/>
                    <a:pt x="1190489" y="1383289"/>
                    <a:pt x="1092086" y="1429799"/>
                  </a:cubicBezTo>
                  <a:cubicBezTo>
                    <a:pt x="983620" y="1466510"/>
                    <a:pt x="906014" y="1407337"/>
                    <a:pt x="774611" y="1429799"/>
                  </a:cubicBezTo>
                  <a:cubicBezTo>
                    <a:pt x="646306" y="1429433"/>
                    <a:pt x="621230" y="1426699"/>
                    <a:pt x="572582" y="1429799"/>
                  </a:cubicBezTo>
                  <a:cubicBezTo>
                    <a:pt x="513268" y="1432447"/>
                    <a:pt x="365193" y="1409981"/>
                    <a:pt x="312830" y="1429799"/>
                  </a:cubicBezTo>
                  <a:cubicBezTo>
                    <a:pt x="160517" y="1421469"/>
                    <a:pt x="26102" y="1370921"/>
                    <a:pt x="0" y="1191494"/>
                  </a:cubicBezTo>
                  <a:cubicBezTo>
                    <a:pt x="-14999" y="1135989"/>
                    <a:pt x="22794" y="1007603"/>
                    <a:pt x="0" y="934133"/>
                  </a:cubicBezTo>
                  <a:cubicBezTo>
                    <a:pt x="-41962" y="853365"/>
                    <a:pt x="11152" y="809529"/>
                    <a:pt x="0" y="705367"/>
                  </a:cubicBezTo>
                  <a:cubicBezTo>
                    <a:pt x="-7003" y="603374"/>
                    <a:pt x="-1574" y="563270"/>
                    <a:pt x="0" y="457538"/>
                  </a:cubicBezTo>
                  <a:cubicBezTo>
                    <a:pt x="-18994" y="363418"/>
                    <a:pt x="19424" y="332109"/>
                    <a:pt x="0" y="238304"/>
                  </a:cubicBezTo>
                  <a:close/>
                </a:path>
                <a:path w="3511793" h="1429799" fill="none" stroke="0" extrusionOk="0">
                  <a:moveTo>
                    <a:pt x="0" y="238304"/>
                  </a:moveTo>
                  <a:cubicBezTo>
                    <a:pt x="-35094" y="54843"/>
                    <a:pt x="141663" y="17506"/>
                    <a:pt x="312830" y="0"/>
                  </a:cubicBezTo>
                  <a:cubicBezTo>
                    <a:pt x="390931" y="-5632"/>
                    <a:pt x="511581" y="-1828"/>
                    <a:pt x="630305" y="0"/>
                  </a:cubicBezTo>
                  <a:cubicBezTo>
                    <a:pt x="755500" y="34830"/>
                    <a:pt x="854460" y="46922"/>
                    <a:pt x="976641" y="0"/>
                  </a:cubicBezTo>
                  <a:cubicBezTo>
                    <a:pt x="1075268" y="-30983"/>
                    <a:pt x="1188140" y="-9736"/>
                    <a:pt x="1265254" y="0"/>
                  </a:cubicBezTo>
                  <a:cubicBezTo>
                    <a:pt x="1331589" y="-6801"/>
                    <a:pt x="1429467" y="-4464"/>
                    <a:pt x="1525005" y="0"/>
                  </a:cubicBezTo>
                  <a:cubicBezTo>
                    <a:pt x="1632508" y="-12477"/>
                    <a:pt x="1648213" y="-8199"/>
                    <a:pt x="1755896" y="0"/>
                  </a:cubicBezTo>
                  <a:cubicBezTo>
                    <a:pt x="1881733" y="-18019"/>
                    <a:pt x="1922428" y="3328"/>
                    <a:pt x="2044509" y="0"/>
                  </a:cubicBezTo>
                  <a:cubicBezTo>
                    <a:pt x="2129457" y="-11598"/>
                    <a:pt x="2209273" y="8726"/>
                    <a:pt x="2304261" y="0"/>
                  </a:cubicBezTo>
                  <a:cubicBezTo>
                    <a:pt x="2347490" y="-5082"/>
                    <a:pt x="2500210" y="35478"/>
                    <a:pt x="2650597" y="0"/>
                  </a:cubicBezTo>
                  <a:cubicBezTo>
                    <a:pt x="2776581" y="-20191"/>
                    <a:pt x="2824500" y="11170"/>
                    <a:pt x="2881487" y="0"/>
                  </a:cubicBezTo>
                  <a:cubicBezTo>
                    <a:pt x="2953214" y="15946"/>
                    <a:pt x="3125270" y="-5883"/>
                    <a:pt x="3198962" y="0"/>
                  </a:cubicBezTo>
                  <a:cubicBezTo>
                    <a:pt x="3396845" y="-34367"/>
                    <a:pt x="3487614" y="151041"/>
                    <a:pt x="3511793" y="238304"/>
                  </a:cubicBezTo>
                  <a:cubicBezTo>
                    <a:pt x="3541530" y="357693"/>
                    <a:pt x="3514422" y="368484"/>
                    <a:pt x="3511793" y="486134"/>
                  </a:cubicBezTo>
                  <a:cubicBezTo>
                    <a:pt x="3513041" y="597982"/>
                    <a:pt x="3495961" y="595504"/>
                    <a:pt x="3511793" y="714899"/>
                  </a:cubicBezTo>
                  <a:cubicBezTo>
                    <a:pt x="3534290" y="819029"/>
                    <a:pt x="3511925" y="891566"/>
                    <a:pt x="3511793" y="924601"/>
                  </a:cubicBezTo>
                  <a:cubicBezTo>
                    <a:pt x="3532464" y="960088"/>
                    <a:pt x="3513873" y="1059049"/>
                    <a:pt x="3511793" y="1191494"/>
                  </a:cubicBezTo>
                  <a:cubicBezTo>
                    <a:pt x="3540115" y="1319962"/>
                    <a:pt x="3345330" y="1413689"/>
                    <a:pt x="3198962" y="1429799"/>
                  </a:cubicBezTo>
                  <a:cubicBezTo>
                    <a:pt x="3093094" y="1460303"/>
                    <a:pt x="2988768" y="1440431"/>
                    <a:pt x="2881487" y="1429799"/>
                  </a:cubicBezTo>
                  <a:cubicBezTo>
                    <a:pt x="2793798" y="1431993"/>
                    <a:pt x="2780053" y="1411186"/>
                    <a:pt x="2679458" y="1429799"/>
                  </a:cubicBezTo>
                  <a:cubicBezTo>
                    <a:pt x="2598482" y="1424349"/>
                    <a:pt x="2429620" y="1406018"/>
                    <a:pt x="2333122" y="1429799"/>
                  </a:cubicBezTo>
                  <a:cubicBezTo>
                    <a:pt x="2246907" y="1444401"/>
                    <a:pt x="2219229" y="1427422"/>
                    <a:pt x="2131093" y="1429799"/>
                  </a:cubicBezTo>
                  <a:cubicBezTo>
                    <a:pt x="2037777" y="1435649"/>
                    <a:pt x="1944027" y="1411815"/>
                    <a:pt x="1871341" y="1429799"/>
                  </a:cubicBezTo>
                  <a:cubicBezTo>
                    <a:pt x="1802461" y="1429060"/>
                    <a:pt x="1687058" y="1407045"/>
                    <a:pt x="1640451" y="1429799"/>
                  </a:cubicBezTo>
                  <a:cubicBezTo>
                    <a:pt x="1580981" y="1451525"/>
                    <a:pt x="1491149" y="1430483"/>
                    <a:pt x="1409560" y="1429799"/>
                  </a:cubicBezTo>
                  <a:cubicBezTo>
                    <a:pt x="1334604" y="1443123"/>
                    <a:pt x="1208964" y="1417252"/>
                    <a:pt x="1092086" y="1429799"/>
                  </a:cubicBezTo>
                  <a:cubicBezTo>
                    <a:pt x="986882" y="1443683"/>
                    <a:pt x="862244" y="1413085"/>
                    <a:pt x="774611" y="1429799"/>
                  </a:cubicBezTo>
                  <a:cubicBezTo>
                    <a:pt x="653678" y="1426686"/>
                    <a:pt x="622048" y="1428590"/>
                    <a:pt x="572582" y="1429799"/>
                  </a:cubicBezTo>
                  <a:cubicBezTo>
                    <a:pt x="528191" y="1437619"/>
                    <a:pt x="384133" y="1406634"/>
                    <a:pt x="312830" y="1429799"/>
                  </a:cubicBezTo>
                  <a:cubicBezTo>
                    <a:pt x="190833" y="1444892"/>
                    <a:pt x="32813" y="1333438"/>
                    <a:pt x="0" y="1191494"/>
                  </a:cubicBezTo>
                  <a:cubicBezTo>
                    <a:pt x="-30277" y="1158211"/>
                    <a:pt x="48169" y="1004485"/>
                    <a:pt x="0" y="934133"/>
                  </a:cubicBezTo>
                  <a:cubicBezTo>
                    <a:pt x="-54337" y="857694"/>
                    <a:pt x="8331" y="799922"/>
                    <a:pt x="0" y="705367"/>
                  </a:cubicBezTo>
                  <a:cubicBezTo>
                    <a:pt x="-6437" y="606628"/>
                    <a:pt x="4448" y="563504"/>
                    <a:pt x="0" y="457538"/>
                  </a:cubicBezTo>
                  <a:cubicBezTo>
                    <a:pt x="-13755" y="366871"/>
                    <a:pt x="26262" y="328656"/>
                    <a:pt x="0" y="23830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602820110">
                    <a:custGeom>
                      <a:avLst/>
                      <a:gdLst>
                        <a:gd name="connsiteX0" fmla="*/ 0 w 6685026"/>
                        <a:gd name="connsiteY0" fmla="*/ 595503 h 3572947"/>
                        <a:gd name="connsiteX1" fmla="*/ 595503 w 6685026"/>
                        <a:gd name="connsiteY1" fmla="*/ 0 h 3572947"/>
                        <a:gd name="connsiteX2" fmla="*/ 1199845 w 6685026"/>
                        <a:gd name="connsiteY2" fmla="*/ 0 h 3572947"/>
                        <a:gd name="connsiteX3" fmla="*/ 1859128 w 6685026"/>
                        <a:gd name="connsiteY3" fmla="*/ 0 h 3572947"/>
                        <a:gd name="connsiteX4" fmla="*/ 2408530 w 6685026"/>
                        <a:gd name="connsiteY4" fmla="*/ 0 h 3572947"/>
                        <a:gd name="connsiteX5" fmla="*/ 2902991 w 6685026"/>
                        <a:gd name="connsiteY5" fmla="*/ 0 h 3572947"/>
                        <a:gd name="connsiteX6" fmla="*/ 3342513 w 6685026"/>
                        <a:gd name="connsiteY6" fmla="*/ 0 h 3572947"/>
                        <a:gd name="connsiteX7" fmla="*/ 3891915 w 6685026"/>
                        <a:gd name="connsiteY7" fmla="*/ 0 h 3572947"/>
                        <a:gd name="connsiteX8" fmla="*/ 4386377 w 6685026"/>
                        <a:gd name="connsiteY8" fmla="*/ 0 h 3572947"/>
                        <a:gd name="connsiteX9" fmla="*/ 5045659 w 6685026"/>
                        <a:gd name="connsiteY9" fmla="*/ 0 h 3572947"/>
                        <a:gd name="connsiteX10" fmla="*/ 5485181 w 6685026"/>
                        <a:gd name="connsiteY10" fmla="*/ 0 h 3572947"/>
                        <a:gd name="connsiteX11" fmla="*/ 6089523 w 6685026"/>
                        <a:gd name="connsiteY11" fmla="*/ 0 h 3572947"/>
                        <a:gd name="connsiteX12" fmla="*/ 6685026 w 6685026"/>
                        <a:gd name="connsiteY12" fmla="*/ 595503 h 3572947"/>
                        <a:gd name="connsiteX13" fmla="*/ 6685026 w 6685026"/>
                        <a:gd name="connsiteY13" fmla="*/ 1214808 h 3572947"/>
                        <a:gd name="connsiteX14" fmla="*/ 6685026 w 6685026"/>
                        <a:gd name="connsiteY14" fmla="*/ 1786474 h 3572947"/>
                        <a:gd name="connsiteX15" fmla="*/ 6685026 w 6685026"/>
                        <a:gd name="connsiteY15" fmla="*/ 2310501 h 3572947"/>
                        <a:gd name="connsiteX16" fmla="*/ 6685026 w 6685026"/>
                        <a:gd name="connsiteY16" fmla="*/ 2977444 h 3572947"/>
                        <a:gd name="connsiteX17" fmla="*/ 6089523 w 6685026"/>
                        <a:gd name="connsiteY17" fmla="*/ 3572947 h 3572947"/>
                        <a:gd name="connsiteX18" fmla="*/ 5485181 w 6685026"/>
                        <a:gd name="connsiteY18" fmla="*/ 3572947 h 3572947"/>
                        <a:gd name="connsiteX19" fmla="*/ 5100599 w 6685026"/>
                        <a:gd name="connsiteY19" fmla="*/ 3572947 h 3572947"/>
                        <a:gd name="connsiteX20" fmla="*/ 4441317 w 6685026"/>
                        <a:gd name="connsiteY20" fmla="*/ 3572947 h 3572947"/>
                        <a:gd name="connsiteX21" fmla="*/ 4056736 w 6685026"/>
                        <a:gd name="connsiteY21" fmla="*/ 3572947 h 3572947"/>
                        <a:gd name="connsiteX22" fmla="*/ 3562274 w 6685026"/>
                        <a:gd name="connsiteY22" fmla="*/ 3572947 h 3572947"/>
                        <a:gd name="connsiteX23" fmla="*/ 3122752 w 6685026"/>
                        <a:gd name="connsiteY23" fmla="*/ 3572947 h 3572947"/>
                        <a:gd name="connsiteX24" fmla="*/ 2683231 w 6685026"/>
                        <a:gd name="connsiteY24" fmla="*/ 3572947 h 3572947"/>
                        <a:gd name="connsiteX25" fmla="*/ 2078888 w 6685026"/>
                        <a:gd name="connsiteY25" fmla="*/ 3572947 h 3572947"/>
                        <a:gd name="connsiteX26" fmla="*/ 1474546 w 6685026"/>
                        <a:gd name="connsiteY26" fmla="*/ 3572947 h 3572947"/>
                        <a:gd name="connsiteX27" fmla="*/ 1089965 w 6685026"/>
                        <a:gd name="connsiteY27" fmla="*/ 3572947 h 3572947"/>
                        <a:gd name="connsiteX28" fmla="*/ 595503 w 6685026"/>
                        <a:gd name="connsiteY28" fmla="*/ 3572947 h 3572947"/>
                        <a:gd name="connsiteX29" fmla="*/ 0 w 6685026"/>
                        <a:gd name="connsiteY29" fmla="*/ 2977444 h 3572947"/>
                        <a:gd name="connsiteX30" fmla="*/ 0 w 6685026"/>
                        <a:gd name="connsiteY30" fmla="*/ 2334320 h 3572947"/>
                        <a:gd name="connsiteX31" fmla="*/ 0 w 6685026"/>
                        <a:gd name="connsiteY31" fmla="*/ 1762654 h 3572947"/>
                        <a:gd name="connsiteX32" fmla="*/ 0 w 6685026"/>
                        <a:gd name="connsiteY32" fmla="*/ 1143349 h 3572947"/>
                        <a:gd name="connsiteX33" fmla="*/ 0 w 6685026"/>
                        <a:gd name="connsiteY33" fmla="*/ 595503 h 3572947"/>
                        <a:gd name="connsiteX0" fmla="*/ 0 w 6685026"/>
                        <a:gd name="connsiteY0" fmla="*/ 595503 h 3572947"/>
                        <a:gd name="connsiteX1" fmla="*/ 595503 w 6685026"/>
                        <a:gd name="connsiteY1" fmla="*/ 0 h 3572947"/>
                        <a:gd name="connsiteX2" fmla="*/ 1144905 w 6685026"/>
                        <a:gd name="connsiteY2" fmla="*/ 0 h 3572947"/>
                        <a:gd name="connsiteX3" fmla="*/ 1804187 w 6685026"/>
                        <a:gd name="connsiteY3" fmla="*/ 0 h 3572947"/>
                        <a:gd name="connsiteX4" fmla="*/ 2298649 w 6685026"/>
                        <a:gd name="connsiteY4" fmla="*/ 0 h 3572947"/>
                        <a:gd name="connsiteX5" fmla="*/ 2957932 w 6685026"/>
                        <a:gd name="connsiteY5" fmla="*/ 0 h 3572947"/>
                        <a:gd name="connsiteX6" fmla="*/ 3452393 w 6685026"/>
                        <a:gd name="connsiteY6" fmla="*/ 0 h 3572947"/>
                        <a:gd name="connsiteX7" fmla="*/ 3946855 w 6685026"/>
                        <a:gd name="connsiteY7" fmla="*/ 0 h 3572947"/>
                        <a:gd name="connsiteX8" fmla="*/ 4496257 w 6685026"/>
                        <a:gd name="connsiteY8" fmla="*/ 0 h 3572947"/>
                        <a:gd name="connsiteX9" fmla="*/ 4880839 w 6685026"/>
                        <a:gd name="connsiteY9" fmla="*/ 0 h 3572947"/>
                        <a:gd name="connsiteX10" fmla="*/ 5265420 w 6685026"/>
                        <a:gd name="connsiteY10" fmla="*/ 0 h 3572947"/>
                        <a:gd name="connsiteX11" fmla="*/ 6089523 w 6685026"/>
                        <a:gd name="connsiteY11" fmla="*/ 0 h 3572947"/>
                        <a:gd name="connsiteX12" fmla="*/ 6685026 w 6685026"/>
                        <a:gd name="connsiteY12" fmla="*/ 595503 h 3572947"/>
                        <a:gd name="connsiteX13" fmla="*/ 6685026 w 6685026"/>
                        <a:gd name="connsiteY13" fmla="*/ 1143349 h 3572947"/>
                        <a:gd name="connsiteX14" fmla="*/ 6685026 w 6685026"/>
                        <a:gd name="connsiteY14" fmla="*/ 1738835 h 3572947"/>
                        <a:gd name="connsiteX15" fmla="*/ 6685026 w 6685026"/>
                        <a:gd name="connsiteY15" fmla="*/ 2262862 h 3572947"/>
                        <a:gd name="connsiteX16" fmla="*/ 6685026 w 6685026"/>
                        <a:gd name="connsiteY16" fmla="*/ 2977444 h 3572947"/>
                        <a:gd name="connsiteX17" fmla="*/ 6089523 w 6685026"/>
                        <a:gd name="connsiteY17" fmla="*/ 3572947 h 3572947"/>
                        <a:gd name="connsiteX18" fmla="*/ 5540121 w 6685026"/>
                        <a:gd name="connsiteY18" fmla="*/ 3572947 h 3572947"/>
                        <a:gd name="connsiteX19" fmla="*/ 5155540 w 6685026"/>
                        <a:gd name="connsiteY19" fmla="*/ 3572947 h 3572947"/>
                        <a:gd name="connsiteX20" fmla="*/ 4716018 w 6685026"/>
                        <a:gd name="connsiteY20" fmla="*/ 3572947 h 3572947"/>
                        <a:gd name="connsiteX21" fmla="*/ 4276496 w 6685026"/>
                        <a:gd name="connsiteY21" fmla="*/ 3572947 h 3572947"/>
                        <a:gd name="connsiteX22" fmla="*/ 3891915 w 6685026"/>
                        <a:gd name="connsiteY22" fmla="*/ 3572947 h 3572947"/>
                        <a:gd name="connsiteX23" fmla="*/ 3287573 w 6685026"/>
                        <a:gd name="connsiteY23" fmla="*/ 3572947 h 3572947"/>
                        <a:gd name="connsiteX24" fmla="*/ 2793111 w 6685026"/>
                        <a:gd name="connsiteY24" fmla="*/ 3572947 h 3572947"/>
                        <a:gd name="connsiteX25" fmla="*/ 2353589 w 6685026"/>
                        <a:gd name="connsiteY25" fmla="*/ 3572947 h 3572947"/>
                        <a:gd name="connsiteX26" fmla="*/ 1694307 w 6685026"/>
                        <a:gd name="connsiteY26" fmla="*/ 3572947 h 3572947"/>
                        <a:gd name="connsiteX27" fmla="*/ 1144905 w 6685026"/>
                        <a:gd name="connsiteY27" fmla="*/ 3572947 h 3572947"/>
                        <a:gd name="connsiteX28" fmla="*/ 595503 w 6685026"/>
                        <a:gd name="connsiteY28" fmla="*/ 3572947 h 3572947"/>
                        <a:gd name="connsiteX29" fmla="*/ 0 w 6685026"/>
                        <a:gd name="connsiteY29" fmla="*/ 2977444 h 3572947"/>
                        <a:gd name="connsiteX30" fmla="*/ 0 w 6685026"/>
                        <a:gd name="connsiteY30" fmla="*/ 2381959 h 3572947"/>
                        <a:gd name="connsiteX31" fmla="*/ 0 w 6685026"/>
                        <a:gd name="connsiteY31" fmla="*/ 1834112 h 3572947"/>
                        <a:gd name="connsiteX32" fmla="*/ 0 w 6685026"/>
                        <a:gd name="connsiteY32" fmla="*/ 1286266 h 3572947"/>
                        <a:gd name="connsiteX33" fmla="*/ 0 w 6685026"/>
                        <a:gd name="connsiteY33" fmla="*/ 595503 h 35729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6685026" h="3572947" fill="none" extrusionOk="0">
                          <a:moveTo>
                            <a:pt x="0" y="595503"/>
                          </a:moveTo>
                          <a:cubicBezTo>
                            <a:pt x="-116769" y="253420"/>
                            <a:pt x="204799" y="-76062"/>
                            <a:pt x="595503" y="0"/>
                          </a:cubicBezTo>
                          <a:cubicBezTo>
                            <a:pt x="738369" y="-16786"/>
                            <a:pt x="950073" y="6758"/>
                            <a:pt x="1199845" y="0"/>
                          </a:cubicBezTo>
                          <a:cubicBezTo>
                            <a:pt x="1425327" y="7994"/>
                            <a:pt x="1621925" y="119575"/>
                            <a:pt x="1859128" y="0"/>
                          </a:cubicBezTo>
                          <a:cubicBezTo>
                            <a:pt x="2078213" y="-96650"/>
                            <a:pt x="2239572" y="7965"/>
                            <a:pt x="2408530" y="0"/>
                          </a:cubicBezTo>
                          <a:cubicBezTo>
                            <a:pt x="2544651" y="-9816"/>
                            <a:pt x="2748901" y="-69"/>
                            <a:pt x="2902991" y="0"/>
                          </a:cubicBezTo>
                          <a:cubicBezTo>
                            <a:pt x="3106367" y="-32309"/>
                            <a:pt x="3140245" y="-11616"/>
                            <a:pt x="3342513" y="0"/>
                          </a:cubicBezTo>
                          <a:cubicBezTo>
                            <a:pt x="3543233" y="-33016"/>
                            <a:pt x="3677583" y="36636"/>
                            <a:pt x="3891915" y="0"/>
                          </a:cubicBezTo>
                          <a:cubicBezTo>
                            <a:pt x="4048809" y="-27960"/>
                            <a:pt x="4244400" y="42543"/>
                            <a:pt x="4386377" y="0"/>
                          </a:cubicBezTo>
                          <a:cubicBezTo>
                            <a:pt x="4509521" y="-76808"/>
                            <a:pt x="4812696" y="47317"/>
                            <a:pt x="5045659" y="0"/>
                          </a:cubicBezTo>
                          <a:cubicBezTo>
                            <a:pt x="5288004" y="-54448"/>
                            <a:pt x="5358052" y="14211"/>
                            <a:pt x="5485181" y="0"/>
                          </a:cubicBezTo>
                          <a:cubicBezTo>
                            <a:pt x="5640336" y="27565"/>
                            <a:pt x="5937548" y="-27027"/>
                            <a:pt x="6089523" y="0"/>
                          </a:cubicBezTo>
                          <a:cubicBezTo>
                            <a:pt x="6470879" y="-40581"/>
                            <a:pt x="6661630" y="291249"/>
                            <a:pt x="6685026" y="595503"/>
                          </a:cubicBezTo>
                          <a:cubicBezTo>
                            <a:pt x="6741382" y="899957"/>
                            <a:pt x="6689565" y="916719"/>
                            <a:pt x="6685026" y="1214808"/>
                          </a:cubicBezTo>
                          <a:cubicBezTo>
                            <a:pt x="6694695" y="1498621"/>
                            <a:pt x="6660779" y="1495822"/>
                            <a:pt x="6685026" y="1786474"/>
                          </a:cubicBezTo>
                          <a:cubicBezTo>
                            <a:pt x="6733129" y="2067054"/>
                            <a:pt x="6690487" y="2223110"/>
                            <a:pt x="6685026" y="2310501"/>
                          </a:cubicBezTo>
                          <a:cubicBezTo>
                            <a:pt x="6723339" y="2412511"/>
                            <a:pt x="6684945" y="2686807"/>
                            <a:pt x="6685026" y="2977444"/>
                          </a:cubicBezTo>
                          <a:cubicBezTo>
                            <a:pt x="6711123" y="3292753"/>
                            <a:pt x="6414136" y="3561941"/>
                            <a:pt x="6089523" y="3572947"/>
                          </a:cubicBezTo>
                          <a:cubicBezTo>
                            <a:pt x="5920942" y="3631449"/>
                            <a:pt x="5662461" y="3567550"/>
                            <a:pt x="5485181" y="3572947"/>
                          </a:cubicBezTo>
                          <a:cubicBezTo>
                            <a:pt x="5320938" y="3584104"/>
                            <a:pt x="5282594" y="3532261"/>
                            <a:pt x="5100599" y="3572947"/>
                          </a:cubicBezTo>
                          <a:cubicBezTo>
                            <a:pt x="4923903" y="3609180"/>
                            <a:pt x="4624070" y="3542776"/>
                            <a:pt x="4441317" y="3572947"/>
                          </a:cubicBezTo>
                          <a:cubicBezTo>
                            <a:pt x="4261996" y="3609266"/>
                            <a:pt x="4222199" y="3566018"/>
                            <a:pt x="4056736" y="3572947"/>
                          </a:cubicBezTo>
                          <a:cubicBezTo>
                            <a:pt x="3882561" y="3569099"/>
                            <a:pt x="3706158" y="3526079"/>
                            <a:pt x="3562274" y="3572947"/>
                          </a:cubicBezTo>
                          <a:cubicBezTo>
                            <a:pt x="3441461" y="3603784"/>
                            <a:pt x="3213533" y="3522096"/>
                            <a:pt x="3122752" y="3572947"/>
                          </a:cubicBezTo>
                          <a:cubicBezTo>
                            <a:pt x="3010388" y="3646405"/>
                            <a:pt x="2868763" y="3534861"/>
                            <a:pt x="2683231" y="3572947"/>
                          </a:cubicBezTo>
                          <a:cubicBezTo>
                            <a:pt x="2534673" y="3603188"/>
                            <a:pt x="2300583" y="3531836"/>
                            <a:pt x="2078888" y="3572947"/>
                          </a:cubicBezTo>
                          <a:cubicBezTo>
                            <a:pt x="1895959" y="3616944"/>
                            <a:pt x="1664645" y="3555438"/>
                            <a:pt x="1474546" y="3572947"/>
                          </a:cubicBezTo>
                          <a:cubicBezTo>
                            <a:pt x="1255639" y="3572814"/>
                            <a:pt x="1198607" y="3562525"/>
                            <a:pt x="1089965" y="3572947"/>
                          </a:cubicBezTo>
                          <a:cubicBezTo>
                            <a:pt x="976532" y="3554493"/>
                            <a:pt x="737582" y="3545576"/>
                            <a:pt x="595503" y="3572947"/>
                          </a:cubicBezTo>
                          <a:cubicBezTo>
                            <a:pt x="392957" y="3607433"/>
                            <a:pt x="69155" y="3254511"/>
                            <a:pt x="0" y="2977444"/>
                          </a:cubicBezTo>
                          <a:cubicBezTo>
                            <a:pt x="-59073" y="2828949"/>
                            <a:pt x="112923" y="2513890"/>
                            <a:pt x="0" y="2334320"/>
                          </a:cubicBezTo>
                          <a:cubicBezTo>
                            <a:pt x="-91702" y="2182214"/>
                            <a:pt x="-14256" y="2032175"/>
                            <a:pt x="0" y="1762654"/>
                          </a:cubicBezTo>
                          <a:cubicBezTo>
                            <a:pt x="-14562" y="1513538"/>
                            <a:pt x="24514" y="1407630"/>
                            <a:pt x="0" y="1143349"/>
                          </a:cubicBezTo>
                          <a:cubicBezTo>
                            <a:pt x="-22343" y="917196"/>
                            <a:pt x="58287" y="832493"/>
                            <a:pt x="0" y="595503"/>
                          </a:cubicBezTo>
                          <a:close/>
                        </a:path>
                        <a:path w="6685026" h="3572947" stroke="0" extrusionOk="0">
                          <a:moveTo>
                            <a:pt x="0" y="595503"/>
                          </a:moveTo>
                          <a:cubicBezTo>
                            <a:pt x="40134" y="172597"/>
                            <a:pt x="282014" y="50626"/>
                            <a:pt x="595503" y="0"/>
                          </a:cubicBezTo>
                          <a:cubicBezTo>
                            <a:pt x="835023" y="-974"/>
                            <a:pt x="904919" y="45101"/>
                            <a:pt x="1144905" y="0"/>
                          </a:cubicBezTo>
                          <a:cubicBezTo>
                            <a:pt x="1394080" y="-35452"/>
                            <a:pt x="1644612" y="74729"/>
                            <a:pt x="1804187" y="0"/>
                          </a:cubicBezTo>
                          <a:cubicBezTo>
                            <a:pt x="1961697" y="-75283"/>
                            <a:pt x="2099085" y="3242"/>
                            <a:pt x="2298649" y="0"/>
                          </a:cubicBezTo>
                          <a:cubicBezTo>
                            <a:pt x="2540778" y="-14299"/>
                            <a:pt x="2736579" y="61748"/>
                            <a:pt x="2957932" y="0"/>
                          </a:cubicBezTo>
                          <a:cubicBezTo>
                            <a:pt x="3142671" y="-30614"/>
                            <a:pt x="3264383" y="33735"/>
                            <a:pt x="3452393" y="0"/>
                          </a:cubicBezTo>
                          <a:cubicBezTo>
                            <a:pt x="3605838" y="-32498"/>
                            <a:pt x="3706292" y="18205"/>
                            <a:pt x="3946855" y="0"/>
                          </a:cubicBezTo>
                          <a:cubicBezTo>
                            <a:pt x="4198454" y="-34625"/>
                            <a:pt x="4285534" y="15921"/>
                            <a:pt x="4496257" y="0"/>
                          </a:cubicBezTo>
                          <a:cubicBezTo>
                            <a:pt x="4728740" y="-37479"/>
                            <a:pt x="4810656" y="389"/>
                            <a:pt x="4880839" y="0"/>
                          </a:cubicBezTo>
                          <a:cubicBezTo>
                            <a:pt x="4959747" y="16903"/>
                            <a:pt x="5153244" y="35796"/>
                            <a:pt x="5265420" y="0"/>
                          </a:cubicBezTo>
                          <a:cubicBezTo>
                            <a:pt x="5461372" y="-42427"/>
                            <a:pt x="5736346" y="68983"/>
                            <a:pt x="6089523" y="0"/>
                          </a:cubicBezTo>
                          <a:cubicBezTo>
                            <a:pt x="6384511" y="12623"/>
                            <a:pt x="6767895" y="378733"/>
                            <a:pt x="6685026" y="595503"/>
                          </a:cubicBezTo>
                          <a:cubicBezTo>
                            <a:pt x="6741593" y="749371"/>
                            <a:pt x="6664080" y="886192"/>
                            <a:pt x="6685026" y="1143349"/>
                          </a:cubicBezTo>
                          <a:cubicBezTo>
                            <a:pt x="6654885" y="1383146"/>
                            <a:pt x="6620628" y="1564816"/>
                            <a:pt x="6685026" y="1738835"/>
                          </a:cubicBezTo>
                          <a:cubicBezTo>
                            <a:pt x="6754674" y="1921090"/>
                            <a:pt x="6697279" y="2018223"/>
                            <a:pt x="6685026" y="2262862"/>
                          </a:cubicBezTo>
                          <a:cubicBezTo>
                            <a:pt x="6677378" y="2527858"/>
                            <a:pt x="6616463" y="2694768"/>
                            <a:pt x="6685026" y="2977444"/>
                          </a:cubicBezTo>
                          <a:cubicBezTo>
                            <a:pt x="6638393" y="3288905"/>
                            <a:pt x="6394697" y="3574763"/>
                            <a:pt x="6089523" y="3572947"/>
                          </a:cubicBezTo>
                          <a:cubicBezTo>
                            <a:pt x="5862941" y="3635077"/>
                            <a:pt x="5672432" y="3537615"/>
                            <a:pt x="5540121" y="3572947"/>
                          </a:cubicBezTo>
                          <a:cubicBezTo>
                            <a:pt x="5386046" y="3630867"/>
                            <a:pt x="5316836" y="3563076"/>
                            <a:pt x="5155540" y="3572947"/>
                          </a:cubicBezTo>
                          <a:cubicBezTo>
                            <a:pt x="4970677" y="3597515"/>
                            <a:pt x="4901811" y="3523923"/>
                            <a:pt x="4716018" y="3572947"/>
                          </a:cubicBezTo>
                          <a:cubicBezTo>
                            <a:pt x="4549644" y="3593243"/>
                            <a:pt x="4385100" y="3579496"/>
                            <a:pt x="4276496" y="3572947"/>
                          </a:cubicBezTo>
                          <a:cubicBezTo>
                            <a:pt x="4153336" y="3589869"/>
                            <a:pt x="4031281" y="3574365"/>
                            <a:pt x="3891915" y="3572947"/>
                          </a:cubicBezTo>
                          <a:cubicBezTo>
                            <a:pt x="3761779" y="3616834"/>
                            <a:pt x="3442155" y="3546147"/>
                            <a:pt x="3287573" y="3572947"/>
                          </a:cubicBezTo>
                          <a:cubicBezTo>
                            <a:pt x="3146220" y="3579001"/>
                            <a:pt x="2970773" y="3553153"/>
                            <a:pt x="2793111" y="3572947"/>
                          </a:cubicBezTo>
                          <a:cubicBezTo>
                            <a:pt x="2625728" y="3636711"/>
                            <a:pt x="2532421" y="3510546"/>
                            <a:pt x="2353589" y="3572947"/>
                          </a:cubicBezTo>
                          <a:cubicBezTo>
                            <a:pt x="2161692" y="3596542"/>
                            <a:pt x="1860072" y="3485129"/>
                            <a:pt x="1694307" y="3572947"/>
                          </a:cubicBezTo>
                          <a:cubicBezTo>
                            <a:pt x="1486283" y="3604327"/>
                            <a:pt x="1412955" y="3502396"/>
                            <a:pt x="1144905" y="3572947"/>
                          </a:cubicBezTo>
                          <a:cubicBezTo>
                            <a:pt x="884882" y="3604659"/>
                            <a:pt x="805546" y="3572173"/>
                            <a:pt x="595503" y="3572947"/>
                          </a:cubicBezTo>
                          <a:cubicBezTo>
                            <a:pt x="324414" y="3563629"/>
                            <a:pt x="-30035" y="3171010"/>
                            <a:pt x="0" y="2977444"/>
                          </a:cubicBezTo>
                          <a:cubicBezTo>
                            <a:pt x="-58678" y="2801748"/>
                            <a:pt x="69263" y="2584148"/>
                            <a:pt x="0" y="2381959"/>
                          </a:cubicBezTo>
                          <a:cubicBezTo>
                            <a:pt x="-29921" y="2166481"/>
                            <a:pt x="13508" y="1934133"/>
                            <a:pt x="0" y="1834112"/>
                          </a:cubicBezTo>
                          <a:cubicBezTo>
                            <a:pt x="5575" y="1739112"/>
                            <a:pt x="47047" y="1441528"/>
                            <a:pt x="0" y="1286266"/>
                          </a:cubicBezTo>
                          <a:cubicBezTo>
                            <a:pt x="31364" y="1042349"/>
                            <a:pt x="56262" y="846514"/>
                            <a:pt x="0" y="595503"/>
                          </a:cubicBezTo>
                          <a:close/>
                        </a:path>
                        <a:path w="6685026" h="3572947" fill="none" stroke="0" extrusionOk="0">
                          <a:moveTo>
                            <a:pt x="0" y="595503"/>
                          </a:moveTo>
                          <a:cubicBezTo>
                            <a:pt x="-7595" y="229228"/>
                            <a:pt x="288901" y="18239"/>
                            <a:pt x="595503" y="0"/>
                          </a:cubicBezTo>
                          <a:cubicBezTo>
                            <a:pt x="765227" y="-34670"/>
                            <a:pt x="957931" y="5387"/>
                            <a:pt x="1199845" y="0"/>
                          </a:cubicBezTo>
                          <a:cubicBezTo>
                            <a:pt x="1469374" y="33887"/>
                            <a:pt x="1684133" y="48819"/>
                            <a:pt x="1859128" y="0"/>
                          </a:cubicBezTo>
                          <a:cubicBezTo>
                            <a:pt x="2072984" y="-62684"/>
                            <a:pt x="2281064" y="13503"/>
                            <a:pt x="2408530" y="0"/>
                          </a:cubicBezTo>
                          <a:cubicBezTo>
                            <a:pt x="2513131" y="-38803"/>
                            <a:pt x="2664347" y="19804"/>
                            <a:pt x="2902991" y="0"/>
                          </a:cubicBezTo>
                          <a:cubicBezTo>
                            <a:pt x="3107048" y="-24592"/>
                            <a:pt x="3143286" y="-1185"/>
                            <a:pt x="3342513" y="0"/>
                          </a:cubicBezTo>
                          <a:cubicBezTo>
                            <a:pt x="3547610" y="-3818"/>
                            <a:pt x="3675530" y="29548"/>
                            <a:pt x="3891915" y="0"/>
                          </a:cubicBezTo>
                          <a:cubicBezTo>
                            <a:pt x="4127908" y="-59746"/>
                            <a:pt x="4207879" y="44198"/>
                            <a:pt x="4386377" y="0"/>
                          </a:cubicBezTo>
                          <a:cubicBezTo>
                            <a:pt x="4507334" y="-2386"/>
                            <a:pt x="4779298" y="73491"/>
                            <a:pt x="5045659" y="0"/>
                          </a:cubicBezTo>
                          <a:cubicBezTo>
                            <a:pt x="5269655" y="-44249"/>
                            <a:pt x="5380175" y="15354"/>
                            <a:pt x="5485181" y="0"/>
                          </a:cubicBezTo>
                          <a:cubicBezTo>
                            <a:pt x="5591515" y="9831"/>
                            <a:pt x="5980843" y="20867"/>
                            <a:pt x="6089523" y="0"/>
                          </a:cubicBezTo>
                          <a:cubicBezTo>
                            <a:pt x="6477255" y="-69432"/>
                            <a:pt x="6673489" y="329796"/>
                            <a:pt x="6685026" y="595503"/>
                          </a:cubicBezTo>
                          <a:cubicBezTo>
                            <a:pt x="6739344" y="884134"/>
                            <a:pt x="6670625" y="933072"/>
                            <a:pt x="6685026" y="1214808"/>
                          </a:cubicBezTo>
                          <a:cubicBezTo>
                            <a:pt x="6692375" y="1507232"/>
                            <a:pt x="6640862" y="1498662"/>
                            <a:pt x="6685026" y="1786474"/>
                          </a:cubicBezTo>
                          <a:cubicBezTo>
                            <a:pt x="6715296" y="2045604"/>
                            <a:pt x="6664406" y="2204527"/>
                            <a:pt x="6685026" y="2310501"/>
                          </a:cubicBezTo>
                          <a:cubicBezTo>
                            <a:pt x="6707669" y="2367191"/>
                            <a:pt x="6675841" y="2705309"/>
                            <a:pt x="6685026" y="2977444"/>
                          </a:cubicBezTo>
                          <a:cubicBezTo>
                            <a:pt x="6818783" y="3302670"/>
                            <a:pt x="6456867" y="3583267"/>
                            <a:pt x="6089523" y="3572947"/>
                          </a:cubicBezTo>
                          <a:cubicBezTo>
                            <a:pt x="5911105" y="3632867"/>
                            <a:pt x="5680412" y="3579123"/>
                            <a:pt x="5485181" y="3572947"/>
                          </a:cubicBezTo>
                          <a:cubicBezTo>
                            <a:pt x="5303258" y="3575949"/>
                            <a:pt x="5282468" y="3529455"/>
                            <a:pt x="5100599" y="3572947"/>
                          </a:cubicBezTo>
                          <a:cubicBezTo>
                            <a:pt x="4941137" y="3592321"/>
                            <a:pt x="4625494" y="3509891"/>
                            <a:pt x="4441317" y="3572947"/>
                          </a:cubicBezTo>
                          <a:cubicBezTo>
                            <a:pt x="4259943" y="3607746"/>
                            <a:pt x="4234724" y="3563855"/>
                            <a:pt x="4056736" y="3572947"/>
                          </a:cubicBezTo>
                          <a:cubicBezTo>
                            <a:pt x="3881953" y="3614144"/>
                            <a:pt x="3671689" y="3538204"/>
                            <a:pt x="3562274" y="3572947"/>
                          </a:cubicBezTo>
                          <a:cubicBezTo>
                            <a:pt x="3434418" y="3581859"/>
                            <a:pt x="3205536" y="3499166"/>
                            <a:pt x="3122752" y="3572947"/>
                          </a:cubicBezTo>
                          <a:cubicBezTo>
                            <a:pt x="3027181" y="3605163"/>
                            <a:pt x="2821994" y="3540458"/>
                            <a:pt x="2683231" y="3572947"/>
                          </a:cubicBezTo>
                          <a:cubicBezTo>
                            <a:pt x="2545828" y="3621761"/>
                            <a:pt x="2296241" y="3533351"/>
                            <a:pt x="2078888" y="3572947"/>
                          </a:cubicBezTo>
                          <a:cubicBezTo>
                            <a:pt x="1859562" y="3638353"/>
                            <a:pt x="1675679" y="3552061"/>
                            <a:pt x="1474546" y="3572947"/>
                          </a:cubicBezTo>
                          <a:cubicBezTo>
                            <a:pt x="1239166" y="3571062"/>
                            <a:pt x="1190861" y="3565080"/>
                            <a:pt x="1089965" y="3572947"/>
                          </a:cubicBezTo>
                          <a:cubicBezTo>
                            <a:pt x="998225" y="3596877"/>
                            <a:pt x="703056" y="3543220"/>
                            <a:pt x="595503" y="3572947"/>
                          </a:cubicBezTo>
                          <a:cubicBezTo>
                            <a:pt x="265786" y="3583089"/>
                            <a:pt x="27772" y="3331074"/>
                            <a:pt x="0" y="2977444"/>
                          </a:cubicBezTo>
                          <a:cubicBezTo>
                            <a:pt x="-54506" y="2834502"/>
                            <a:pt x="47712" y="2507361"/>
                            <a:pt x="0" y="2334320"/>
                          </a:cubicBezTo>
                          <a:cubicBezTo>
                            <a:pt x="-78723" y="2126431"/>
                            <a:pt x="45793" y="2004025"/>
                            <a:pt x="0" y="1762654"/>
                          </a:cubicBezTo>
                          <a:cubicBezTo>
                            <a:pt x="-18434" y="1504356"/>
                            <a:pt x="-4336" y="1398748"/>
                            <a:pt x="0" y="1143349"/>
                          </a:cubicBezTo>
                          <a:cubicBezTo>
                            <a:pt x="-44587" y="886902"/>
                            <a:pt x="44102" y="812740"/>
                            <a:pt x="0" y="595503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2079D0E8-ADD0-9EB7-54F6-3ED6F137C5EE}"/>
                </a:ext>
              </a:extLst>
            </p:cNvPr>
            <p:cNvSpPr/>
            <p:nvPr/>
          </p:nvSpPr>
          <p:spPr>
            <a:xfrm>
              <a:off x="5269815" y="2709943"/>
              <a:ext cx="3219144" cy="114383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2" name="文本框 8">
              <a:extLst>
                <a:ext uri="{FF2B5EF4-FFF2-40B4-BE49-F238E27FC236}">
                  <a16:creationId xmlns:a16="http://schemas.microsoft.com/office/drawing/2014/main" id="{B0E9F475-366E-67E3-E895-44CE0399DBFF}"/>
                </a:ext>
              </a:extLst>
            </p:cNvPr>
            <p:cNvSpPr txBox="1"/>
            <p:nvPr/>
          </p:nvSpPr>
          <p:spPr>
            <a:xfrm>
              <a:off x="5269814" y="2781739"/>
              <a:ext cx="3219144" cy="946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lnSpc>
                  <a:spcPct val="114000"/>
                </a:lnSpc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Lấy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đồ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dùng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học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tập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lấy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đồ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ăn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đều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hành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bắt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nạt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 </a:t>
              </a:r>
              <a:endParaRPr lang="en-US" sz="72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22106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61955FF-4FF5-8555-8B3B-E3A019633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841" y="3446096"/>
            <a:ext cx="1904905" cy="3556000"/>
          </a:xfrm>
          <a:prstGeom prst="rect">
            <a:avLst/>
          </a:prstGeom>
        </p:spPr>
      </p:pic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DB541E-82C6-DDC1-AC46-116E07F444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8257" y="3457309"/>
            <a:ext cx="1788153" cy="355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DAEFC6-7C44-66FD-B9A8-9EDC2362C823}"/>
              </a:ext>
            </a:extLst>
          </p:cNvPr>
          <p:cNvGrpSpPr/>
          <p:nvPr/>
        </p:nvGrpSpPr>
        <p:grpSpPr>
          <a:xfrm>
            <a:off x="1685925" y="133351"/>
            <a:ext cx="4291247" cy="3076574"/>
            <a:chOff x="1631060" y="-36747"/>
            <a:chExt cx="2586102" cy="2307431"/>
          </a:xfrm>
          <a:solidFill>
            <a:srgbClr val="FFB9B9"/>
          </a:solidFill>
        </p:grpSpPr>
        <p:sp>
          <p:nvSpPr>
            <p:cNvPr id="10" name="云形标注 9">
              <a:extLst>
                <a:ext uri="{FF2B5EF4-FFF2-40B4-BE49-F238E27FC236}">
                  <a16:creationId xmlns:a16="http://schemas.microsoft.com/office/drawing/2014/main" id="{3AB91061-7815-82D6-7C25-E42675486309}"/>
                </a:ext>
              </a:extLst>
            </p:cNvPr>
            <p:cNvSpPr/>
            <p:nvPr/>
          </p:nvSpPr>
          <p:spPr>
            <a:xfrm>
              <a:off x="1631060" y="-36747"/>
              <a:ext cx="2586102" cy="2307431"/>
            </a:xfrm>
            <a:prstGeom prst="cloudCallout">
              <a:avLst/>
            </a:prstGeom>
            <a:grpFill/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3733" dirty="0">
                <a:solidFill>
                  <a:prstClr val="white"/>
                </a:solidFill>
                <a:latin typeface="Calibri" panose="020F0502020204030204"/>
                <a:ea typeface="思源黑体 CN Light" panose="020B0300000000000000" charset="-122"/>
                <a:sym typeface="+mn-e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4FA525-F10D-03A2-FC76-4D9C814A8C97}"/>
                </a:ext>
              </a:extLst>
            </p:cNvPr>
            <p:cNvSpPr txBox="1"/>
            <p:nvPr/>
          </p:nvSpPr>
          <p:spPr>
            <a:xfrm>
              <a:off x="1802798" y="261483"/>
              <a:ext cx="2219664" cy="1731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vi-VN" altLang="zh-CN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Light" panose="020B0300000000000000" charset="-122"/>
                  <a:cs typeface="Calibri" panose="020F0502020204030204" pitchFamily="34" charset="0"/>
                  <a:sym typeface="+mn-ea"/>
                </a:rPr>
                <a:t>Các em còn biết các biểu hiện bắt nạt nào thêm không? </a:t>
              </a:r>
              <a:endPara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思源黑体 CN Light" panose="020B0300000000000000" charset="-122"/>
                <a:cs typeface="Calibri" panose="020F0502020204030204" pitchFamily="34" charset="0"/>
                <a:sym typeface="+mn-e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B7AA22-0E35-897B-C4E5-E4C58ED0E604}"/>
              </a:ext>
            </a:extLst>
          </p:cNvPr>
          <p:cNvGrpSpPr/>
          <p:nvPr/>
        </p:nvGrpSpPr>
        <p:grpSpPr>
          <a:xfrm>
            <a:off x="6183849" y="135085"/>
            <a:ext cx="4010660" cy="2683087"/>
            <a:chOff x="4437671" y="193104"/>
            <a:chExt cx="3007995" cy="2012315"/>
          </a:xfrm>
        </p:grpSpPr>
        <p:sp>
          <p:nvSpPr>
            <p:cNvPr id="13" name="云形标注 4">
              <a:extLst>
                <a:ext uri="{FF2B5EF4-FFF2-40B4-BE49-F238E27FC236}">
                  <a16:creationId xmlns:a16="http://schemas.microsoft.com/office/drawing/2014/main" id="{18CCEA6E-9C87-AB8F-03D5-F6B45303E4F5}"/>
                </a:ext>
              </a:extLst>
            </p:cNvPr>
            <p:cNvSpPr/>
            <p:nvPr/>
          </p:nvSpPr>
          <p:spPr>
            <a:xfrm flipH="1">
              <a:off x="4437671" y="193104"/>
              <a:ext cx="3007995" cy="2012315"/>
            </a:xfrm>
            <a:prstGeom prst="cloudCallout">
              <a:avLst/>
            </a:prstGeom>
            <a:solidFill>
              <a:srgbClr val="66FF99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CN" altLang="en-US" sz="2400" b="1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3A0D5A-8C96-6DAD-F7BE-D9337C048837}"/>
                </a:ext>
              </a:extLst>
            </p:cNvPr>
            <p:cNvSpPr txBox="1"/>
            <p:nvPr/>
          </p:nvSpPr>
          <p:spPr>
            <a:xfrm>
              <a:off x="4721827" y="413954"/>
              <a:ext cx="2414588" cy="1731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Cách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ứng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xử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người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bị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bắt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nạt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thế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nào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598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430</Words>
  <Application>Microsoft Office PowerPoint</Application>
  <PresentationFormat>Widescreen</PresentationFormat>
  <Paragraphs>27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DFPOP1-W9</vt:lpstr>
      <vt:lpstr>Times New Roman</vt:lpstr>
      <vt:lpstr>1_Office Theme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2023-08-01T09:15:15Z</dcterms:created>
  <dcterms:modified xsi:type="dcterms:W3CDTF">2025-12-19T06:56:20Z</dcterms:modified>
</cp:coreProperties>
</file>