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10" r:id="rId1"/>
    <p:sldMasterId id="2147483722" r:id="rId2"/>
    <p:sldMasterId id="2147483739" r:id="rId3"/>
    <p:sldMasterId id="2147483786" r:id="rId4"/>
    <p:sldMasterId id="2147483798" r:id="rId5"/>
    <p:sldMasterId id="2147483804" r:id="rId6"/>
    <p:sldMasterId id="2147483826" r:id="rId7"/>
    <p:sldMasterId id="2147483841" r:id="rId8"/>
    <p:sldMasterId id="2147483843" r:id="rId9"/>
    <p:sldMasterId id="2147483845" r:id="rId10"/>
  </p:sldMasterIdLst>
  <p:notesMasterIdLst>
    <p:notesMasterId r:id="rId44"/>
  </p:notesMasterIdLst>
  <p:sldIdLst>
    <p:sldId id="284" r:id="rId11"/>
    <p:sldId id="491" r:id="rId12"/>
    <p:sldId id="492" r:id="rId13"/>
    <p:sldId id="493" r:id="rId14"/>
    <p:sldId id="285" r:id="rId15"/>
    <p:sldId id="257" r:id="rId16"/>
    <p:sldId id="341" r:id="rId17"/>
    <p:sldId id="330" r:id="rId18"/>
    <p:sldId id="333" r:id="rId19"/>
    <p:sldId id="266" r:id="rId20"/>
    <p:sldId id="335" r:id="rId21"/>
    <p:sldId id="336" r:id="rId22"/>
    <p:sldId id="337" r:id="rId23"/>
    <p:sldId id="487" r:id="rId24"/>
    <p:sldId id="488" r:id="rId25"/>
    <p:sldId id="489" r:id="rId26"/>
    <p:sldId id="286" r:id="rId27"/>
    <p:sldId id="338" r:id="rId28"/>
    <p:sldId id="340" r:id="rId29"/>
    <p:sldId id="483" r:id="rId30"/>
    <p:sldId id="332" r:id="rId31"/>
    <p:sldId id="339" r:id="rId32"/>
    <p:sldId id="494" r:id="rId33"/>
    <p:sldId id="334" r:id="rId34"/>
    <p:sldId id="290" r:id="rId35"/>
    <p:sldId id="281" r:id="rId36"/>
    <p:sldId id="282" r:id="rId37"/>
    <p:sldId id="283" r:id="rId38"/>
    <p:sldId id="293" r:id="rId39"/>
    <p:sldId id="485" r:id="rId40"/>
    <p:sldId id="326" r:id="rId41"/>
    <p:sldId id="490" r:id="rId42"/>
    <p:sldId id="27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0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6" d="100"/>
          <a:sy n="56" d="100"/>
        </p:scale>
        <p:origin x="1044"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10/31/2025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7"/>
        <p:cNvGrpSpPr/>
        <p:nvPr/>
      </p:nvGrpSpPr>
      <p:grpSpPr>
        <a:xfrm>
          <a:off x="0" y="0"/>
          <a:ext cx="0" cy="0"/>
          <a:chOff x="0" y="0"/>
          <a:chExt cx="0" cy="0"/>
        </a:xfrm>
      </p:grpSpPr>
      <p:sp>
        <p:nvSpPr>
          <p:cNvPr id="1528" name="Google Shape;1528;ga073618e60_0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9" name="Google Shape;1529;ga073618e60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106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5649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9374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9729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a:t>Tác</a:t>
            </a:r>
            <a:r>
              <a:rPr lang="vi-VN" b="1" baseline="0"/>
              <a:t> giả bộ ppt Toán + TV1: Phan Thị Linh – Đà Nẵng</a:t>
            </a:r>
          </a:p>
          <a:p>
            <a:r>
              <a:rPr lang="vi-VN" b="1" baseline="0"/>
              <a:t>Sđt lh: 0916.604.268</a:t>
            </a:r>
          </a:p>
          <a:p>
            <a:r>
              <a:rPr lang="vi-VN" sz="1100" b="1">
                <a:latin typeface="Arial" pitchFamily="34" charset="0"/>
                <a:cs typeface="Arial" pitchFamily="34" charset="0"/>
              </a:rPr>
              <a:t>+ Zalo: 0916.604.268</a:t>
            </a:r>
          </a:p>
          <a:p>
            <a:r>
              <a:rPr lang="vi-VN" sz="1100" b="1">
                <a:latin typeface="Arial" pitchFamily="34" charset="0"/>
                <a:cs typeface="Arial" pitchFamily="34" charset="0"/>
              </a:rPr>
              <a:t>+ Facebook cá nhân: </a:t>
            </a:r>
            <a:r>
              <a:rPr lang="vi-VN" sz="1100">
                <a:hlinkClick r:id="rId3"/>
              </a:rPr>
              <a:t>https://www.facebook.com/nhilinh.phan/</a:t>
            </a:r>
            <a:endParaRPr lang="vi-VN" sz="1100"/>
          </a:p>
          <a:p>
            <a:r>
              <a:rPr lang="vi-VN" sz="1100" b="1">
                <a:latin typeface="Arial" pitchFamily="34" charset="0"/>
                <a:cs typeface="Arial" pitchFamily="34" charset="0"/>
              </a:rPr>
              <a:t>+ Nhóm chia sẻ tài liệu: </a:t>
            </a:r>
            <a:r>
              <a:rPr lang="vi-VN" sz="1100">
                <a:hlinkClick r:id="rId4"/>
              </a:rPr>
              <a:t>https://www.facebook.com/groups/443096903751589</a:t>
            </a:r>
            <a:endParaRPr lang="vi-VN" sz="1100"/>
          </a:p>
          <a:p>
            <a:r>
              <a:rPr lang="vi-VN" sz="1100" b="1">
                <a:latin typeface="Arial" pitchFamily="34" charset="0"/>
                <a:cs typeface="Arial" pitchFamily="34" charset="0"/>
              </a:rPr>
              <a:t>Hãy</a:t>
            </a:r>
            <a:r>
              <a:rPr lang="vi-VN" sz="1100" b="1" baseline="0">
                <a:latin typeface="Arial" pitchFamily="34" charset="0"/>
                <a:cs typeface="Arial" pitchFamily="34" charset="0"/>
              </a:rPr>
              <a:t> liên hệ chính chủ sản phẩm để được hỗ trợ và đồng hành trong suốt năm học nhé!</a:t>
            </a:r>
            <a:endParaRPr lang="vi-VN" sz="1100" b="1">
              <a:latin typeface="Arial" pitchFamily="34" charset="0"/>
              <a:cs typeface="Arial" pitchFamily="34" charset="0"/>
            </a:endParaRPr>
          </a:p>
        </p:txBody>
      </p:sp>
    </p:spTree>
    <p:extLst>
      <p:ext uri="{BB962C8B-B14F-4D97-AF65-F5344CB8AC3E}">
        <p14:creationId xmlns:p14="http://schemas.microsoft.com/office/powerpoint/2010/main" val="3129353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421119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3CB6AC-ED1D-4070-B0CF-F253D24D8F9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87191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310083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1393977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Hoặc bụi chuối</a:t>
            </a:r>
          </a:p>
        </p:txBody>
      </p:sp>
    </p:spTree>
    <p:extLst>
      <p:ext uri="{BB962C8B-B14F-4D97-AF65-F5344CB8AC3E}">
        <p14:creationId xmlns:p14="http://schemas.microsoft.com/office/powerpoint/2010/main" val="2521937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56303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99284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085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10.xml"/><Relationship Id="rId4" Type="http://schemas.openxmlformats.org/officeDocument/2006/relationships/image" Target="../media/image19.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563736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668357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8345126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24585273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2329429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7766020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29125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7524015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076989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9646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472582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7142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3201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4633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256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35746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42466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86505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379541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118255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2917371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74317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64097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28889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4816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9715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81273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884288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3894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9761817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865410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64701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4529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06239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9145945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6118032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754760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9872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915297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40264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204236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7366530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8751831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1452532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389414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41077312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A9B6FE1-DFC6-4121-8E2D-BEDB923B16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495891" cy="6858000"/>
          </a:xfrm>
          <a:prstGeom prst="rect">
            <a:avLst/>
          </a:prstGeom>
        </p:spPr>
      </p:pic>
      <p:pic>
        <p:nvPicPr>
          <p:cNvPr id="18" name="图片 17">
            <a:extLst>
              <a:ext uri="{FF2B5EF4-FFF2-40B4-BE49-F238E27FC236}">
                <a16:creationId xmlns:a16="http://schemas.microsoft.com/office/drawing/2014/main" id="{38D88ECD-3B13-408D-A850-C38014C0173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61331"/>
          <a:stretch/>
        </p:blipFill>
        <p:spPr>
          <a:xfrm>
            <a:off x="162610" y="3465766"/>
            <a:ext cx="1792721" cy="1836230"/>
          </a:xfrm>
          <a:prstGeom prst="rect">
            <a:avLst/>
          </a:prstGeom>
        </p:spPr>
      </p:pic>
      <p:pic>
        <p:nvPicPr>
          <p:cNvPr id="9" name="图片 8">
            <a:extLst>
              <a:ext uri="{FF2B5EF4-FFF2-40B4-BE49-F238E27FC236}">
                <a16:creationId xmlns:a16="http://schemas.microsoft.com/office/drawing/2014/main" id="{7106EBA1-D132-486A-AB81-261B156DE1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117941" y="0"/>
            <a:ext cx="9911449" cy="6858000"/>
          </a:xfrm>
          <a:prstGeom prst="rect">
            <a:avLst/>
          </a:prstGeom>
        </p:spPr>
      </p:pic>
      <p:pic>
        <p:nvPicPr>
          <p:cNvPr id="6" name="图片 5">
            <a:extLst>
              <a:ext uri="{FF2B5EF4-FFF2-40B4-BE49-F238E27FC236}">
                <a16:creationId xmlns:a16="http://schemas.microsoft.com/office/drawing/2014/main" id="{7324B02C-017E-4B2F-94D0-FDFA4D6A878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73666" y="0"/>
            <a:ext cx="5118334" cy="6858000"/>
          </a:xfrm>
          <a:prstGeom prst="rect">
            <a:avLst/>
          </a:prstGeom>
        </p:spPr>
      </p:pic>
      <p:grpSp>
        <p:nvGrpSpPr>
          <p:cNvPr id="23" name="组合 22">
            <a:extLst>
              <a:ext uri="{FF2B5EF4-FFF2-40B4-BE49-F238E27FC236}">
                <a16:creationId xmlns:a16="http://schemas.microsoft.com/office/drawing/2014/main" id="{544BE9C4-9C35-402F-97BF-C497C78B10DF}"/>
              </a:ext>
            </a:extLst>
          </p:cNvPr>
          <p:cNvGrpSpPr/>
          <p:nvPr userDrawn="1"/>
        </p:nvGrpSpPr>
        <p:grpSpPr>
          <a:xfrm>
            <a:off x="0" y="4191000"/>
            <a:ext cx="5170680" cy="2667000"/>
            <a:chOff x="0" y="4191000"/>
            <a:chExt cx="5170680" cy="2667000"/>
          </a:xfrm>
        </p:grpSpPr>
        <p:pic>
          <p:nvPicPr>
            <p:cNvPr id="12" name="图片 11">
              <a:extLst>
                <a:ext uri="{FF2B5EF4-FFF2-40B4-BE49-F238E27FC236}">
                  <a16:creationId xmlns:a16="http://schemas.microsoft.com/office/drawing/2014/main" id="{22F1DEBC-23B2-49F4-999E-0E7760EE60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191000"/>
              <a:ext cx="5170680" cy="2667000"/>
            </a:xfrm>
            <a:prstGeom prst="rect">
              <a:avLst/>
            </a:prstGeom>
          </p:spPr>
        </p:pic>
        <p:pic>
          <p:nvPicPr>
            <p:cNvPr id="16" name="图片 15">
              <a:extLst>
                <a:ext uri="{FF2B5EF4-FFF2-40B4-BE49-F238E27FC236}">
                  <a16:creationId xmlns:a16="http://schemas.microsoft.com/office/drawing/2014/main" id="{1A2A385E-F248-49DC-B6F1-93C4120C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00990" y="4191000"/>
              <a:ext cx="4190238" cy="2221992"/>
            </a:xfrm>
            <a:prstGeom prst="rect">
              <a:avLst/>
            </a:prstGeom>
          </p:spPr>
        </p:pic>
      </p:grpSp>
      <p:pic>
        <p:nvPicPr>
          <p:cNvPr id="21" name="图片 20">
            <a:extLst>
              <a:ext uri="{FF2B5EF4-FFF2-40B4-BE49-F238E27FC236}">
                <a16:creationId xmlns:a16="http://schemas.microsoft.com/office/drawing/2014/main" id="{D185DD6C-BC49-4F29-98B8-D34A9D11802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807709" y="682851"/>
            <a:ext cx="1376363" cy="1150902"/>
          </a:xfrm>
          <a:prstGeom prst="rect">
            <a:avLst/>
          </a:prstGeom>
        </p:spPr>
      </p:pic>
    </p:spTree>
    <p:extLst>
      <p:ext uri="{BB962C8B-B14F-4D97-AF65-F5344CB8AC3E}">
        <p14:creationId xmlns:p14="http://schemas.microsoft.com/office/powerpoint/2010/main" val="147030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decel="10000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0-#ppt_w/2"/>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12" decel="100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0-#ppt_w/2"/>
                                          </p:val>
                                        </p:tav>
                                        <p:tav tm="100000">
                                          <p:val>
                                            <p:strVal val="#ppt_x"/>
                                          </p:val>
                                        </p:tav>
                                      </p:tavLst>
                                    </p:anim>
                                    <p:anim calcmode="lin" valueType="num">
                                      <p:cBhvr additive="base">
                                        <p:cTn id="12" dur="1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500" fill="hold"/>
                                        <p:tgtEl>
                                          <p:spTgt spid="6"/>
                                        </p:tgtEl>
                                        <p:attrNameLst>
                                          <p:attrName>ppt_x</p:attrName>
                                        </p:attrNameLst>
                                      </p:cBhvr>
                                      <p:tavLst>
                                        <p:tav tm="0">
                                          <p:val>
                                            <p:strVal val="1+#ppt_w/2"/>
                                          </p:val>
                                        </p:tav>
                                        <p:tav tm="100000">
                                          <p:val>
                                            <p:strVal val="#ppt_x"/>
                                          </p:val>
                                        </p:tav>
                                      </p:tavLst>
                                    </p:anim>
                                    <p:anim calcmode="lin" valueType="num">
                                      <p:cBhvr additive="base">
                                        <p:cTn id="16" dur="1500" fill="hold"/>
                                        <p:tgtEl>
                                          <p:spTgt spid="6"/>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500" fill="hold"/>
                                        <p:tgtEl>
                                          <p:spTgt spid="9"/>
                                        </p:tgtEl>
                                        <p:attrNameLst>
                                          <p:attrName>ppt_x</p:attrName>
                                        </p:attrNameLst>
                                      </p:cBhvr>
                                      <p:tavLst>
                                        <p:tav tm="0">
                                          <p:val>
                                            <p:strVal val="1+#ppt_w/2"/>
                                          </p:val>
                                        </p:tav>
                                        <p:tav tm="100000">
                                          <p:val>
                                            <p:strVal val="#ppt_x"/>
                                          </p:val>
                                        </p:tav>
                                      </p:tavLst>
                                    </p:anim>
                                    <p:anim calcmode="lin" valueType="num">
                                      <p:cBhvr additive="base">
                                        <p:cTn id="20" dur="1500" fill="hold"/>
                                        <p:tgtEl>
                                          <p:spTgt spid="9"/>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42" presetClass="entr" presetSubtype="0" fill="hold" nodeType="withEffect">
                                  <p:stCondLst>
                                    <p:cond delay="10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6A1EFCF-2B08-4C5E-82AD-1BF8FFA5BE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7161"/>
          <a:stretch/>
        </p:blipFill>
        <p:spPr>
          <a:xfrm flipH="1">
            <a:off x="0" y="-1"/>
            <a:ext cx="8210563" cy="6858000"/>
          </a:xfrm>
          <a:prstGeom prst="rect">
            <a:avLst/>
          </a:prstGeom>
        </p:spPr>
      </p:pic>
      <p:grpSp>
        <p:nvGrpSpPr>
          <p:cNvPr id="10" name="组合 9">
            <a:extLst>
              <a:ext uri="{FF2B5EF4-FFF2-40B4-BE49-F238E27FC236}">
                <a16:creationId xmlns:a16="http://schemas.microsoft.com/office/drawing/2014/main" id="{0EC6ACB8-4B8F-40AE-B036-567405C14296}"/>
              </a:ext>
            </a:extLst>
          </p:cNvPr>
          <p:cNvGrpSpPr/>
          <p:nvPr userDrawn="1"/>
        </p:nvGrpSpPr>
        <p:grpSpPr>
          <a:xfrm>
            <a:off x="6096000" y="2455424"/>
            <a:ext cx="6096000" cy="4402575"/>
            <a:chOff x="2696109" y="0"/>
            <a:chExt cx="9495891" cy="6858000"/>
          </a:xfrm>
        </p:grpSpPr>
        <p:pic>
          <p:nvPicPr>
            <p:cNvPr id="2" name="图片 1">
              <a:extLst>
                <a:ext uri="{FF2B5EF4-FFF2-40B4-BE49-F238E27FC236}">
                  <a16:creationId xmlns:a16="http://schemas.microsoft.com/office/drawing/2014/main" id="{3C86D6C7-A18C-43E3-A4B1-5B15DBF56D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3" name="图片 2">
              <a:extLst>
                <a:ext uri="{FF2B5EF4-FFF2-40B4-BE49-F238E27FC236}">
                  <a16:creationId xmlns:a16="http://schemas.microsoft.com/office/drawing/2014/main" id="{46F992E2-2B0B-4108-912F-6AE18B2151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7177887" y="3521470"/>
              <a:ext cx="4636008" cy="1836230"/>
            </a:xfrm>
            <a:prstGeom prst="rect">
              <a:avLst/>
            </a:prstGeom>
          </p:spPr>
        </p:pic>
        <p:pic>
          <p:nvPicPr>
            <p:cNvPr id="6" name="图片 5">
              <a:extLst>
                <a:ext uri="{FF2B5EF4-FFF2-40B4-BE49-F238E27FC236}">
                  <a16:creationId xmlns:a16="http://schemas.microsoft.com/office/drawing/2014/main" id="{1ED9916A-685B-4261-8731-EBA4E7E4548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7021320" y="4191000"/>
              <a:ext cx="5170680" cy="2667000"/>
            </a:xfrm>
            <a:prstGeom prst="rect">
              <a:avLst/>
            </a:prstGeom>
          </p:spPr>
        </p:pic>
        <p:pic>
          <p:nvPicPr>
            <p:cNvPr id="7" name="图片 6">
              <a:extLst>
                <a:ext uri="{FF2B5EF4-FFF2-40B4-BE49-F238E27FC236}">
                  <a16:creationId xmlns:a16="http://schemas.microsoft.com/office/drawing/2014/main" id="{E142A7D8-D825-451B-B065-C40AA57BD07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7400772" y="4191000"/>
              <a:ext cx="4190238" cy="2221992"/>
            </a:xfrm>
            <a:prstGeom prst="rect">
              <a:avLst/>
            </a:prstGeom>
          </p:spPr>
        </p:pic>
      </p:grpSp>
    </p:spTree>
    <p:extLst>
      <p:ext uri="{BB962C8B-B14F-4D97-AF65-F5344CB8AC3E}">
        <p14:creationId xmlns:p14="http://schemas.microsoft.com/office/powerpoint/2010/main" val="3689598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2B81B7D-603D-4DA2-81A6-B532BCD7D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12" name="图片 11">
            <a:extLst>
              <a:ext uri="{FF2B5EF4-FFF2-40B4-BE49-F238E27FC236}">
                <a16:creationId xmlns:a16="http://schemas.microsoft.com/office/drawing/2014/main" id="{128FE4EF-15A1-4477-8320-DB85CFD06C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62610" y="0"/>
            <a:ext cx="9911449" cy="6858000"/>
          </a:xfrm>
          <a:prstGeom prst="rect">
            <a:avLst/>
          </a:prstGeom>
        </p:spPr>
      </p:pic>
      <p:pic>
        <p:nvPicPr>
          <p:cNvPr id="13" name="图片 12">
            <a:extLst>
              <a:ext uri="{FF2B5EF4-FFF2-40B4-BE49-F238E27FC236}">
                <a16:creationId xmlns:a16="http://schemas.microsoft.com/office/drawing/2014/main" id="{B74CA494-15F0-4D4F-AD68-8519986441F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0" y="0"/>
            <a:ext cx="5118334" cy="685800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userDrawn="1">
            <p:ph type="title" hasCustomPrompt="1"/>
          </p:nvPr>
        </p:nvSpPr>
        <p:spPr>
          <a:xfrm>
            <a:off x="5288056" y="2868552"/>
            <a:ext cx="4924425" cy="1477328"/>
          </a:xfrm>
          <a:noFill/>
        </p:spPr>
        <p:txBody>
          <a:bodyPr vert="horz" wrap="none" lIns="0" tIns="0" rIns="0" bIns="0" rtlCol="0">
            <a:spAutoFit/>
          </a:bodyPr>
          <a:lstStyle>
            <a:lvl1pPr>
              <a:lnSpc>
                <a:spcPct val="100000"/>
              </a:lnSpc>
              <a:defRPr lang="zh-CN" altLang="en-US" sz="9600">
                <a:blipFill dpi="0" rotWithShape="1">
                  <a:blip r:embed="rId5"/>
                  <a:srcRect/>
                  <a:stretch>
                    <a:fillRect/>
                  </a:stretch>
                </a:blipFill>
                <a:latin typeface="+mj-ea"/>
                <a:ea typeface="+mj-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userDrawn="1">
            <p:ph type="body" sz="quarter" idx="10" hasCustomPrompt="1"/>
          </p:nvPr>
        </p:nvSpPr>
        <p:spPr>
          <a:xfrm>
            <a:off x="4864893" y="2281272"/>
            <a:ext cx="2462213" cy="683264"/>
          </a:xfrm>
          <a:noFill/>
        </p:spPr>
        <p:txBody>
          <a:bodyPr vert="horz" wrap="none" lIns="0" tIns="0" rIns="0" bIns="0" rtlCol="0" anchor="ctr" anchorCtr="0">
            <a:spAutoFit/>
          </a:bodyPr>
          <a:lstStyle>
            <a:lvl1pPr marL="0" indent="0">
              <a:buNone/>
              <a:defRPr lang="zh-CN" altLang="en-US" sz="4800" dirty="0" smtClean="0">
                <a:blipFill dpi="0" rotWithShape="1">
                  <a:blip r:embed="rId5"/>
                  <a:srcRect/>
                  <a:stretch>
                    <a:fillRect/>
                  </a:stretch>
                </a:blipFill>
                <a:latin typeface="+mj-ea"/>
                <a:ea typeface="+mj-ea"/>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spTree>
    <p:extLst>
      <p:ext uri="{BB962C8B-B14F-4D97-AF65-F5344CB8AC3E}">
        <p14:creationId xmlns:p14="http://schemas.microsoft.com/office/powerpoint/2010/main" val="229759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ppt_w</p:attrName>
                                        </p:attrNameLst>
                                      </p:cBhvr>
                                      <p:tavLst>
                                        <p:tav tm="0">
                                          <p:val>
                                            <p:strVal val="#ppt_w+.3"/>
                                          </p:val>
                                        </p:tav>
                                        <p:tav tm="100000">
                                          <p:val>
                                            <p:strVal val="#ppt_w"/>
                                          </p:val>
                                        </p:tav>
                                      </p:tavLst>
                                    </p:anim>
                                    <p:anim calcmode="lin" valueType="num">
                                      <p:cBhvr>
                                        <p:cTn id="13" dur="1000" fill="hold"/>
                                        <p:tgtEl>
                                          <p:spTgt spid="21"/>
                                        </p:tgtEl>
                                        <p:attrNameLst>
                                          <p:attrName>ppt_h</p:attrName>
                                        </p:attrNameLst>
                                      </p:cBhvr>
                                      <p:tavLst>
                                        <p:tav tm="0">
                                          <p:val>
                                            <p:strVal val="#ppt_h"/>
                                          </p:val>
                                        </p:tav>
                                        <p:tav tm="100000">
                                          <p:val>
                                            <p:strVal val="#ppt_h"/>
                                          </p:val>
                                        </p:tav>
                                      </p:tavLst>
                                    </p:anim>
                                    <p:animEffect transition="in" filter="fade">
                                      <p:cBhvr>
                                        <p:cTn id="1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E3BE298-A6E5-4FE1-BB7E-B910137231FD}"/>
              </a:ext>
            </a:extLst>
          </p:cNvPr>
          <p:cNvPicPr>
            <a:picLocks noChangeAspect="1"/>
          </p:cNvPicPr>
          <p:nvPr userDrawn="1"/>
        </p:nvPicPr>
        <p:blipFill rotWithShape="1">
          <a:blip r:embed="rId2"/>
          <a:srcRect l="16235" t="5400"/>
          <a:stretch/>
        </p:blipFill>
        <p:spPr>
          <a:xfrm>
            <a:off x="-1" y="0"/>
            <a:ext cx="2645309" cy="4417770"/>
          </a:xfrm>
          <a:prstGeom prst="rect">
            <a:avLst/>
          </a:prstGeom>
        </p:spPr>
      </p:pic>
      <p:pic>
        <p:nvPicPr>
          <p:cNvPr id="9" name="图片 8">
            <a:extLst>
              <a:ext uri="{FF2B5EF4-FFF2-40B4-BE49-F238E27FC236}">
                <a16:creationId xmlns:a16="http://schemas.microsoft.com/office/drawing/2014/main" id="{1868AB78-861B-4E1D-956A-84D92B2DA1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470492" y="402680"/>
            <a:ext cx="839461" cy="2451953"/>
          </a:xfrm>
        </p:spPr>
        <p:txBody>
          <a:bodyPr vert="eaVert" wrap="none">
            <a:spAutoFit/>
          </a:bodyPr>
          <a:lstStyle>
            <a:lvl1pPr algn="l">
              <a:defRPr sz="4600">
                <a:blipFill>
                  <a:blip r:embed="rId4"/>
                  <a:stretch>
                    <a:fillRect/>
                  </a:stretch>
                </a:blipFill>
              </a:defRPr>
            </a:lvl1pPr>
          </a:lstStyle>
          <a:p>
            <a:r>
              <a:rPr lang="zh-CN" altLang="en-US" dirty="0"/>
              <a:t>编辑标题</a:t>
            </a:r>
          </a:p>
        </p:txBody>
      </p:sp>
    </p:spTree>
    <p:extLst>
      <p:ext uri="{BB962C8B-B14F-4D97-AF65-F5344CB8AC3E}">
        <p14:creationId xmlns:p14="http://schemas.microsoft.com/office/powerpoint/2010/main" val="2564362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426AB61-867F-4B76-9168-B258982A1F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2696109" y="0"/>
            <a:ext cx="9495891" cy="6858000"/>
          </a:xfrm>
          <a:prstGeom prst="rect">
            <a:avLst/>
          </a:prstGeom>
        </p:spPr>
      </p:pic>
      <p:pic>
        <p:nvPicPr>
          <p:cNvPr id="7" name="图片 6">
            <a:extLst>
              <a:ext uri="{FF2B5EF4-FFF2-40B4-BE49-F238E27FC236}">
                <a16:creationId xmlns:a16="http://schemas.microsoft.com/office/drawing/2014/main" id="{59A156FA-44AF-4643-90D0-026F410A00A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flipH="1" flipV="1">
            <a:off x="0" y="-1"/>
            <a:ext cx="2921000" cy="1276655"/>
          </a:xfrm>
          <a:prstGeom prst="rect">
            <a:avLst/>
          </a:prstGeom>
        </p:spPr>
      </p:pic>
      <p:pic>
        <p:nvPicPr>
          <p:cNvPr id="9" name="图片 8">
            <a:extLst>
              <a:ext uri="{FF2B5EF4-FFF2-40B4-BE49-F238E27FC236}">
                <a16:creationId xmlns:a16="http://schemas.microsoft.com/office/drawing/2014/main" id="{D934B5B4-9CE3-413B-80B8-853259A57E2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78065" r="32753"/>
          <a:stretch/>
        </p:blipFill>
        <p:spPr>
          <a:xfrm rot="10800000" flipH="1" flipV="1">
            <a:off x="9271000" y="5581345"/>
            <a:ext cx="2921000" cy="1276655"/>
          </a:xfrm>
          <a:prstGeom prst="rect">
            <a:avLst/>
          </a:prstGeom>
        </p:spPr>
      </p:pic>
    </p:spTree>
    <p:extLst>
      <p:ext uri="{BB962C8B-B14F-4D97-AF65-F5344CB8AC3E}">
        <p14:creationId xmlns:p14="http://schemas.microsoft.com/office/powerpoint/2010/main" val="404031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250179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1539B-86BF-B75C-432C-2CF5DB379A0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9591A2-0980-3637-7A3B-86D2B0B4C5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4B5CFE-DB61-3945-950C-100A7436C82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7B73E24-02D4-0619-7853-B6EB472A99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7AE06F7-1311-C6A2-5076-EC61C95E9DBF}"/>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0320511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717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427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60034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4657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8382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41838027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2684243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499138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469302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530100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590663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10" name="Picture 9" descr="A round pink circle with white text and a black background&#10;&#10;AI-generated content may be incorrect.">
            <a:extLst>
              <a:ext uri="{FF2B5EF4-FFF2-40B4-BE49-F238E27FC236}">
                <a16:creationId xmlns:a16="http://schemas.microsoft.com/office/drawing/2014/main" id="{36BD287B-F0AD-783E-2D37-C8D1A16E6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id="{E4B35B8C-843B-37EB-8C63-5100AD0C54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8338612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Tree>
    <p:extLst>
      <p:ext uri="{BB962C8B-B14F-4D97-AF65-F5344CB8AC3E}">
        <p14:creationId xmlns:p14="http://schemas.microsoft.com/office/powerpoint/2010/main" val="28491827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3054612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BDE6C-63F6-6C80-0C5C-F94C241B82D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D771796-7844-DB85-EB38-F26A7D5506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9AA1C8-CCC6-B84B-C1FA-888C5BABD11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108E28-627F-2D44-D81C-6C15BF2C5C0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3AE90-3BBD-87A3-D638-61782525EB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733959-FCA8-A66D-B92F-DB0EB64CBF55}"/>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8" name="Footer Placeholder 7">
            <a:extLst>
              <a:ext uri="{FF2B5EF4-FFF2-40B4-BE49-F238E27FC236}">
                <a16:creationId xmlns:a16="http://schemas.microsoft.com/office/drawing/2014/main" id="{DE6F3A65-CA66-5E81-4BA7-18FD2BD72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2E077C3-116D-597C-5AB0-C82C90A9E04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858366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71315-9374-42B2-CA36-BC3536D176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16AC519-3402-D6B5-0D85-7ED734439BD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4" name="Footer Placeholder 3">
            <a:extLst>
              <a:ext uri="{FF2B5EF4-FFF2-40B4-BE49-F238E27FC236}">
                <a16:creationId xmlns:a16="http://schemas.microsoft.com/office/drawing/2014/main" id="{AD83A296-B661-19CE-BBED-C2ABB7B0B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3A7D5BE-52F4-EFEE-7C09-54E73E8DBD40}"/>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15433206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44B879-72FA-A95E-E2A7-A6269E4C286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3" name="Footer Placeholder 2">
            <a:extLst>
              <a:ext uri="{FF2B5EF4-FFF2-40B4-BE49-F238E27FC236}">
                <a16:creationId xmlns:a16="http://schemas.microsoft.com/office/drawing/2014/main" id="{2C50A52C-DE84-7CDA-4D8C-380332640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0EBCB7D-379E-BB84-1B0E-B2424B6BF58B}"/>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60730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2A9B4-7B15-ACE4-7D69-A2713CDD119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DB7BE3-906F-F433-76AB-981A4BDAB6E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4556D7-9B32-617A-9617-493136D7B14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9AB4C4-CE0E-273A-BCA3-A73E6BBF3A3E}"/>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6" name="Footer Placeholder 5">
            <a:extLst>
              <a:ext uri="{FF2B5EF4-FFF2-40B4-BE49-F238E27FC236}">
                <a16:creationId xmlns:a16="http://schemas.microsoft.com/office/drawing/2014/main" id="{40B1437A-A64E-7D5F-F7C4-59B077882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F745A35-7470-C567-7B64-E5B5E85C55FC}"/>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5856393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AC6EA-0C14-F5E8-D539-B0D892245E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2E945B-18E5-1D4C-D60E-2083540D290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F3FE6E-2F48-6FB7-CFF6-27114F37D2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8B69E4-B19E-D32A-08D8-E2AEA37AE890}"/>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6" name="Footer Placeholder 5">
            <a:extLst>
              <a:ext uri="{FF2B5EF4-FFF2-40B4-BE49-F238E27FC236}">
                <a16:creationId xmlns:a16="http://schemas.microsoft.com/office/drawing/2014/main" id="{F15A7F5D-5141-7DC7-AB9B-EEF2A9562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9DAA7-2B21-0BA9-BA69-8C106473AB93}"/>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34432241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B8256-A6E5-010F-CC12-F4991E172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0A7EDA-5B8E-451F-A1AB-33AC778CDDF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DD76F-CF45-080A-2F19-7F25D7BCDD3D}"/>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D81B92FE-FA3C-0068-7EA5-DFDA0F75FC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70588-96AD-C383-4500-771B280A620A}"/>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2736790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2489270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850DD1-1EE9-B448-BDC2-1C9EC1DE42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DD6A2C1-1EF8-22ED-871B-F12D655130F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6DE07-AA90-8262-2375-DD304B701A7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9FDB1246-0BFF-7D6F-15CA-1FFC07A1A8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6E3DDD-C955-1C34-0385-37FA11B4210D}"/>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spTree>
    <p:extLst>
      <p:ext uri="{BB962C8B-B14F-4D97-AF65-F5344CB8AC3E}">
        <p14:creationId xmlns:p14="http://schemas.microsoft.com/office/powerpoint/2010/main" val="42927868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0" name="Google Shape;10;p2"/>
          <p:cNvSpPr txBox="1">
            <a:spLocks noGrp="1"/>
          </p:cNvSpPr>
          <p:nvPr>
            <p:ph type="ctrTitle"/>
          </p:nvPr>
        </p:nvSpPr>
        <p:spPr>
          <a:xfrm>
            <a:off x="1240600" y="2578533"/>
            <a:ext cx="6580800" cy="21632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Clr>
                <a:srgbClr val="191919"/>
              </a:buClr>
              <a:buSzPts val="5200"/>
              <a:buNone/>
              <a:defRPr sz="5300">
                <a:solidFill>
                  <a:schemeClr val="accent2"/>
                </a:solidFill>
              </a:defRPr>
            </a:lvl1pPr>
            <a:lvl2pPr lvl="1" algn="ctr">
              <a:spcBef>
                <a:spcPts val="0"/>
              </a:spcBef>
              <a:spcAft>
                <a:spcPts val="0"/>
              </a:spcAft>
              <a:buClr>
                <a:srgbClr val="191919"/>
              </a:buClr>
              <a:buSzPts val="5200"/>
              <a:buNone/>
              <a:defRPr sz="6900">
                <a:solidFill>
                  <a:srgbClr val="191919"/>
                </a:solidFill>
              </a:defRPr>
            </a:lvl2pPr>
            <a:lvl3pPr lvl="2" algn="ctr">
              <a:spcBef>
                <a:spcPts val="0"/>
              </a:spcBef>
              <a:spcAft>
                <a:spcPts val="0"/>
              </a:spcAft>
              <a:buClr>
                <a:srgbClr val="191919"/>
              </a:buClr>
              <a:buSzPts val="5200"/>
              <a:buNone/>
              <a:defRPr sz="6900">
                <a:solidFill>
                  <a:srgbClr val="191919"/>
                </a:solidFill>
              </a:defRPr>
            </a:lvl3pPr>
            <a:lvl4pPr lvl="3" algn="ctr">
              <a:spcBef>
                <a:spcPts val="0"/>
              </a:spcBef>
              <a:spcAft>
                <a:spcPts val="0"/>
              </a:spcAft>
              <a:buClr>
                <a:srgbClr val="191919"/>
              </a:buClr>
              <a:buSzPts val="5200"/>
              <a:buNone/>
              <a:defRPr sz="6900">
                <a:solidFill>
                  <a:srgbClr val="191919"/>
                </a:solidFill>
              </a:defRPr>
            </a:lvl4pPr>
            <a:lvl5pPr lvl="4" algn="ctr">
              <a:spcBef>
                <a:spcPts val="0"/>
              </a:spcBef>
              <a:spcAft>
                <a:spcPts val="0"/>
              </a:spcAft>
              <a:buClr>
                <a:srgbClr val="191919"/>
              </a:buClr>
              <a:buSzPts val="5200"/>
              <a:buNone/>
              <a:defRPr sz="6900">
                <a:solidFill>
                  <a:srgbClr val="191919"/>
                </a:solidFill>
              </a:defRPr>
            </a:lvl5pPr>
            <a:lvl6pPr lvl="5" algn="ctr">
              <a:spcBef>
                <a:spcPts val="0"/>
              </a:spcBef>
              <a:spcAft>
                <a:spcPts val="0"/>
              </a:spcAft>
              <a:buClr>
                <a:srgbClr val="191919"/>
              </a:buClr>
              <a:buSzPts val="5200"/>
              <a:buNone/>
              <a:defRPr sz="6900">
                <a:solidFill>
                  <a:srgbClr val="191919"/>
                </a:solidFill>
              </a:defRPr>
            </a:lvl6pPr>
            <a:lvl7pPr lvl="6" algn="ctr">
              <a:spcBef>
                <a:spcPts val="0"/>
              </a:spcBef>
              <a:spcAft>
                <a:spcPts val="0"/>
              </a:spcAft>
              <a:buClr>
                <a:srgbClr val="191919"/>
              </a:buClr>
              <a:buSzPts val="5200"/>
              <a:buNone/>
              <a:defRPr sz="6900">
                <a:solidFill>
                  <a:srgbClr val="191919"/>
                </a:solidFill>
              </a:defRPr>
            </a:lvl7pPr>
            <a:lvl8pPr lvl="7" algn="ctr">
              <a:spcBef>
                <a:spcPts val="0"/>
              </a:spcBef>
              <a:spcAft>
                <a:spcPts val="0"/>
              </a:spcAft>
              <a:buClr>
                <a:srgbClr val="191919"/>
              </a:buClr>
              <a:buSzPts val="5200"/>
              <a:buNone/>
              <a:defRPr sz="6900">
                <a:solidFill>
                  <a:srgbClr val="191919"/>
                </a:solidFill>
              </a:defRPr>
            </a:lvl8pPr>
            <a:lvl9pPr lvl="8" algn="ctr">
              <a:spcBef>
                <a:spcPts val="0"/>
              </a:spcBef>
              <a:spcAft>
                <a:spcPts val="0"/>
              </a:spcAft>
              <a:buClr>
                <a:srgbClr val="191919"/>
              </a:buClr>
              <a:buSzPts val="5200"/>
              <a:buNone/>
              <a:defRPr sz="6900">
                <a:solidFill>
                  <a:srgbClr val="191919"/>
                </a:solidFill>
              </a:defRPr>
            </a:lvl9pPr>
          </a:lstStyle>
          <a:p>
            <a:endParaRPr/>
          </a:p>
        </p:txBody>
      </p:sp>
      <p:sp>
        <p:nvSpPr>
          <p:cNvPr id="11" name="Google Shape;11;p2"/>
          <p:cNvSpPr txBox="1">
            <a:spLocks noGrp="1"/>
          </p:cNvSpPr>
          <p:nvPr>
            <p:ph type="subTitle" idx="1"/>
          </p:nvPr>
        </p:nvSpPr>
        <p:spPr>
          <a:xfrm>
            <a:off x="1240600" y="4774100"/>
            <a:ext cx="6580800" cy="634400"/>
          </a:xfrm>
          <a:prstGeom prst="rect">
            <a:avLst/>
          </a:prstGeom>
        </p:spPr>
        <p:txBody>
          <a:bodyPr spcFirstLastPara="1" wrap="square" lIns="121705" tIns="121705" rIns="121705" bIns="121705" anchor="t"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2" name="Google Shape;12;p2"/>
          <p:cNvSpPr txBox="1">
            <a:spLocks noGrp="1"/>
          </p:cNvSpPr>
          <p:nvPr>
            <p:ph type="title" idx="2"/>
          </p:nvPr>
        </p:nvSpPr>
        <p:spPr>
          <a:xfrm>
            <a:off x="1375167" y="1437000"/>
            <a:ext cx="6317200" cy="634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800"/>
              <a:buNone/>
              <a:defRPr sz="2400"/>
            </a:lvl1pPr>
            <a:lvl2pPr lvl="1">
              <a:spcBef>
                <a:spcPts val="0"/>
              </a:spcBef>
              <a:spcAft>
                <a:spcPts val="0"/>
              </a:spcAft>
              <a:buSzPts val="3500"/>
              <a:buNone/>
              <a:defRPr>
                <a:latin typeface="Dosis"/>
                <a:ea typeface="Dosis"/>
                <a:cs typeface="Dosis"/>
                <a:sym typeface="Dosis"/>
              </a:defRPr>
            </a:lvl2pPr>
            <a:lvl3pPr lvl="2">
              <a:spcBef>
                <a:spcPts val="0"/>
              </a:spcBef>
              <a:spcAft>
                <a:spcPts val="0"/>
              </a:spcAft>
              <a:buSzPts val="3500"/>
              <a:buNone/>
              <a:defRPr>
                <a:latin typeface="Dosis"/>
                <a:ea typeface="Dosis"/>
                <a:cs typeface="Dosis"/>
                <a:sym typeface="Dosis"/>
              </a:defRPr>
            </a:lvl3pPr>
            <a:lvl4pPr lvl="3">
              <a:spcBef>
                <a:spcPts val="0"/>
              </a:spcBef>
              <a:spcAft>
                <a:spcPts val="0"/>
              </a:spcAft>
              <a:buSzPts val="3500"/>
              <a:buNone/>
              <a:defRPr>
                <a:latin typeface="Dosis"/>
                <a:ea typeface="Dosis"/>
                <a:cs typeface="Dosis"/>
                <a:sym typeface="Dosis"/>
              </a:defRPr>
            </a:lvl4pPr>
            <a:lvl5pPr lvl="4">
              <a:spcBef>
                <a:spcPts val="0"/>
              </a:spcBef>
              <a:spcAft>
                <a:spcPts val="0"/>
              </a:spcAft>
              <a:buSzPts val="3500"/>
              <a:buNone/>
              <a:defRPr>
                <a:latin typeface="Dosis"/>
                <a:ea typeface="Dosis"/>
                <a:cs typeface="Dosis"/>
                <a:sym typeface="Dosis"/>
              </a:defRPr>
            </a:lvl5pPr>
            <a:lvl6pPr lvl="5">
              <a:spcBef>
                <a:spcPts val="0"/>
              </a:spcBef>
              <a:spcAft>
                <a:spcPts val="0"/>
              </a:spcAft>
              <a:buSzPts val="3500"/>
              <a:buNone/>
              <a:defRPr>
                <a:latin typeface="Dosis"/>
                <a:ea typeface="Dosis"/>
                <a:cs typeface="Dosis"/>
                <a:sym typeface="Dosis"/>
              </a:defRPr>
            </a:lvl6pPr>
            <a:lvl7pPr lvl="6">
              <a:spcBef>
                <a:spcPts val="0"/>
              </a:spcBef>
              <a:spcAft>
                <a:spcPts val="0"/>
              </a:spcAft>
              <a:buSzPts val="3500"/>
              <a:buNone/>
              <a:defRPr>
                <a:latin typeface="Dosis"/>
                <a:ea typeface="Dosis"/>
                <a:cs typeface="Dosis"/>
                <a:sym typeface="Dosis"/>
              </a:defRPr>
            </a:lvl7pPr>
            <a:lvl8pPr lvl="7">
              <a:spcBef>
                <a:spcPts val="0"/>
              </a:spcBef>
              <a:spcAft>
                <a:spcPts val="0"/>
              </a:spcAft>
              <a:buSzPts val="3500"/>
              <a:buNone/>
              <a:defRPr>
                <a:latin typeface="Dosis"/>
                <a:ea typeface="Dosis"/>
                <a:cs typeface="Dosis"/>
                <a:sym typeface="Dosis"/>
              </a:defRPr>
            </a:lvl8pPr>
            <a:lvl9pPr lvl="8">
              <a:spcBef>
                <a:spcPts val="0"/>
              </a:spcBef>
              <a:spcAft>
                <a:spcPts val="0"/>
              </a:spcAft>
              <a:buSzPts val="3500"/>
              <a:buNone/>
              <a:defRPr>
                <a:latin typeface="Dosis"/>
                <a:ea typeface="Dosis"/>
                <a:cs typeface="Dosis"/>
                <a:sym typeface="Dosis"/>
              </a:defRPr>
            </a:lvl9pPr>
          </a:lstStyle>
          <a:p>
            <a:endParaRPr/>
          </a:p>
        </p:txBody>
      </p:sp>
      <p:grpSp>
        <p:nvGrpSpPr>
          <p:cNvPr id="13" name="Google Shape;13;p2"/>
          <p:cNvGrpSpPr/>
          <p:nvPr/>
        </p:nvGrpSpPr>
        <p:grpSpPr>
          <a:xfrm>
            <a:off x="624422" y="490828"/>
            <a:ext cx="10869170" cy="1810607"/>
            <a:chOff x="468316" y="368120"/>
            <a:chExt cx="8151878" cy="1357955"/>
          </a:xfrm>
        </p:grpSpPr>
        <p:grpSp>
          <p:nvGrpSpPr>
            <p:cNvPr id="14" name="Google Shape;14;p2"/>
            <p:cNvGrpSpPr/>
            <p:nvPr/>
          </p:nvGrpSpPr>
          <p:grpSpPr>
            <a:xfrm>
              <a:off x="7935890" y="368120"/>
              <a:ext cx="684304" cy="634375"/>
              <a:chOff x="6408388" y="676125"/>
              <a:chExt cx="957068" cy="887238"/>
            </a:xfrm>
          </p:grpSpPr>
          <p:sp>
            <p:nvSpPr>
              <p:cNvPr id="15" name="Google Shape;15;p2"/>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9" name="Google Shape;29;p2"/>
            <p:cNvGrpSpPr/>
            <p:nvPr/>
          </p:nvGrpSpPr>
          <p:grpSpPr>
            <a:xfrm>
              <a:off x="468316" y="402231"/>
              <a:ext cx="684280" cy="566153"/>
              <a:chOff x="7558775" y="805000"/>
              <a:chExt cx="862247" cy="713399"/>
            </a:xfrm>
          </p:grpSpPr>
          <p:sp>
            <p:nvSpPr>
              <p:cNvPr id="30" name="Google Shape;30;p2"/>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7" name="Google Shape;37;p2"/>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39" name="Google Shape;39;p2"/>
            <p:cNvGrpSpPr/>
            <p:nvPr/>
          </p:nvGrpSpPr>
          <p:grpSpPr>
            <a:xfrm>
              <a:off x="8243225" y="1343850"/>
              <a:ext cx="375350" cy="382225"/>
              <a:chOff x="8090375" y="1459050"/>
              <a:chExt cx="375350" cy="382225"/>
            </a:xfrm>
          </p:grpSpPr>
          <p:sp>
            <p:nvSpPr>
              <p:cNvPr id="40" name="Google Shape;40;p2"/>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pic>
        <p:nvPicPr>
          <p:cNvPr id="2" name="Picture 1" descr="A round pink circle with white text and a black background&#10;&#10;AI-generated content may be incorrect.">
            <a:extLst>
              <a:ext uri="{FF2B5EF4-FFF2-40B4-BE49-F238E27FC236}">
                <a16:creationId xmlns:a16="http://schemas.microsoft.com/office/drawing/2014/main" id="{B624B7DB-871A-6269-F50C-9F2D877FF24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F9D6BC60-B980-133F-A9DA-3AD9099218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7685889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7"/>
        <p:cNvGrpSpPr/>
        <p:nvPr/>
      </p:nvGrpSpPr>
      <p:grpSpPr>
        <a:xfrm>
          <a:off x="0" y="0"/>
          <a:ext cx="0" cy="0"/>
          <a:chOff x="0" y="0"/>
          <a:chExt cx="0" cy="0"/>
        </a:xfrm>
      </p:grpSpPr>
      <p:sp>
        <p:nvSpPr>
          <p:cNvPr id="78" name="Google Shape;78;p4"/>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79" name="Google Shape;79;p4"/>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0" name="Google Shape;80;p4"/>
          <p:cNvSpPr txBox="1">
            <a:spLocks noGrp="1"/>
          </p:cNvSpPr>
          <p:nvPr>
            <p:ph type="body" idx="1"/>
          </p:nvPr>
        </p:nvSpPr>
        <p:spPr>
          <a:xfrm>
            <a:off x="960000" y="1590467"/>
            <a:ext cx="10281200" cy="4548400"/>
          </a:xfrm>
          <a:prstGeom prst="rect">
            <a:avLst/>
          </a:prstGeom>
        </p:spPr>
        <p:txBody>
          <a:bodyPr spcFirstLastPara="1" wrap="square" lIns="121705" tIns="121705" rIns="121705" bIns="121705" anchor="t" anchorCtr="0">
            <a:noAutofit/>
          </a:bodyPr>
          <a:lstStyle>
            <a:lvl1pPr marL="608625" lvl="0" indent="-405750" rtl="0">
              <a:lnSpc>
                <a:spcPct val="100000"/>
              </a:lnSpc>
              <a:spcBef>
                <a:spcPts val="0"/>
              </a:spcBef>
              <a:spcAft>
                <a:spcPts val="0"/>
              </a:spcAft>
              <a:buClr>
                <a:srgbClr val="434343"/>
              </a:buClr>
              <a:buSzPts val="1200"/>
              <a:buAutoNum type="arabicPeriod"/>
              <a:defRPr sz="1700">
                <a:solidFill>
                  <a:srgbClr val="434343"/>
                </a:solidFill>
              </a:defRPr>
            </a:lvl1pPr>
            <a:lvl2pPr marL="1217249" lvl="1"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2pPr>
            <a:lvl3pPr marL="1825874" lvl="2"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3pPr>
            <a:lvl4pPr marL="2434499" lvl="3"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4pPr>
            <a:lvl5pPr marL="3043123" lvl="4"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5pPr>
            <a:lvl6pPr marL="3651748" lvl="5" indent="-405750" rtl="0">
              <a:lnSpc>
                <a:spcPct val="115000"/>
              </a:lnSpc>
              <a:spcBef>
                <a:spcPts val="2130"/>
              </a:spcBef>
              <a:spcAft>
                <a:spcPts val="0"/>
              </a:spcAft>
              <a:buClr>
                <a:srgbClr val="434343"/>
              </a:buClr>
              <a:buSzPts val="1200"/>
              <a:buFont typeface="Roboto Condensed Light"/>
              <a:buAutoNum type="romanLcPeriod"/>
              <a:defRPr>
                <a:solidFill>
                  <a:srgbClr val="434343"/>
                </a:solidFill>
              </a:defRPr>
            </a:lvl6pPr>
            <a:lvl7pPr marL="4260372" lvl="6" indent="-405750" rtl="0">
              <a:lnSpc>
                <a:spcPct val="115000"/>
              </a:lnSpc>
              <a:spcBef>
                <a:spcPts val="2130"/>
              </a:spcBef>
              <a:spcAft>
                <a:spcPts val="0"/>
              </a:spcAft>
              <a:buClr>
                <a:srgbClr val="434343"/>
              </a:buClr>
              <a:buSzPts val="1200"/>
              <a:buFont typeface="Roboto Condensed Light"/>
              <a:buAutoNum type="arabicPeriod"/>
              <a:defRPr>
                <a:solidFill>
                  <a:srgbClr val="434343"/>
                </a:solidFill>
              </a:defRPr>
            </a:lvl7pPr>
            <a:lvl8pPr marL="4868997" lvl="7" indent="-405750" rtl="0">
              <a:lnSpc>
                <a:spcPct val="115000"/>
              </a:lnSpc>
              <a:spcBef>
                <a:spcPts val="2130"/>
              </a:spcBef>
              <a:spcAft>
                <a:spcPts val="0"/>
              </a:spcAft>
              <a:buClr>
                <a:srgbClr val="434343"/>
              </a:buClr>
              <a:buSzPts val="1200"/>
              <a:buFont typeface="Roboto Condensed Light"/>
              <a:buAutoNum type="alphaLcPeriod"/>
              <a:defRPr>
                <a:solidFill>
                  <a:srgbClr val="434343"/>
                </a:solidFill>
              </a:defRPr>
            </a:lvl8pPr>
            <a:lvl9pPr marL="5477622" lvl="8" indent="-405750" rtl="0">
              <a:lnSpc>
                <a:spcPct val="115000"/>
              </a:lnSpc>
              <a:spcBef>
                <a:spcPts val="2130"/>
              </a:spcBef>
              <a:spcAft>
                <a:spcPts val="2130"/>
              </a:spcAft>
              <a:buClr>
                <a:srgbClr val="434343"/>
              </a:buClr>
              <a:buSzPts val="1200"/>
              <a:buFont typeface="Roboto Condensed Light"/>
              <a:buAutoNum type="romanLcPeriod"/>
              <a:defRPr>
                <a:solidFill>
                  <a:srgbClr val="434343"/>
                </a:solidFill>
              </a:defRPr>
            </a:lvl9pPr>
          </a:lstStyle>
          <a:p>
            <a:endParaRPr/>
          </a:p>
        </p:txBody>
      </p:sp>
      <p:grpSp>
        <p:nvGrpSpPr>
          <p:cNvPr id="81" name="Google Shape;81;p4"/>
          <p:cNvGrpSpPr/>
          <p:nvPr/>
        </p:nvGrpSpPr>
        <p:grpSpPr>
          <a:xfrm flipH="1">
            <a:off x="10388655" y="697176"/>
            <a:ext cx="912373" cy="754871"/>
            <a:chOff x="7558775" y="805000"/>
            <a:chExt cx="862247" cy="713399"/>
          </a:xfrm>
        </p:grpSpPr>
        <p:sp>
          <p:nvSpPr>
            <p:cNvPr id="82" name="Google Shape;82;p4"/>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4"/>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4" name="Google Shape;84;p4"/>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5" name="Google Shape;85;p4"/>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6" name="Google Shape;86;p4"/>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7" name="Google Shape;87;p4"/>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8" name="Google Shape;88;p4"/>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89" name="Google Shape;89;p4"/>
          <p:cNvGrpSpPr/>
          <p:nvPr/>
        </p:nvGrpSpPr>
        <p:grpSpPr>
          <a:xfrm>
            <a:off x="743368" y="4496986"/>
            <a:ext cx="10683533" cy="1772751"/>
            <a:chOff x="557525" y="3372738"/>
            <a:chExt cx="8012650" cy="1329563"/>
          </a:xfrm>
        </p:grpSpPr>
        <p:sp>
          <p:nvSpPr>
            <p:cNvPr id="90" name="Google Shape;90;p4"/>
            <p:cNvSpPr/>
            <p:nvPr/>
          </p:nvSpPr>
          <p:spPr>
            <a:xfrm>
              <a:off x="8026350" y="4121600"/>
              <a:ext cx="543825" cy="580700"/>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4"/>
            <p:cNvSpPr/>
            <p:nvPr/>
          </p:nvSpPr>
          <p:spPr>
            <a:xfrm>
              <a:off x="557525" y="4021125"/>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4"/>
            <p:cNvSpPr/>
            <p:nvPr/>
          </p:nvSpPr>
          <p:spPr>
            <a:xfrm>
              <a:off x="887175" y="337273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67741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1"/>
        <p:cNvGrpSpPr/>
        <p:nvPr/>
      </p:nvGrpSpPr>
      <p:grpSpPr>
        <a:xfrm>
          <a:off x="0" y="0"/>
          <a:ext cx="0" cy="0"/>
          <a:chOff x="0" y="0"/>
          <a:chExt cx="0" cy="0"/>
        </a:xfrm>
      </p:grpSpPr>
      <p:sp>
        <p:nvSpPr>
          <p:cNvPr id="142" name="Google Shape;142;p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3" name="Google Shape;143;p8"/>
          <p:cNvSpPr txBox="1">
            <a:spLocks noGrp="1"/>
          </p:cNvSpPr>
          <p:nvPr>
            <p:ph type="title"/>
          </p:nvPr>
        </p:nvSpPr>
        <p:spPr>
          <a:xfrm>
            <a:off x="2654201" y="1643800"/>
            <a:ext cx="6883600" cy="3570400"/>
          </a:xfrm>
          <a:prstGeom prst="rect">
            <a:avLst/>
          </a:prstGeom>
        </p:spPr>
        <p:txBody>
          <a:bodyPr spcFirstLastPara="1" wrap="square" lIns="121705" tIns="121705" rIns="121705" bIns="121705" anchor="ctr" anchorCtr="0">
            <a:noAutofit/>
          </a:bodyPr>
          <a:lstStyle>
            <a:lvl1pPr lvl="0" algn="ctr">
              <a:lnSpc>
                <a:spcPct val="80000"/>
              </a:lnSpc>
              <a:spcBef>
                <a:spcPts val="0"/>
              </a:spcBef>
              <a:spcAft>
                <a:spcPts val="0"/>
              </a:spcAft>
              <a:buSzPts val="4800"/>
              <a:buNone/>
              <a:defRPr sz="9200">
                <a:solidFill>
                  <a:schemeClr val="accent2"/>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44" name="Google Shape;144;p8"/>
          <p:cNvGrpSpPr/>
          <p:nvPr/>
        </p:nvGrpSpPr>
        <p:grpSpPr>
          <a:xfrm>
            <a:off x="1239001" y="917134"/>
            <a:ext cx="10167615" cy="5331052"/>
            <a:chOff x="929250" y="687850"/>
            <a:chExt cx="7625711" cy="3998289"/>
          </a:xfrm>
        </p:grpSpPr>
        <p:sp>
          <p:nvSpPr>
            <p:cNvPr id="145" name="Google Shape;145;p8"/>
            <p:cNvSpPr/>
            <p:nvPr/>
          </p:nvSpPr>
          <p:spPr>
            <a:xfrm>
              <a:off x="929250" y="6878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6" name="Google Shape;146;p8"/>
            <p:cNvSpPr/>
            <p:nvPr/>
          </p:nvSpPr>
          <p:spPr>
            <a:xfrm rot="2348850">
              <a:off x="8010309" y="3946177"/>
              <a:ext cx="363039" cy="704429"/>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932269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5"/>
        <p:cNvGrpSpPr/>
        <p:nvPr/>
      </p:nvGrpSpPr>
      <p:grpSpPr>
        <a:xfrm>
          <a:off x="0" y="0"/>
          <a:ext cx="0" cy="0"/>
          <a:chOff x="0" y="0"/>
          <a:chExt cx="0" cy="0"/>
        </a:xfrm>
      </p:grpSpPr>
    </p:spTree>
    <p:extLst>
      <p:ext uri="{BB962C8B-B14F-4D97-AF65-F5344CB8AC3E}">
        <p14:creationId xmlns:p14="http://schemas.microsoft.com/office/powerpoint/2010/main" val="19334203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0" name="Google Shape;290;p18"/>
          <p:cNvSpPr txBox="1">
            <a:spLocks noGrp="1"/>
          </p:cNvSpPr>
          <p:nvPr>
            <p:ph type="title"/>
          </p:nvPr>
        </p:nvSpPr>
        <p:spPr>
          <a:xfrm>
            <a:off x="960000" y="719200"/>
            <a:ext cx="10281200" cy="7108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1709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59"/>
        <p:cNvGrpSpPr/>
        <p:nvPr/>
      </p:nvGrpSpPr>
      <p:grpSpPr>
        <a:xfrm>
          <a:off x="0" y="0"/>
          <a:ext cx="0" cy="0"/>
          <a:chOff x="0" y="0"/>
          <a:chExt cx="0" cy="0"/>
        </a:xfrm>
      </p:grpSpPr>
      <p:sp>
        <p:nvSpPr>
          <p:cNvPr id="360" name="Google Shape;360;p23"/>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1" name="Google Shape;361;p23"/>
          <p:cNvSpPr txBox="1">
            <a:spLocks noGrp="1"/>
          </p:cNvSpPr>
          <p:nvPr>
            <p:ph type="title"/>
          </p:nvPr>
        </p:nvSpPr>
        <p:spPr>
          <a:xfrm>
            <a:off x="950800" y="2119000"/>
            <a:ext cx="4346000" cy="8256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23"/>
          <p:cNvSpPr txBox="1">
            <a:spLocks noGrp="1"/>
          </p:cNvSpPr>
          <p:nvPr>
            <p:ph type="subTitle" idx="1"/>
          </p:nvPr>
        </p:nvSpPr>
        <p:spPr>
          <a:xfrm>
            <a:off x="950800" y="2944600"/>
            <a:ext cx="4346000" cy="179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0"/>
              </a:spcBef>
              <a:spcAft>
                <a:spcPts val="0"/>
              </a:spcAft>
              <a:buSzPts val="1400"/>
              <a:buNone/>
              <a:defRPr/>
            </a:lvl3pPr>
            <a:lvl4pPr lvl="3" algn="ctr" rtl="0">
              <a:lnSpc>
                <a:spcPct val="100000"/>
              </a:lnSpc>
              <a:spcBef>
                <a:spcPts val="2130"/>
              </a:spcBef>
              <a:spcAft>
                <a:spcPts val="0"/>
              </a:spcAft>
              <a:buSzPts val="1400"/>
              <a:buNone/>
              <a:defRPr/>
            </a:lvl4pPr>
            <a:lvl5pPr lvl="4" algn="ctr" rtl="0">
              <a:lnSpc>
                <a:spcPct val="100000"/>
              </a:lnSpc>
              <a:spcBef>
                <a:spcPts val="2130"/>
              </a:spcBef>
              <a:spcAft>
                <a:spcPts val="0"/>
              </a:spcAft>
              <a:buSzPts val="1400"/>
              <a:buNone/>
              <a:defRPr/>
            </a:lvl5pPr>
            <a:lvl6pPr lvl="5" algn="ctr" rtl="0">
              <a:lnSpc>
                <a:spcPct val="100000"/>
              </a:lnSpc>
              <a:spcBef>
                <a:spcPts val="2130"/>
              </a:spcBef>
              <a:spcAft>
                <a:spcPts val="0"/>
              </a:spcAft>
              <a:buSzPts val="1400"/>
              <a:buNone/>
              <a:defRPr/>
            </a:lvl6pPr>
            <a:lvl7pPr lvl="6" algn="ctr" rtl="0">
              <a:lnSpc>
                <a:spcPct val="100000"/>
              </a:lnSpc>
              <a:spcBef>
                <a:spcPts val="2130"/>
              </a:spcBef>
              <a:spcAft>
                <a:spcPts val="0"/>
              </a:spcAft>
              <a:buSzPts val="1400"/>
              <a:buNone/>
              <a:defRPr/>
            </a:lvl7pPr>
            <a:lvl8pPr lvl="7" algn="ctr" rtl="0">
              <a:lnSpc>
                <a:spcPct val="100000"/>
              </a:lnSpc>
              <a:spcBef>
                <a:spcPts val="2130"/>
              </a:spcBef>
              <a:spcAft>
                <a:spcPts val="0"/>
              </a:spcAft>
              <a:buSzPts val="1400"/>
              <a:buNone/>
              <a:defRPr/>
            </a:lvl8pPr>
            <a:lvl9pPr lvl="8" algn="ctr" rtl="0">
              <a:lnSpc>
                <a:spcPct val="100000"/>
              </a:lnSpc>
              <a:spcBef>
                <a:spcPts val="2130"/>
              </a:spcBef>
              <a:spcAft>
                <a:spcPts val="2130"/>
              </a:spcAft>
              <a:buSzPts val="1400"/>
              <a:buNone/>
              <a:defRPr/>
            </a:lvl9pPr>
          </a:lstStyle>
          <a:p>
            <a:endParaRPr/>
          </a:p>
        </p:txBody>
      </p:sp>
    </p:spTree>
    <p:extLst>
      <p:ext uri="{BB962C8B-B14F-4D97-AF65-F5344CB8AC3E}">
        <p14:creationId xmlns:p14="http://schemas.microsoft.com/office/powerpoint/2010/main" val="2580526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1"/>
        <p:cNvGrpSpPr/>
        <p:nvPr/>
      </p:nvGrpSpPr>
      <p:grpSpPr>
        <a:xfrm>
          <a:off x="0" y="0"/>
          <a:ext cx="0" cy="0"/>
          <a:chOff x="0" y="0"/>
          <a:chExt cx="0" cy="0"/>
        </a:xfrm>
      </p:grpSpPr>
      <p:sp>
        <p:nvSpPr>
          <p:cNvPr id="502" name="Google Shape;502;p36"/>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03" name="Google Shape;503;p36"/>
          <p:cNvGrpSpPr/>
          <p:nvPr/>
        </p:nvGrpSpPr>
        <p:grpSpPr>
          <a:xfrm>
            <a:off x="624422" y="490828"/>
            <a:ext cx="10869170" cy="1810607"/>
            <a:chOff x="468316" y="368120"/>
            <a:chExt cx="8151878" cy="1357955"/>
          </a:xfrm>
        </p:grpSpPr>
        <p:grpSp>
          <p:nvGrpSpPr>
            <p:cNvPr id="504" name="Google Shape;504;p36"/>
            <p:cNvGrpSpPr/>
            <p:nvPr/>
          </p:nvGrpSpPr>
          <p:grpSpPr>
            <a:xfrm>
              <a:off x="7935890" y="368120"/>
              <a:ext cx="684304" cy="634375"/>
              <a:chOff x="6408388" y="676125"/>
              <a:chExt cx="957068" cy="887238"/>
            </a:xfrm>
          </p:grpSpPr>
          <p:sp>
            <p:nvSpPr>
              <p:cNvPr id="505" name="Google Shape;505;p36"/>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6" name="Google Shape;506;p36"/>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7" name="Google Shape;507;p36"/>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8" name="Google Shape;508;p36"/>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9" name="Google Shape;509;p36"/>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0" name="Google Shape;510;p36"/>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1" name="Google Shape;511;p36"/>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2" name="Google Shape;512;p36"/>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3" name="Google Shape;513;p36"/>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4" name="Google Shape;514;p36"/>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5" name="Google Shape;515;p36"/>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6" name="Google Shape;516;p36"/>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7" name="Google Shape;517;p36"/>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8" name="Google Shape;518;p36"/>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19" name="Google Shape;519;p36"/>
            <p:cNvGrpSpPr/>
            <p:nvPr/>
          </p:nvGrpSpPr>
          <p:grpSpPr>
            <a:xfrm>
              <a:off x="468316" y="402231"/>
              <a:ext cx="684280" cy="566153"/>
              <a:chOff x="7558775" y="805000"/>
              <a:chExt cx="862247" cy="713399"/>
            </a:xfrm>
          </p:grpSpPr>
          <p:sp>
            <p:nvSpPr>
              <p:cNvPr id="520" name="Google Shape;520;p36"/>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36"/>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36"/>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36"/>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36"/>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36"/>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36"/>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27" name="Google Shape;527;p36"/>
            <p:cNvSpPr/>
            <p:nvPr/>
          </p:nvSpPr>
          <p:spPr>
            <a:xfrm>
              <a:off x="7571588" y="526075"/>
              <a:ext cx="363050" cy="704450"/>
            </a:xfrm>
            <a:custGeom>
              <a:avLst/>
              <a:gdLst/>
              <a:ahLst/>
              <a:cxnLst/>
              <a:rect l="l" t="t" r="r" b="b"/>
              <a:pathLst>
                <a:path w="14522" h="28178" extrusionOk="0">
                  <a:moveTo>
                    <a:pt x="1517" y="0"/>
                  </a:moveTo>
                  <a:cubicBezTo>
                    <a:pt x="1150" y="0"/>
                    <a:pt x="769" y="119"/>
                    <a:pt x="493" y="343"/>
                  </a:cubicBezTo>
                  <a:cubicBezTo>
                    <a:pt x="139" y="658"/>
                    <a:pt x="1" y="1131"/>
                    <a:pt x="60" y="1584"/>
                  </a:cubicBezTo>
                  <a:cubicBezTo>
                    <a:pt x="119" y="2116"/>
                    <a:pt x="414" y="2589"/>
                    <a:pt x="749" y="3003"/>
                  </a:cubicBezTo>
                  <a:cubicBezTo>
                    <a:pt x="1084" y="3436"/>
                    <a:pt x="1478" y="3830"/>
                    <a:pt x="1872" y="4205"/>
                  </a:cubicBezTo>
                  <a:cubicBezTo>
                    <a:pt x="2680" y="4953"/>
                    <a:pt x="3587" y="5584"/>
                    <a:pt x="4552" y="6096"/>
                  </a:cubicBezTo>
                  <a:cubicBezTo>
                    <a:pt x="4769" y="6510"/>
                    <a:pt x="4985" y="6923"/>
                    <a:pt x="5202" y="7337"/>
                  </a:cubicBezTo>
                  <a:cubicBezTo>
                    <a:pt x="5655" y="8283"/>
                    <a:pt x="6089" y="9229"/>
                    <a:pt x="6463" y="10194"/>
                  </a:cubicBezTo>
                  <a:cubicBezTo>
                    <a:pt x="5872" y="9583"/>
                    <a:pt x="5419" y="8835"/>
                    <a:pt x="4887" y="8165"/>
                  </a:cubicBezTo>
                  <a:cubicBezTo>
                    <a:pt x="4355" y="7495"/>
                    <a:pt x="3724" y="6884"/>
                    <a:pt x="2917" y="6589"/>
                  </a:cubicBezTo>
                  <a:cubicBezTo>
                    <a:pt x="2674" y="6497"/>
                    <a:pt x="2382" y="6440"/>
                    <a:pt x="2094" y="6440"/>
                  </a:cubicBezTo>
                  <a:cubicBezTo>
                    <a:pt x="1518" y="6440"/>
                    <a:pt x="953" y="6667"/>
                    <a:pt x="808" y="7298"/>
                  </a:cubicBezTo>
                  <a:cubicBezTo>
                    <a:pt x="572" y="8283"/>
                    <a:pt x="1695" y="8815"/>
                    <a:pt x="2424" y="9091"/>
                  </a:cubicBezTo>
                  <a:cubicBezTo>
                    <a:pt x="3370" y="9445"/>
                    <a:pt x="4394" y="9623"/>
                    <a:pt x="5399" y="9662"/>
                  </a:cubicBezTo>
                  <a:cubicBezTo>
                    <a:pt x="5411" y="9668"/>
                    <a:pt x="5422" y="9670"/>
                    <a:pt x="5434" y="9670"/>
                  </a:cubicBezTo>
                  <a:cubicBezTo>
                    <a:pt x="5462" y="9670"/>
                    <a:pt x="5490" y="9656"/>
                    <a:pt x="5517" y="9642"/>
                  </a:cubicBezTo>
                  <a:cubicBezTo>
                    <a:pt x="5892" y="10155"/>
                    <a:pt x="6286" y="10647"/>
                    <a:pt x="6778" y="11022"/>
                  </a:cubicBezTo>
                  <a:cubicBezTo>
                    <a:pt x="7054" y="11770"/>
                    <a:pt x="7310" y="12539"/>
                    <a:pt x="7547" y="13287"/>
                  </a:cubicBezTo>
                  <a:cubicBezTo>
                    <a:pt x="7409" y="13150"/>
                    <a:pt x="7251" y="12992"/>
                    <a:pt x="7113" y="12854"/>
                  </a:cubicBezTo>
                  <a:cubicBezTo>
                    <a:pt x="7094" y="12775"/>
                    <a:pt x="7035" y="12696"/>
                    <a:pt x="6936" y="12677"/>
                  </a:cubicBezTo>
                  <a:cubicBezTo>
                    <a:pt x="6424" y="12164"/>
                    <a:pt x="5892" y="11672"/>
                    <a:pt x="5281" y="11258"/>
                  </a:cubicBezTo>
                  <a:cubicBezTo>
                    <a:pt x="4564" y="10799"/>
                    <a:pt x="3710" y="10425"/>
                    <a:pt x="2847" y="10425"/>
                  </a:cubicBezTo>
                  <a:cubicBezTo>
                    <a:pt x="2785" y="10425"/>
                    <a:pt x="2723" y="10427"/>
                    <a:pt x="2661" y="10431"/>
                  </a:cubicBezTo>
                  <a:cubicBezTo>
                    <a:pt x="2227" y="10470"/>
                    <a:pt x="1754" y="10608"/>
                    <a:pt x="1478" y="10963"/>
                  </a:cubicBezTo>
                  <a:cubicBezTo>
                    <a:pt x="1222" y="11298"/>
                    <a:pt x="1222" y="11731"/>
                    <a:pt x="1400" y="12105"/>
                  </a:cubicBezTo>
                  <a:cubicBezTo>
                    <a:pt x="1813" y="12992"/>
                    <a:pt x="3074" y="13169"/>
                    <a:pt x="3921" y="13287"/>
                  </a:cubicBezTo>
                  <a:cubicBezTo>
                    <a:pt x="4249" y="13328"/>
                    <a:pt x="4580" y="13347"/>
                    <a:pt x="4910" y="13347"/>
                  </a:cubicBezTo>
                  <a:cubicBezTo>
                    <a:pt x="5552" y="13347"/>
                    <a:pt x="6193" y="13273"/>
                    <a:pt x="6818" y="13130"/>
                  </a:cubicBezTo>
                  <a:cubicBezTo>
                    <a:pt x="7113" y="13425"/>
                    <a:pt x="7409" y="13741"/>
                    <a:pt x="7724" y="14036"/>
                  </a:cubicBezTo>
                  <a:cubicBezTo>
                    <a:pt x="7744" y="14056"/>
                    <a:pt x="7764" y="14076"/>
                    <a:pt x="7783" y="14076"/>
                  </a:cubicBezTo>
                  <a:cubicBezTo>
                    <a:pt x="8039" y="15021"/>
                    <a:pt x="8276" y="15967"/>
                    <a:pt x="8493" y="16913"/>
                  </a:cubicBezTo>
                  <a:cubicBezTo>
                    <a:pt x="8118" y="16617"/>
                    <a:pt x="7823" y="16263"/>
                    <a:pt x="7507" y="15908"/>
                  </a:cubicBezTo>
                  <a:cubicBezTo>
                    <a:pt x="7153" y="15494"/>
                    <a:pt x="6759" y="15100"/>
                    <a:pt x="6286" y="14805"/>
                  </a:cubicBezTo>
                  <a:cubicBezTo>
                    <a:pt x="5615" y="14385"/>
                    <a:pt x="4801" y="14109"/>
                    <a:pt x="4003" y="14109"/>
                  </a:cubicBezTo>
                  <a:cubicBezTo>
                    <a:pt x="3863" y="14109"/>
                    <a:pt x="3724" y="14117"/>
                    <a:pt x="3587" y="14135"/>
                  </a:cubicBezTo>
                  <a:cubicBezTo>
                    <a:pt x="3114" y="14194"/>
                    <a:pt x="2661" y="14411"/>
                    <a:pt x="2385" y="14805"/>
                  </a:cubicBezTo>
                  <a:cubicBezTo>
                    <a:pt x="2129" y="15159"/>
                    <a:pt x="2050" y="15612"/>
                    <a:pt x="2247" y="16006"/>
                  </a:cubicBezTo>
                  <a:cubicBezTo>
                    <a:pt x="2661" y="16854"/>
                    <a:pt x="3862" y="17070"/>
                    <a:pt x="4710" y="17149"/>
                  </a:cubicBezTo>
                  <a:cubicBezTo>
                    <a:pt x="4868" y="17162"/>
                    <a:pt x="5028" y="17168"/>
                    <a:pt x="5188" y="17168"/>
                  </a:cubicBezTo>
                  <a:cubicBezTo>
                    <a:pt x="6003" y="17168"/>
                    <a:pt x="6835" y="17012"/>
                    <a:pt x="7626" y="16814"/>
                  </a:cubicBezTo>
                  <a:cubicBezTo>
                    <a:pt x="7665" y="16795"/>
                    <a:pt x="7704" y="16775"/>
                    <a:pt x="7724" y="16755"/>
                  </a:cubicBezTo>
                  <a:cubicBezTo>
                    <a:pt x="7980" y="17011"/>
                    <a:pt x="8256" y="17267"/>
                    <a:pt x="8552" y="17464"/>
                  </a:cubicBezTo>
                  <a:cubicBezTo>
                    <a:pt x="8571" y="17484"/>
                    <a:pt x="8591" y="17484"/>
                    <a:pt x="8611" y="17484"/>
                  </a:cubicBezTo>
                  <a:cubicBezTo>
                    <a:pt x="8808" y="18489"/>
                    <a:pt x="8985" y="19514"/>
                    <a:pt x="9143" y="20518"/>
                  </a:cubicBezTo>
                  <a:cubicBezTo>
                    <a:pt x="9084" y="20459"/>
                    <a:pt x="9025" y="20400"/>
                    <a:pt x="8946" y="20341"/>
                  </a:cubicBezTo>
                  <a:cubicBezTo>
                    <a:pt x="8788" y="20164"/>
                    <a:pt x="8611" y="19986"/>
                    <a:pt x="8414" y="19829"/>
                  </a:cubicBezTo>
                  <a:cubicBezTo>
                    <a:pt x="8059" y="19533"/>
                    <a:pt x="7704" y="19238"/>
                    <a:pt x="7291" y="19021"/>
                  </a:cubicBezTo>
                  <a:cubicBezTo>
                    <a:pt x="6834" y="18770"/>
                    <a:pt x="6299" y="18575"/>
                    <a:pt x="5762" y="18575"/>
                  </a:cubicBezTo>
                  <a:cubicBezTo>
                    <a:pt x="5582" y="18575"/>
                    <a:pt x="5400" y="18597"/>
                    <a:pt x="5222" y="18647"/>
                  </a:cubicBezTo>
                  <a:cubicBezTo>
                    <a:pt x="4828" y="18745"/>
                    <a:pt x="4552" y="18982"/>
                    <a:pt x="4473" y="19376"/>
                  </a:cubicBezTo>
                  <a:cubicBezTo>
                    <a:pt x="4414" y="19730"/>
                    <a:pt x="4493" y="20085"/>
                    <a:pt x="4670" y="20400"/>
                  </a:cubicBezTo>
                  <a:cubicBezTo>
                    <a:pt x="5084" y="21070"/>
                    <a:pt x="5813" y="21346"/>
                    <a:pt x="6562" y="21425"/>
                  </a:cubicBezTo>
                  <a:cubicBezTo>
                    <a:pt x="6677" y="21431"/>
                    <a:pt x="6794" y="21433"/>
                    <a:pt x="6912" y="21433"/>
                  </a:cubicBezTo>
                  <a:cubicBezTo>
                    <a:pt x="7196" y="21433"/>
                    <a:pt x="7485" y="21419"/>
                    <a:pt x="7764" y="21405"/>
                  </a:cubicBezTo>
                  <a:cubicBezTo>
                    <a:pt x="8236" y="21385"/>
                    <a:pt x="8690" y="21366"/>
                    <a:pt x="9162" y="21326"/>
                  </a:cubicBezTo>
                  <a:cubicBezTo>
                    <a:pt x="9182" y="21366"/>
                    <a:pt x="9222" y="21385"/>
                    <a:pt x="9261" y="21405"/>
                  </a:cubicBezTo>
                  <a:cubicBezTo>
                    <a:pt x="9340" y="21957"/>
                    <a:pt x="9399" y="22508"/>
                    <a:pt x="9458" y="23060"/>
                  </a:cubicBezTo>
                  <a:cubicBezTo>
                    <a:pt x="8847" y="22765"/>
                    <a:pt x="8197" y="22548"/>
                    <a:pt x="7547" y="22410"/>
                  </a:cubicBezTo>
                  <a:cubicBezTo>
                    <a:pt x="7261" y="22344"/>
                    <a:pt x="6913" y="22259"/>
                    <a:pt x="6584" y="22259"/>
                  </a:cubicBezTo>
                  <a:cubicBezTo>
                    <a:pt x="6322" y="22259"/>
                    <a:pt x="6072" y="22312"/>
                    <a:pt x="5872" y="22469"/>
                  </a:cubicBezTo>
                  <a:cubicBezTo>
                    <a:pt x="5399" y="22863"/>
                    <a:pt x="5636" y="23533"/>
                    <a:pt x="5990" y="23907"/>
                  </a:cubicBezTo>
                  <a:cubicBezTo>
                    <a:pt x="6264" y="24207"/>
                    <a:pt x="6640" y="24282"/>
                    <a:pt x="7028" y="24282"/>
                  </a:cubicBezTo>
                  <a:cubicBezTo>
                    <a:pt x="7228" y="24282"/>
                    <a:pt x="7432" y="24262"/>
                    <a:pt x="7626" y="24242"/>
                  </a:cubicBezTo>
                  <a:cubicBezTo>
                    <a:pt x="8256" y="24144"/>
                    <a:pt x="8887" y="23927"/>
                    <a:pt x="9458" y="23612"/>
                  </a:cubicBezTo>
                  <a:cubicBezTo>
                    <a:pt x="9478" y="23612"/>
                    <a:pt x="9497" y="23592"/>
                    <a:pt x="9497" y="23592"/>
                  </a:cubicBezTo>
                  <a:cubicBezTo>
                    <a:pt x="9635" y="25050"/>
                    <a:pt x="9714" y="26508"/>
                    <a:pt x="9754" y="27986"/>
                  </a:cubicBezTo>
                  <a:cubicBezTo>
                    <a:pt x="9763" y="28114"/>
                    <a:pt x="9867" y="28178"/>
                    <a:pt x="9968" y="28178"/>
                  </a:cubicBezTo>
                  <a:cubicBezTo>
                    <a:pt x="10069" y="28178"/>
                    <a:pt x="10167" y="28114"/>
                    <a:pt x="10167" y="27986"/>
                  </a:cubicBezTo>
                  <a:cubicBezTo>
                    <a:pt x="10128" y="26469"/>
                    <a:pt x="10029" y="24971"/>
                    <a:pt x="9891" y="23474"/>
                  </a:cubicBezTo>
                  <a:lnTo>
                    <a:pt x="9891" y="23474"/>
                  </a:lnTo>
                  <a:cubicBezTo>
                    <a:pt x="10522" y="23577"/>
                    <a:pt x="11164" y="23701"/>
                    <a:pt x="11800" y="23701"/>
                  </a:cubicBezTo>
                  <a:cubicBezTo>
                    <a:pt x="12019" y="23701"/>
                    <a:pt x="12236" y="23686"/>
                    <a:pt x="12453" y="23651"/>
                  </a:cubicBezTo>
                  <a:cubicBezTo>
                    <a:pt x="13202" y="23533"/>
                    <a:pt x="13950" y="23099"/>
                    <a:pt x="14246" y="22370"/>
                  </a:cubicBezTo>
                  <a:cubicBezTo>
                    <a:pt x="14522" y="21701"/>
                    <a:pt x="14029" y="21050"/>
                    <a:pt x="13359" y="20932"/>
                  </a:cubicBezTo>
                  <a:cubicBezTo>
                    <a:pt x="13263" y="20914"/>
                    <a:pt x="13167" y="20905"/>
                    <a:pt x="13072" y="20905"/>
                  </a:cubicBezTo>
                  <a:cubicBezTo>
                    <a:pt x="12350" y="20905"/>
                    <a:pt x="11668" y="21392"/>
                    <a:pt x="11093" y="21740"/>
                  </a:cubicBezTo>
                  <a:cubicBezTo>
                    <a:pt x="10739" y="21976"/>
                    <a:pt x="10364" y="22213"/>
                    <a:pt x="10029" y="22489"/>
                  </a:cubicBezTo>
                  <a:cubicBezTo>
                    <a:pt x="9951" y="22548"/>
                    <a:pt x="9891" y="22607"/>
                    <a:pt x="9813" y="22666"/>
                  </a:cubicBezTo>
                  <a:cubicBezTo>
                    <a:pt x="9793" y="22410"/>
                    <a:pt x="9754" y="22154"/>
                    <a:pt x="9734" y="21917"/>
                  </a:cubicBezTo>
                  <a:cubicBezTo>
                    <a:pt x="9694" y="21641"/>
                    <a:pt x="9655" y="21366"/>
                    <a:pt x="9635" y="21090"/>
                  </a:cubicBezTo>
                  <a:cubicBezTo>
                    <a:pt x="10167" y="20105"/>
                    <a:pt x="11566" y="19947"/>
                    <a:pt x="12453" y="19474"/>
                  </a:cubicBezTo>
                  <a:cubicBezTo>
                    <a:pt x="13280" y="19021"/>
                    <a:pt x="14049" y="18154"/>
                    <a:pt x="14049" y="17169"/>
                  </a:cubicBezTo>
                  <a:cubicBezTo>
                    <a:pt x="14066" y="16412"/>
                    <a:pt x="13493" y="15727"/>
                    <a:pt x="12761" y="15727"/>
                  </a:cubicBezTo>
                  <a:cubicBezTo>
                    <a:pt x="12636" y="15727"/>
                    <a:pt x="12506" y="15747"/>
                    <a:pt x="12374" y="15790"/>
                  </a:cubicBezTo>
                  <a:cubicBezTo>
                    <a:pt x="11941" y="15947"/>
                    <a:pt x="11586" y="16263"/>
                    <a:pt x="11271" y="16598"/>
                  </a:cubicBezTo>
                  <a:cubicBezTo>
                    <a:pt x="10955" y="16933"/>
                    <a:pt x="10660" y="17287"/>
                    <a:pt x="10443" y="17681"/>
                  </a:cubicBezTo>
                  <a:cubicBezTo>
                    <a:pt x="9951" y="18489"/>
                    <a:pt x="9655" y="19395"/>
                    <a:pt x="9576" y="20341"/>
                  </a:cubicBezTo>
                  <a:cubicBezTo>
                    <a:pt x="9557" y="20400"/>
                    <a:pt x="9576" y="20440"/>
                    <a:pt x="9596" y="20479"/>
                  </a:cubicBezTo>
                  <a:cubicBezTo>
                    <a:pt x="9576" y="20499"/>
                    <a:pt x="9557" y="20518"/>
                    <a:pt x="9557" y="20538"/>
                  </a:cubicBezTo>
                  <a:cubicBezTo>
                    <a:pt x="9379" y="19415"/>
                    <a:pt x="9182" y="18292"/>
                    <a:pt x="8965" y="17189"/>
                  </a:cubicBezTo>
                  <a:cubicBezTo>
                    <a:pt x="9025" y="17149"/>
                    <a:pt x="9064" y="17070"/>
                    <a:pt x="9044" y="16972"/>
                  </a:cubicBezTo>
                  <a:cubicBezTo>
                    <a:pt x="8709" y="15691"/>
                    <a:pt x="10069" y="14805"/>
                    <a:pt x="10955" y="14154"/>
                  </a:cubicBezTo>
                  <a:cubicBezTo>
                    <a:pt x="11803" y="13524"/>
                    <a:pt x="12729" y="12637"/>
                    <a:pt x="12926" y="11534"/>
                  </a:cubicBezTo>
                  <a:cubicBezTo>
                    <a:pt x="13004" y="11081"/>
                    <a:pt x="12945" y="10608"/>
                    <a:pt x="12630" y="10253"/>
                  </a:cubicBezTo>
                  <a:cubicBezTo>
                    <a:pt x="12371" y="9959"/>
                    <a:pt x="11975" y="9832"/>
                    <a:pt x="11602" y="9832"/>
                  </a:cubicBezTo>
                  <a:cubicBezTo>
                    <a:pt x="11550" y="9832"/>
                    <a:pt x="11499" y="9835"/>
                    <a:pt x="11448" y="9840"/>
                  </a:cubicBezTo>
                  <a:cubicBezTo>
                    <a:pt x="10384" y="9918"/>
                    <a:pt x="9793" y="10864"/>
                    <a:pt x="9497" y="11790"/>
                  </a:cubicBezTo>
                  <a:cubicBezTo>
                    <a:pt x="9162" y="12874"/>
                    <a:pt x="9025" y="14056"/>
                    <a:pt x="9044" y="15179"/>
                  </a:cubicBezTo>
                  <a:cubicBezTo>
                    <a:pt x="9044" y="15218"/>
                    <a:pt x="9064" y="15258"/>
                    <a:pt x="9064" y="15277"/>
                  </a:cubicBezTo>
                  <a:cubicBezTo>
                    <a:pt x="8906" y="15494"/>
                    <a:pt x="8788" y="15750"/>
                    <a:pt x="8690" y="16006"/>
                  </a:cubicBezTo>
                  <a:cubicBezTo>
                    <a:pt x="8473" y="15061"/>
                    <a:pt x="8217" y="14115"/>
                    <a:pt x="7941" y="13169"/>
                  </a:cubicBezTo>
                  <a:cubicBezTo>
                    <a:pt x="7980" y="13130"/>
                    <a:pt x="8020" y="13071"/>
                    <a:pt x="8000" y="12972"/>
                  </a:cubicBezTo>
                  <a:cubicBezTo>
                    <a:pt x="7803" y="11770"/>
                    <a:pt x="8847" y="10805"/>
                    <a:pt x="9517" y="9958"/>
                  </a:cubicBezTo>
                  <a:cubicBezTo>
                    <a:pt x="10148" y="9150"/>
                    <a:pt x="10620" y="8184"/>
                    <a:pt x="10778" y="7180"/>
                  </a:cubicBezTo>
                  <a:cubicBezTo>
                    <a:pt x="10837" y="6726"/>
                    <a:pt x="10817" y="6234"/>
                    <a:pt x="10542" y="5860"/>
                  </a:cubicBezTo>
                  <a:cubicBezTo>
                    <a:pt x="10350" y="5613"/>
                    <a:pt x="10073" y="5500"/>
                    <a:pt x="9789" y="5500"/>
                  </a:cubicBezTo>
                  <a:cubicBezTo>
                    <a:pt x="9665" y="5500"/>
                    <a:pt x="9539" y="5522"/>
                    <a:pt x="9419" y="5564"/>
                  </a:cubicBezTo>
                  <a:cubicBezTo>
                    <a:pt x="8512" y="5899"/>
                    <a:pt x="8177" y="6963"/>
                    <a:pt x="8059" y="7830"/>
                  </a:cubicBezTo>
                  <a:cubicBezTo>
                    <a:pt x="7901" y="8973"/>
                    <a:pt x="7941" y="10135"/>
                    <a:pt x="7980" y="11278"/>
                  </a:cubicBezTo>
                  <a:cubicBezTo>
                    <a:pt x="7980" y="11298"/>
                    <a:pt x="7980" y="11298"/>
                    <a:pt x="7980" y="11298"/>
                  </a:cubicBezTo>
                  <a:cubicBezTo>
                    <a:pt x="7823" y="11593"/>
                    <a:pt x="7685" y="11908"/>
                    <a:pt x="7626" y="12224"/>
                  </a:cubicBezTo>
                  <a:cubicBezTo>
                    <a:pt x="7527" y="11948"/>
                    <a:pt x="7448" y="11672"/>
                    <a:pt x="7350" y="11396"/>
                  </a:cubicBezTo>
                  <a:cubicBezTo>
                    <a:pt x="7291" y="11219"/>
                    <a:pt x="7212" y="11041"/>
                    <a:pt x="7153" y="10864"/>
                  </a:cubicBezTo>
                  <a:cubicBezTo>
                    <a:pt x="7153" y="10844"/>
                    <a:pt x="7153" y="10825"/>
                    <a:pt x="7133" y="10825"/>
                  </a:cubicBezTo>
                  <a:cubicBezTo>
                    <a:pt x="6995" y="10470"/>
                    <a:pt x="6857" y="10115"/>
                    <a:pt x="6719" y="9761"/>
                  </a:cubicBezTo>
                  <a:cubicBezTo>
                    <a:pt x="6719" y="9721"/>
                    <a:pt x="6719" y="9702"/>
                    <a:pt x="6719" y="9662"/>
                  </a:cubicBezTo>
                  <a:cubicBezTo>
                    <a:pt x="6384" y="8500"/>
                    <a:pt x="6818" y="7318"/>
                    <a:pt x="7251" y="6234"/>
                  </a:cubicBezTo>
                  <a:cubicBezTo>
                    <a:pt x="7626" y="5268"/>
                    <a:pt x="8059" y="4264"/>
                    <a:pt x="8039" y="3200"/>
                  </a:cubicBezTo>
                  <a:cubicBezTo>
                    <a:pt x="8020" y="2668"/>
                    <a:pt x="7882" y="2096"/>
                    <a:pt x="7488" y="1742"/>
                  </a:cubicBezTo>
                  <a:cubicBezTo>
                    <a:pt x="7240" y="1521"/>
                    <a:pt x="6934" y="1388"/>
                    <a:pt x="6618" y="1388"/>
                  </a:cubicBezTo>
                  <a:cubicBezTo>
                    <a:pt x="6482" y="1388"/>
                    <a:pt x="6343" y="1412"/>
                    <a:pt x="6207" y="1466"/>
                  </a:cubicBezTo>
                  <a:cubicBezTo>
                    <a:pt x="5104" y="1919"/>
                    <a:pt x="5320" y="3377"/>
                    <a:pt x="5439" y="4303"/>
                  </a:cubicBezTo>
                  <a:cubicBezTo>
                    <a:pt x="5577" y="5525"/>
                    <a:pt x="5833" y="6726"/>
                    <a:pt x="6187" y="7909"/>
                  </a:cubicBezTo>
                  <a:cubicBezTo>
                    <a:pt x="6207" y="7968"/>
                    <a:pt x="6227" y="7987"/>
                    <a:pt x="6266" y="8027"/>
                  </a:cubicBezTo>
                  <a:cubicBezTo>
                    <a:pt x="6227" y="8184"/>
                    <a:pt x="6207" y="8362"/>
                    <a:pt x="6207" y="8539"/>
                  </a:cubicBezTo>
                  <a:cubicBezTo>
                    <a:pt x="5813" y="7652"/>
                    <a:pt x="5380" y="6805"/>
                    <a:pt x="4926" y="5958"/>
                  </a:cubicBezTo>
                  <a:cubicBezTo>
                    <a:pt x="4926" y="5919"/>
                    <a:pt x="4926" y="5879"/>
                    <a:pt x="4887" y="5840"/>
                  </a:cubicBezTo>
                  <a:cubicBezTo>
                    <a:pt x="4710" y="5150"/>
                    <a:pt x="4532" y="4480"/>
                    <a:pt x="4335" y="3791"/>
                  </a:cubicBezTo>
                  <a:cubicBezTo>
                    <a:pt x="4158" y="3141"/>
                    <a:pt x="3981" y="2510"/>
                    <a:pt x="3705" y="1899"/>
                  </a:cubicBezTo>
                  <a:cubicBezTo>
                    <a:pt x="3330" y="1032"/>
                    <a:pt x="2700" y="106"/>
                    <a:pt x="1675" y="8"/>
                  </a:cubicBezTo>
                  <a:cubicBezTo>
                    <a:pt x="1623" y="3"/>
                    <a:pt x="1570" y="0"/>
                    <a:pt x="1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8" name="Google Shape;528;p36"/>
            <p:cNvSpPr/>
            <p:nvPr/>
          </p:nvSpPr>
          <p:spPr>
            <a:xfrm>
              <a:off x="1346075" y="7004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29" name="Google Shape;529;p36"/>
            <p:cNvGrpSpPr/>
            <p:nvPr/>
          </p:nvGrpSpPr>
          <p:grpSpPr>
            <a:xfrm>
              <a:off x="8243225" y="1343850"/>
              <a:ext cx="375350" cy="382225"/>
              <a:chOff x="8090375" y="1459050"/>
              <a:chExt cx="375350" cy="382225"/>
            </a:xfrm>
          </p:grpSpPr>
          <p:sp>
            <p:nvSpPr>
              <p:cNvPr id="530" name="Google Shape;530;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grpSp>
        <p:nvGrpSpPr>
          <p:cNvPr id="538" name="Google Shape;538;p36"/>
          <p:cNvGrpSpPr/>
          <p:nvPr/>
        </p:nvGrpSpPr>
        <p:grpSpPr>
          <a:xfrm>
            <a:off x="624434" y="3132934"/>
            <a:ext cx="5925908" cy="3106267"/>
            <a:chOff x="468325" y="2349700"/>
            <a:chExt cx="4444431" cy="2329700"/>
          </a:xfrm>
        </p:grpSpPr>
        <p:sp>
          <p:nvSpPr>
            <p:cNvPr id="539" name="Google Shape;539;p36"/>
            <p:cNvSpPr/>
            <p:nvPr/>
          </p:nvSpPr>
          <p:spPr>
            <a:xfrm>
              <a:off x="468325" y="4080650"/>
              <a:ext cx="522650" cy="598750"/>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0" name="Google Shape;540;p36"/>
            <p:cNvSpPr/>
            <p:nvPr/>
          </p:nvSpPr>
          <p:spPr>
            <a:xfrm>
              <a:off x="2127150" y="44199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1" name="Google Shape;541;p36"/>
            <p:cNvSpPr/>
            <p:nvPr/>
          </p:nvSpPr>
          <p:spPr>
            <a:xfrm>
              <a:off x="526475" y="234970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2" name="Google Shape;542;p36"/>
            <p:cNvGrpSpPr/>
            <p:nvPr/>
          </p:nvGrpSpPr>
          <p:grpSpPr>
            <a:xfrm>
              <a:off x="4633458" y="4369780"/>
              <a:ext cx="279298" cy="284452"/>
              <a:chOff x="8090375" y="1459050"/>
              <a:chExt cx="375350" cy="382225"/>
            </a:xfrm>
          </p:grpSpPr>
          <p:sp>
            <p:nvSpPr>
              <p:cNvPr id="543" name="Google Shape;543;p36"/>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36"/>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5" name="Google Shape;545;p36"/>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6" name="Google Shape;546;p36"/>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36"/>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36"/>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36"/>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36"/>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1" name="Google Shape;551;p36"/>
            <p:cNvSpPr/>
            <p:nvPr/>
          </p:nvSpPr>
          <p:spPr>
            <a:xfrm>
              <a:off x="562850" y="3129650"/>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2933891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sp>
        <p:nvSpPr>
          <p:cNvPr id="553" name="Google Shape;553;p37"/>
          <p:cNvSpPr/>
          <p:nvPr/>
        </p:nvSpPr>
        <p:spPr>
          <a:xfrm>
            <a:off x="428201" y="366600"/>
            <a:ext cx="11335600" cy="6124800"/>
          </a:xfrm>
          <a:prstGeom prst="roundRect">
            <a:avLst>
              <a:gd name="adj" fmla="val 3448"/>
            </a:avLst>
          </a:prstGeom>
          <a:solidFill>
            <a:schemeClr val="l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grpSp>
        <p:nvGrpSpPr>
          <p:cNvPr id="554" name="Google Shape;554;p37"/>
          <p:cNvGrpSpPr/>
          <p:nvPr/>
        </p:nvGrpSpPr>
        <p:grpSpPr>
          <a:xfrm>
            <a:off x="983967" y="757469"/>
            <a:ext cx="10249647" cy="5381337"/>
            <a:chOff x="737975" y="568100"/>
            <a:chExt cx="7687235" cy="4036003"/>
          </a:xfrm>
        </p:grpSpPr>
        <p:sp>
          <p:nvSpPr>
            <p:cNvPr id="555" name="Google Shape;555;p37"/>
            <p:cNvSpPr/>
            <p:nvPr/>
          </p:nvSpPr>
          <p:spPr>
            <a:xfrm>
              <a:off x="7604632" y="3727884"/>
              <a:ext cx="820578" cy="876218"/>
            </a:xfrm>
            <a:custGeom>
              <a:avLst/>
              <a:gdLst/>
              <a:ahLst/>
              <a:cxnLst/>
              <a:rect l="l" t="t" r="r" b="b"/>
              <a:pathLst>
                <a:path w="21753" h="23228" extrusionOk="0">
                  <a:moveTo>
                    <a:pt x="20092" y="0"/>
                  </a:moveTo>
                  <a:cubicBezTo>
                    <a:pt x="20022" y="0"/>
                    <a:pt x="19954" y="35"/>
                    <a:pt x="19920" y="117"/>
                  </a:cubicBezTo>
                  <a:cubicBezTo>
                    <a:pt x="19290" y="1437"/>
                    <a:pt x="18600" y="2738"/>
                    <a:pt x="17891" y="4018"/>
                  </a:cubicBezTo>
                  <a:cubicBezTo>
                    <a:pt x="17891" y="3999"/>
                    <a:pt x="17871" y="3979"/>
                    <a:pt x="17871" y="3959"/>
                  </a:cubicBezTo>
                  <a:cubicBezTo>
                    <a:pt x="17477" y="3447"/>
                    <a:pt x="16984" y="2994"/>
                    <a:pt x="16433" y="2659"/>
                  </a:cubicBezTo>
                  <a:cubicBezTo>
                    <a:pt x="16068" y="2440"/>
                    <a:pt x="15670" y="2210"/>
                    <a:pt x="15256" y="2210"/>
                  </a:cubicBezTo>
                  <a:cubicBezTo>
                    <a:pt x="15111" y="2210"/>
                    <a:pt x="14965" y="2238"/>
                    <a:pt x="14817" y="2304"/>
                  </a:cubicBezTo>
                  <a:cubicBezTo>
                    <a:pt x="14325" y="2501"/>
                    <a:pt x="13852" y="3014"/>
                    <a:pt x="14127" y="3565"/>
                  </a:cubicBezTo>
                  <a:cubicBezTo>
                    <a:pt x="14384" y="4077"/>
                    <a:pt x="15113" y="4196"/>
                    <a:pt x="15625" y="4294"/>
                  </a:cubicBezTo>
                  <a:cubicBezTo>
                    <a:pt x="16275" y="4452"/>
                    <a:pt x="16945" y="4491"/>
                    <a:pt x="17635" y="4491"/>
                  </a:cubicBezTo>
                  <a:cubicBezTo>
                    <a:pt x="17359" y="4964"/>
                    <a:pt x="17063" y="5437"/>
                    <a:pt x="16787" y="5910"/>
                  </a:cubicBezTo>
                  <a:cubicBezTo>
                    <a:pt x="16748" y="5910"/>
                    <a:pt x="16689" y="5910"/>
                    <a:pt x="16669" y="5930"/>
                  </a:cubicBezTo>
                  <a:cubicBezTo>
                    <a:pt x="16255" y="5733"/>
                    <a:pt x="15822" y="5516"/>
                    <a:pt x="15408" y="5299"/>
                  </a:cubicBezTo>
                  <a:cubicBezTo>
                    <a:pt x="15054" y="5122"/>
                    <a:pt x="14699" y="4944"/>
                    <a:pt x="14325" y="4806"/>
                  </a:cubicBezTo>
                  <a:cubicBezTo>
                    <a:pt x="14006" y="4691"/>
                    <a:pt x="13671" y="4624"/>
                    <a:pt x="13341" y="4624"/>
                  </a:cubicBezTo>
                  <a:cubicBezTo>
                    <a:pt x="12935" y="4624"/>
                    <a:pt x="12535" y="4725"/>
                    <a:pt x="12177" y="4964"/>
                  </a:cubicBezTo>
                  <a:cubicBezTo>
                    <a:pt x="11881" y="5181"/>
                    <a:pt x="11665" y="5476"/>
                    <a:pt x="11586" y="5831"/>
                  </a:cubicBezTo>
                  <a:cubicBezTo>
                    <a:pt x="11507" y="6225"/>
                    <a:pt x="11665" y="6540"/>
                    <a:pt x="11960" y="6796"/>
                  </a:cubicBezTo>
                  <a:cubicBezTo>
                    <a:pt x="12451" y="7173"/>
                    <a:pt x="13064" y="7305"/>
                    <a:pt x="13664" y="7305"/>
                  </a:cubicBezTo>
                  <a:cubicBezTo>
                    <a:pt x="13787" y="7305"/>
                    <a:pt x="13909" y="7299"/>
                    <a:pt x="14029" y="7289"/>
                  </a:cubicBezTo>
                  <a:cubicBezTo>
                    <a:pt x="14482" y="7250"/>
                    <a:pt x="14935" y="7151"/>
                    <a:pt x="15369" y="7013"/>
                  </a:cubicBezTo>
                  <a:cubicBezTo>
                    <a:pt x="15605" y="6934"/>
                    <a:pt x="15842" y="6856"/>
                    <a:pt x="16058" y="6777"/>
                  </a:cubicBezTo>
                  <a:cubicBezTo>
                    <a:pt x="16157" y="6737"/>
                    <a:pt x="16236" y="6698"/>
                    <a:pt x="16314" y="6659"/>
                  </a:cubicBezTo>
                  <a:lnTo>
                    <a:pt x="16314" y="6659"/>
                  </a:lnTo>
                  <a:cubicBezTo>
                    <a:pt x="15763" y="7525"/>
                    <a:pt x="15191" y="8392"/>
                    <a:pt x="14600" y="9220"/>
                  </a:cubicBezTo>
                  <a:lnTo>
                    <a:pt x="14541" y="9220"/>
                  </a:lnTo>
                  <a:cubicBezTo>
                    <a:pt x="14167" y="9279"/>
                    <a:pt x="13832" y="9397"/>
                    <a:pt x="13497" y="9535"/>
                  </a:cubicBezTo>
                  <a:cubicBezTo>
                    <a:pt x="13477" y="9515"/>
                    <a:pt x="13458" y="9476"/>
                    <a:pt x="13418" y="9437"/>
                  </a:cubicBezTo>
                  <a:cubicBezTo>
                    <a:pt x="12650" y="8826"/>
                    <a:pt x="11822" y="8274"/>
                    <a:pt x="10877" y="7959"/>
                  </a:cubicBezTo>
                  <a:cubicBezTo>
                    <a:pt x="10434" y="7793"/>
                    <a:pt x="9861" y="7633"/>
                    <a:pt x="9318" y="7633"/>
                  </a:cubicBezTo>
                  <a:cubicBezTo>
                    <a:pt x="8894" y="7633"/>
                    <a:pt x="8488" y="7731"/>
                    <a:pt x="8177" y="7998"/>
                  </a:cubicBezTo>
                  <a:cubicBezTo>
                    <a:pt x="7842" y="8274"/>
                    <a:pt x="7724" y="8708"/>
                    <a:pt x="7803" y="9141"/>
                  </a:cubicBezTo>
                  <a:cubicBezTo>
                    <a:pt x="7901" y="9614"/>
                    <a:pt x="8236" y="9988"/>
                    <a:pt x="8630" y="10244"/>
                  </a:cubicBezTo>
                  <a:cubicBezTo>
                    <a:pt x="9243" y="10618"/>
                    <a:pt x="9980" y="10788"/>
                    <a:pt x="10705" y="10788"/>
                  </a:cubicBezTo>
                  <a:cubicBezTo>
                    <a:pt x="10935" y="10788"/>
                    <a:pt x="11165" y="10770"/>
                    <a:pt x="11389" y="10737"/>
                  </a:cubicBezTo>
                  <a:cubicBezTo>
                    <a:pt x="11940" y="10658"/>
                    <a:pt x="12453" y="10461"/>
                    <a:pt x="12945" y="10225"/>
                  </a:cubicBezTo>
                  <a:cubicBezTo>
                    <a:pt x="13379" y="10028"/>
                    <a:pt x="13793" y="9831"/>
                    <a:pt x="14246" y="9693"/>
                  </a:cubicBezTo>
                  <a:lnTo>
                    <a:pt x="14246" y="9693"/>
                  </a:lnTo>
                  <a:cubicBezTo>
                    <a:pt x="13674" y="10481"/>
                    <a:pt x="13064" y="11249"/>
                    <a:pt x="12433" y="11998"/>
                  </a:cubicBezTo>
                  <a:cubicBezTo>
                    <a:pt x="12413" y="11998"/>
                    <a:pt x="12394" y="12018"/>
                    <a:pt x="12374" y="12018"/>
                  </a:cubicBezTo>
                  <a:cubicBezTo>
                    <a:pt x="11980" y="12156"/>
                    <a:pt x="11586" y="12333"/>
                    <a:pt x="11172" y="12471"/>
                  </a:cubicBezTo>
                  <a:cubicBezTo>
                    <a:pt x="10404" y="11899"/>
                    <a:pt x="9537" y="11446"/>
                    <a:pt x="8611" y="11170"/>
                  </a:cubicBezTo>
                  <a:cubicBezTo>
                    <a:pt x="8131" y="11022"/>
                    <a:pt x="7520" y="10841"/>
                    <a:pt x="6944" y="10841"/>
                  </a:cubicBezTo>
                  <a:cubicBezTo>
                    <a:pt x="6527" y="10841"/>
                    <a:pt x="6128" y="10936"/>
                    <a:pt x="5813" y="11210"/>
                  </a:cubicBezTo>
                  <a:cubicBezTo>
                    <a:pt x="5498" y="11466"/>
                    <a:pt x="5320" y="11880"/>
                    <a:pt x="5419" y="12294"/>
                  </a:cubicBezTo>
                  <a:cubicBezTo>
                    <a:pt x="5537" y="12727"/>
                    <a:pt x="5911" y="13042"/>
                    <a:pt x="6286" y="13239"/>
                  </a:cubicBezTo>
                  <a:cubicBezTo>
                    <a:pt x="6830" y="13524"/>
                    <a:pt x="7451" y="13630"/>
                    <a:pt x="8070" y="13630"/>
                  </a:cubicBezTo>
                  <a:cubicBezTo>
                    <a:pt x="8392" y="13630"/>
                    <a:pt x="8714" y="13602"/>
                    <a:pt x="9024" y="13555"/>
                  </a:cubicBezTo>
                  <a:cubicBezTo>
                    <a:pt x="9734" y="13436"/>
                    <a:pt x="10443" y="13200"/>
                    <a:pt x="11113" y="12944"/>
                  </a:cubicBezTo>
                  <a:cubicBezTo>
                    <a:pt x="11130" y="12947"/>
                    <a:pt x="11146" y="12949"/>
                    <a:pt x="11162" y="12949"/>
                  </a:cubicBezTo>
                  <a:cubicBezTo>
                    <a:pt x="11238" y="12949"/>
                    <a:pt x="11300" y="12911"/>
                    <a:pt x="11349" y="12845"/>
                  </a:cubicBezTo>
                  <a:cubicBezTo>
                    <a:pt x="11527" y="12766"/>
                    <a:pt x="11724" y="12707"/>
                    <a:pt x="11921" y="12628"/>
                  </a:cubicBezTo>
                  <a:lnTo>
                    <a:pt x="11921" y="12628"/>
                  </a:lnTo>
                  <a:cubicBezTo>
                    <a:pt x="11389" y="13220"/>
                    <a:pt x="10857" y="13811"/>
                    <a:pt x="10305" y="14382"/>
                  </a:cubicBezTo>
                  <a:cubicBezTo>
                    <a:pt x="9675" y="14540"/>
                    <a:pt x="9123" y="14816"/>
                    <a:pt x="8571" y="15131"/>
                  </a:cubicBezTo>
                  <a:cubicBezTo>
                    <a:pt x="8552" y="15091"/>
                    <a:pt x="8532" y="15072"/>
                    <a:pt x="8492" y="15072"/>
                  </a:cubicBezTo>
                  <a:cubicBezTo>
                    <a:pt x="7547" y="14697"/>
                    <a:pt x="6542" y="14441"/>
                    <a:pt x="5537" y="14382"/>
                  </a:cubicBezTo>
                  <a:cubicBezTo>
                    <a:pt x="5410" y="14373"/>
                    <a:pt x="5271" y="14366"/>
                    <a:pt x="5127" y="14366"/>
                  </a:cubicBezTo>
                  <a:cubicBezTo>
                    <a:pt x="4376" y="14366"/>
                    <a:pt x="3479" y="14541"/>
                    <a:pt x="3330" y="15367"/>
                  </a:cubicBezTo>
                  <a:cubicBezTo>
                    <a:pt x="3153" y="16313"/>
                    <a:pt x="4178" y="16825"/>
                    <a:pt x="4966" y="16865"/>
                  </a:cubicBezTo>
                  <a:cubicBezTo>
                    <a:pt x="5040" y="16870"/>
                    <a:pt x="5114" y="16872"/>
                    <a:pt x="5188" y="16872"/>
                  </a:cubicBezTo>
                  <a:cubicBezTo>
                    <a:pt x="5974" y="16872"/>
                    <a:pt x="6725" y="16594"/>
                    <a:pt x="7409" y="16234"/>
                  </a:cubicBezTo>
                  <a:cubicBezTo>
                    <a:pt x="8158" y="15840"/>
                    <a:pt x="8887" y="15347"/>
                    <a:pt x="9675" y="15013"/>
                  </a:cubicBezTo>
                  <a:lnTo>
                    <a:pt x="9675" y="15013"/>
                  </a:lnTo>
                  <a:cubicBezTo>
                    <a:pt x="8926" y="15742"/>
                    <a:pt x="8158" y="16431"/>
                    <a:pt x="7350" y="17101"/>
                  </a:cubicBezTo>
                  <a:cubicBezTo>
                    <a:pt x="6995" y="17397"/>
                    <a:pt x="6621" y="17692"/>
                    <a:pt x="6246" y="17988"/>
                  </a:cubicBezTo>
                  <a:cubicBezTo>
                    <a:pt x="5163" y="18047"/>
                    <a:pt x="4079" y="18263"/>
                    <a:pt x="3054" y="18618"/>
                  </a:cubicBezTo>
                  <a:cubicBezTo>
                    <a:pt x="2523" y="18795"/>
                    <a:pt x="2010" y="19012"/>
                    <a:pt x="1518" y="19268"/>
                  </a:cubicBezTo>
                  <a:cubicBezTo>
                    <a:pt x="1045" y="19505"/>
                    <a:pt x="572" y="19800"/>
                    <a:pt x="316" y="20273"/>
                  </a:cubicBezTo>
                  <a:cubicBezTo>
                    <a:pt x="79" y="20667"/>
                    <a:pt x="1" y="21160"/>
                    <a:pt x="198" y="21574"/>
                  </a:cubicBezTo>
                  <a:cubicBezTo>
                    <a:pt x="395" y="21968"/>
                    <a:pt x="749" y="22243"/>
                    <a:pt x="1143" y="22362"/>
                  </a:cubicBezTo>
                  <a:cubicBezTo>
                    <a:pt x="1344" y="22430"/>
                    <a:pt x="1543" y="22461"/>
                    <a:pt x="1739" y="22461"/>
                  </a:cubicBezTo>
                  <a:cubicBezTo>
                    <a:pt x="2503" y="22461"/>
                    <a:pt x="3215" y="21993"/>
                    <a:pt x="3764" y="21475"/>
                  </a:cubicBezTo>
                  <a:cubicBezTo>
                    <a:pt x="4256" y="21022"/>
                    <a:pt x="4690" y="20510"/>
                    <a:pt x="5123" y="19997"/>
                  </a:cubicBezTo>
                  <a:cubicBezTo>
                    <a:pt x="5576" y="19446"/>
                    <a:pt x="6010" y="18914"/>
                    <a:pt x="6463" y="18362"/>
                  </a:cubicBezTo>
                  <a:cubicBezTo>
                    <a:pt x="6502" y="18323"/>
                    <a:pt x="6522" y="18303"/>
                    <a:pt x="6542" y="18263"/>
                  </a:cubicBezTo>
                  <a:cubicBezTo>
                    <a:pt x="7310" y="17672"/>
                    <a:pt x="8039" y="17062"/>
                    <a:pt x="8749" y="16431"/>
                  </a:cubicBezTo>
                  <a:lnTo>
                    <a:pt x="8749" y="16431"/>
                  </a:lnTo>
                  <a:cubicBezTo>
                    <a:pt x="8690" y="16589"/>
                    <a:pt x="8650" y="16746"/>
                    <a:pt x="8591" y="16924"/>
                  </a:cubicBezTo>
                  <a:cubicBezTo>
                    <a:pt x="8552" y="16924"/>
                    <a:pt x="8512" y="16943"/>
                    <a:pt x="8492" y="16983"/>
                  </a:cubicBezTo>
                  <a:cubicBezTo>
                    <a:pt x="7685" y="17929"/>
                    <a:pt x="6956" y="18933"/>
                    <a:pt x="6325" y="19978"/>
                  </a:cubicBezTo>
                  <a:cubicBezTo>
                    <a:pt x="5852" y="20785"/>
                    <a:pt x="5064" y="22027"/>
                    <a:pt x="5892" y="22894"/>
                  </a:cubicBezTo>
                  <a:cubicBezTo>
                    <a:pt x="6103" y="23118"/>
                    <a:pt x="6404" y="23228"/>
                    <a:pt x="6709" y="23228"/>
                  </a:cubicBezTo>
                  <a:cubicBezTo>
                    <a:pt x="6859" y="23228"/>
                    <a:pt x="7010" y="23202"/>
                    <a:pt x="7153" y="23150"/>
                  </a:cubicBezTo>
                  <a:cubicBezTo>
                    <a:pt x="7685" y="22992"/>
                    <a:pt x="8039" y="22539"/>
                    <a:pt x="8256" y="22046"/>
                  </a:cubicBezTo>
                  <a:cubicBezTo>
                    <a:pt x="8709" y="21101"/>
                    <a:pt x="8729" y="19997"/>
                    <a:pt x="8768" y="18953"/>
                  </a:cubicBezTo>
                  <a:cubicBezTo>
                    <a:pt x="8827" y="17791"/>
                    <a:pt x="8906" y="16530"/>
                    <a:pt x="9675" y="15604"/>
                  </a:cubicBezTo>
                  <a:cubicBezTo>
                    <a:pt x="9714" y="15584"/>
                    <a:pt x="9714" y="15545"/>
                    <a:pt x="9734" y="15525"/>
                  </a:cubicBezTo>
                  <a:cubicBezTo>
                    <a:pt x="9990" y="15269"/>
                    <a:pt x="10266" y="14993"/>
                    <a:pt x="10542" y="14717"/>
                  </a:cubicBezTo>
                  <a:cubicBezTo>
                    <a:pt x="10542" y="14717"/>
                    <a:pt x="10561" y="14697"/>
                    <a:pt x="10581" y="14678"/>
                  </a:cubicBezTo>
                  <a:cubicBezTo>
                    <a:pt x="10699" y="14540"/>
                    <a:pt x="10837" y="14421"/>
                    <a:pt x="10955" y="14284"/>
                  </a:cubicBezTo>
                  <a:cubicBezTo>
                    <a:pt x="11152" y="14067"/>
                    <a:pt x="11349" y="13850"/>
                    <a:pt x="11546" y="13633"/>
                  </a:cubicBezTo>
                  <a:lnTo>
                    <a:pt x="11546" y="13633"/>
                  </a:lnTo>
                  <a:cubicBezTo>
                    <a:pt x="11487" y="13949"/>
                    <a:pt x="11468" y="14284"/>
                    <a:pt x="11507" y="14618"/>
                  </a:cubicBezTo>
                  <a:cubicBezTo>
                    <a:pt x="11507" y="14618"/>
                    <a:pt x="11507" y="14638"/>
                    <a:pt x="11487" y="14638"/>
                  </a:cubicBezTo>
                  <a:cubicBezTo>
                    <a:pt x="10995" y="15682"/>
                    <a:pt x="10482" y="16727"/>
                    <a:pt x="10148" y="17830"/>
                  </a:cubicBezTo>
                  <a:cubicBezTo>
                    <a:pt x="9911" y="18658"/>
                    <a:pt x="9793" y="19761"/>
                    <a:pt x="10482" y="20450"/>
                  </a:cubicBezTo>
                  <a:cubicBezTo>
                    <a:pt x="10669" y="20637"/>
                    <a:pt x="10918" y="20745"/>
                    <a:pt x="11175" y="20745"/>
                  </a:cubicBezTo>
                  <a:cubicBezTo>
                    <a:pt x="11326" y="20745"/>
                    <a:pt x="11480" y="20708"/>
                    <a:pt x="11625" y="20628"/>
                  </a:cubicBezTo>
                  <a:cubicBezTo>
                    <a:pt x="12039" y="20411"/>
                    <a:pt x="12256" y="19958"/>
                    <a:pt x="12374" y="19524"/>
                  </a:cubicBezTo>
                  <a:cubicBezTo>
                    <a:pt x="12650" y="18539"/>
                    <a:pt x="12610" y="17475"/>
                    <a:pt x="12354" y="16490"/>
                  </a:cubicBezTo>
                  <a:cubicBezTo>
                    <a:pt x="12098" y="15426"/>
                    <a:pt x="11527" y="14126"/>
                    <a:pt x="12216" y="13101"/>
                  </a:cubicBezTo>
                  <a:cubicBezTo>
                    <a:pt x="12256" y="13023"/>
                    <a:pt x="12256" y="12944"/>
                    <a:pt x="12216" y="12885"/>
                  </a:cubicBezTo>
                  <a:cubicBezTo>
                    <a:pt x="12866" y="12156"/>
                    <a:pt x="13477" y="11387"/>
                    <a:pt x="14068" y="10619"/>
                  </a:cubicBezTo>
                  <a:lnTo>
                    <a:pt x="14068" y="10619"/>
                  </a:lnTo>
                  <a:cubicBezTo>
                    <a:pt x="14049" y="10895"/>
                    <a:pt x="14068" y="11170"/>
                    <a:pt x="14108" y="11427"/>
                  </a:cubicBezTo>
                  <a:cubicBezTo>
                    <a:pt x="14088" y="11446"/>
                    <a:pt x="14068" y="11486"/>
                    <a:pt x="14049" y="11505"/>
                  </a:cubicBezTo>
                  <a:cubicBezTo>
                    <a:pt x="13576" y="12550"/>
                    <a:pt x="13221" y="13653"/>
                    <a:pt x="13083" y="14796"/>
                  </a:cubicBezTo>
                  <a:cubicBezTo>
                    <a:pt x="12985" y="15761"/>
                    <a:pt x="13142" y="16865"/>
                    <a:pt x="14068" y="17377"/>
                  </a:cubicBezTo>
                  <a:cubicBezTo>
                    <a:pt x="14298" y="17498"/>
                    <a:pt x="14565" y="17574"/>
                    <a:pt x="14828" y="17574"/>
                  </a:cubicBezTo>
                  <a:cubicBezTo>
                    <a:pt x="14993" y="17574"/>
                    <a:pt x="15157" y="17544"/>
                    <a:pt x="15310" y="17475"/>
                  </a:cubicBezTo>
                  <a:cubicBezTo>
                    <a:pt x="15743" y="17278"/>
                    <a:pt x="16019" y="16865"/>
                    <a:pt x="16117" y="16411"/>
                  </a:cubicBezTo>
                  <a:cubicBezTo>
                    <a:pt x="16374" y="15328"/>
                    <a:pt x="15901" y="14146"/>
                    <a:pt x="15388" y="13220"/>
                  </a:cubicBezTo>
                  <a:cubicBezTo>
                    <a:pt x="14837" y="12274"/>
                    <a:pt x="13950" y="10914"/>
                    <a:pt x="14778" y="9870"/>
                  </a:cubicBezTo>
                  <a:cubicBezTo>
                    <a:pt x="14837" y="9791"/>
                    <a:pt x="14837" y="9712"/>
                    <a:pt x="14797" y="9634"/>
                  </a:cubicBezTo>
                  <a:cubicBezTo>
                    <a:pt x="15448" y="8727"/>
                    <a:pt x="16078" y="7782"/>
                    <a:pt x="16689" y="6836"/>
                  </a:cubicBezTo>
                  <a:cubicBezTo>
                    <a:pt x="16689" y="6856"/>
                    <a:pt x="16709" y="6875"/>
                    <a:pt x="16709" y="6915"/>
                  </a:cubicBezTo>
                  <a:cubicBezTo>
                    <a:pt x="16669" y="6934"/>
                    <a:pt x="16649" y="6954"/>
                    <a:pt x="16630" y="7013"/>
                  </a:cubicBezTo>
                  <a:cubicBezTo>
                    <a:pt x="16334" y="7900"/>
                    <a:pt x="16236" y="8846"/>
                    <a:pt x="16334" y="9791"/>
                  </a:cubicBezTo>
                  <a:cubicBezTo>
                    <a:pt x="16393" y="10244"/>
                    <a:pt x="16492" y="10698"/>
                    <a:pt x="16649" y="11131"/>
                  </a:cubicBezTo>
                  <a:cubicBezTo>
                    <a:pt x="16807" y="11565"/>
                    <a:pt x="17004" y="11998"/>
                    <a:pt x="17339" y="12313"/>
                  </a:cubicBezTo>
                  <a:cubicBezTo>
                    <a:pt x="17579" y="12527"/>
                    <a:pt x="17858" y="12621"/>
                    <a:pt x="18135" y="12621"/>
                  </a:cubicBezTo>
                  <a:cubicBezTo>
                    <a:pt x="18677" y="12621"/>
                    <a:pt x="19213" y="12263"/>
                    <a:pt x="19447" y="11742"/>
                  </a:cubicBezTo>
                  <a:cubicBezTo>
                    <a:pt x="19841" y="10836"/>
                    <a:pt x="19487" y="9712"/>
                    <a:pt x="18915" y="8983"/>
                  </a:cubicBezTo>
                  <a:cubicBezTo>
                    <a:pt x="18285" y="8176"/>
                    <a:pt x="17083" y="7466"/>
                    <a:pt x="16984" y="6343"/>
                  </a:cubicBezTo>
                  <a:cubicBezTo>
                    <a:pt x="17142" y="6107"/>
                    <a:pt x="17280" y="5870"/>
                    <a:pt x="17418" y="5654"/>
                  </a:cubicBezTo>
                  <a:cubicBezTo>
                    <a:pt x="17556" y="5417"/>
                    <a:pt x="17674" y="5201"/>
                    <a:pt x="17812" y="4984"/>
                  </a:cubicBezTo>
                  <a:cubicBezTo>
                    <a:pt x="17832" y="5082"/>
                    <a:pt x="17871" y="5161"/>
                    <a:pt x="17930" y="5240"/>
                  </a:cubicBezTo>
                  <a:cubicBezTo>
                    <a:pt x="18127" y="5634"/>
                    <a:pt x="18364" y="5989"/>
                    <a:pt x="18600" y="6343"/>
                  </a:cubicBezTo>
                  <a:cubicBezTo>
                    <a:pt x="19033" y="6993"/>
                    <a:pt x="19526" y="7821"/>
                    <a:pt x="20334" y="8018"/>
                  </a:cubicBezTo>
                  <a:cubicBezTo>
                    <a:pt x="20432" y="8041"/>
                    <a:pt x="20532" y="8052"/>
                    <a:pt x="20630" y="8052"/>
                  </a:cubicBezTo>
                  <a:cubicBezTo>
                    <a:pt x="21198" y="8052"/>
                    <a:pt x="21716" y="7674"/>
                    <a:pt x="21733" y="7053"/>
                  </a:cubicBezTo>
                  <a:cubicBezTo>
                    <a:pt x="21752" y="6284"/>
                    <a:pt x="21240" y="5575"/>
                    <a:pt x="20610" y="5161"/>
                  </a:cubicBezTo>
                  <a:cubicBezTo>
                    <a:pt x="19900" y="4688"/>
                    <a:pt x="19033" y="4491"/>
                    <a:pt x="18206" y="4294"/>
                  </a:cubicBezTo>
                  <a:cubicBezTo>
                    <a:pt x="18935" y="2974"/>
                    <a:pt x="19644" y="1634"/>
                    <a:pt x="20294" y="275"/>
                  </a:cubicBezTo>
                  <a:cubicBezTo>
                    <a:pt x="20359" y="121"/>
                    <a:pt x="20222" y="0"/>
                    <a:pt x="200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37"/>
            <p:cNvSpPr/>
            <p:nvPr/>
          </p:nvSpPr>
          <p:spPr>
            <a:xfrm>
              <a:off x="737975" y="568100"/>
              <a:ext cx="764846" cy="876211"/>
            </a:xfrm>
            <a:custGeom>
              <a:avLst/>
              <a:gdLst/>
              <a:ahLst/>
              <a:cxnLst/>
              <a:rect l="l" t="t" r="r" b="b"/>
              <a:pathLst>
                <a:path w="20906" h="23950" extrusionOk="0">
                  <a:moveTo>
                    <a:pt x="14158" y="1"/>
                  </a:moveTo>
                  <a:cubicBezTo>
                    <a:pt x="13988" y="1"/>
                    <a:pt x="13816" y="32"/>
                    <a:pt x="13654" y="91"/>
                  </a:cubicBezTo>
                  <a:cubicBezTo>
                    <a:pt x="13142" y="288"/>
                    <a:pt x="12807" y="780"/>
                    <a:pt x="12610" y="1253"/>
                  </a:cubicBezTo>
                  <a:cubicBezTo>
                    <a:pt x="12216" y="2258"/>
                    <a:pt x="12256" y="3342"/>
                    <a:pt x="12275" y="4386"/>
                  </a:cubicBezTo>
                  <a:cubicBezTo>
                    <a:pt x="12295" y="5548"/>
                    <a:pt x="12275" y="6809"/>
                    <a:pt x="11566" y="7794"/>
                  </a:cubicBezTo>
                  <a:cubicBezTo>
                    <a:pt x="11546" y="7814"/>
                    <a:pt x="11527" y="7834"/>
                    <a:pt x="11527" y="7873"/>
                  </a:cubicBezTo>
                  <a:cubicBezTo>
                    <a:pt x="11270" y="8149"/>
                    <a:pt x="11014" y="8425"/>
                    <a:pt x="10758" y="8701"/>
                  </a:cubicBezTo>
                  <a:cubicBezTo>
                    <a:pt x="10738" y="8720"/>
                    <a:pt x="10738" y="8740"/>
                    <a:pt x="10719" y="8760"/>
                  </a:cubicBezTo>
                  <a:cubicBezTo>
                    <a:pt x="10600" y="8898"/>
                    <a:pt x="10482" y="9036"/>
                    <a:pt x="10364" y="9174"/>
                  </a:cubicBezTo>
                  <a:cubicBezTo>
                    <a:pt x="10167" y="9390"/>
                    <a:pt x="9990" y="9627"/>
                    <a:pt x="9793" y="9843"/>
                  </a:cubicBezTo>
                  <a:cubicBezTo>
                    <a:pt x="9852" y="9528"/>
                    <a:pt x="9852" y="9193"/>
                    <a:pt x="9793" y="8858"/>
                  </a:cubicBezTo>
                  <a:cubicBezTo>
                    <a:pt x="9793" y="8858"/>
                    <a:pt x="9793" y="8858"/>
                    <a:pt x="9812" y="8839"/>
                  </a:cubicBezTo>
                  <a:cubicBezTo>
                    <a:pt x="10246" y="7794"/>
                    <a:pt x="10699" y="6711"/>
                    <a:pt x="10955" y="5588"/>
                  </a:cubicBezTo>
                  <a:cubicBezTo>
                    <a:pt x="11152" y="4740"/>
                    <a:pt x="11231" y="3637"/>
                    <a:pt x="10482" y="2987"/>
                  </a:cubicBezTo>
                  <a:cubicBezTo>
                    <a:pt x="10295" y="2823"/>
                    <a:pt x="10059" y="2729"/>
                    <a:pt x="9820" y="2729"/>
                  </a:cubicBezTo>
                  <a:cubicBezTo>
                    <a:pt x="9656" y="2729"/>
                    <a:pt x="9491" y="2773"/>
                    <a:pt x="9340" y="2869"/>
                  </a:cubicBezTo>
                  <a:cubicBezTo>
                    <a:pt x="8945" y="3105"/>
                    <a:pt x="8748" y="3578"/>
                    <a:pt x="8650" y="4011"/>
                  </a:cubicBezTo>
                  <a:cubicBezTo>
                    <a:pt x="8433" y="5016"/>
                    <a:pt x="8532" y="6080"/>
                    <a:pt x="8847" y="7046"/>
                  </a:cubicBezTo>
                  <a:cubicBezTo>
                    <a:pt x="9162" y="8090"/>
                    <a:pt x="9812" y="9371"/>
                    <a:pt x="9182" y="10415"/>
                  </a:cubicBezTo>
                  <a:cubicBezTo>
                    <a:pt x="9123" y="10494"/>
                    <a:pt x="9142" y="10572"/>
                    <a:pt x="9182" y="10632"/>
                  </a:cubicBezTo>
                  <a:cubicBezTo>
                    <a:pt x="8571" y="11400"/>
                    <a:pt x="8000" y="12208"/>
                    <a:pt x="7468" y="13016"/>
                  </a:cubicBezTo>
                  <a:cubicBezTo>
                    <a:pt x="7468" y="12740"/>
                    <a:pt x="7428" y="12464"/>
                    <a:pt x="7369" y="12188"/>
                  </a:cubicBezTo>
                  <a:cubicBezTo>
                    <a:pt x="7389" y="12168"/>
                    <a:pt x="7409" y="12149"/>
                    <a:pt x="7428" y="12109"/>
                  </a:cubicBezTo>
                  <a:cubicBezTo>
                    <a:pt x="7842" y="11065"/>
                    <a:pt x="8138" y="9922"/>
                    <a:pt x="8197" y="8779"/>
                  </a:cubicBezTo>
                  <a:cubicBezTo>
                    <a:pt x="8256" y="7814"/>
                    <a:pt x="8039" y="6730"/>
                    <a:pt x="7074" y="6258"/>
                  </a:cubicBezTo>
                  <a:cubicBezTo>
                    <a:pt x="6872" y="6162"/>
                    <a:pt x="6641" y="6106"/>
                    <a:pt x="6410" y="6106"/>
                  </a:cubicBezTo>
                  <a:cubicBezTo>
                    <a:pt x="6212" y="6106"/>
                    <a:pt x="6014" y="6147"/>
                    <a:pt x="5832" y="6238"/>
                  </a:cubicBezTo>
                  <a:cubicBezTo>
                    <a:pt x="5399" y="6455"/>
                    <a:pt x="5163" y="6868"/>
                    <a:pt x="5084" y="7341"/>
                  </a:cubicBezTo>
                  <a:cubicBezTo>
                    <a:pt x="4887" y="8425"/>
                    <a:pt x="5438" y="9587"/>
                    <a:pt x="6010" y="10474"/>
                  </a:cubicBezTo>
                  <a:cubicBezTo>
                    <a:pt x="6581" y="11400"/>
                    <a:pt x="7547" y="12700"/>
                    <a:pt x="6798" y="13804"/>
                  </a:cubicBezTo>
                  <a:cubicBezTo>
                    <a:pt x="6739" y="13883"/>
                    <a:pt x="6758" y="13961"/>
                    <a:pt x="6798" y="14020"/>
                  </a:cubicBezTo>
                  <a:cubicBezTo>
                    <a:pt x="6187" y="14966"/>
                    <a:pt x="5596" y="15951"/>
                    <a:pt x="5064" y="16936"/>
                  </a:cubicBezTo>
                  <a:cubicBezTo>
                    <a:pt x="5044" y="16917"/>
                    <a:pt x="5044" y="16877"/>
                    <a:pt x="5025" y="16858"/>
                  </a:cubicBezTo>
                  <a:cubicBezTo>
                    <a:pt x="5064" y="16838"/>
                    <a:pt x="5084" y="16799"/>
                    <a:pt x="5103" y="16739"/>
                  </a:cubicBezTo>
                  <a:cubicBezTo>
                    <a:pt x="5360" y="15833"/>
                    <a:pt x="5399" y="14887"/>
                    <a:pt x="5241" y="13961"/>
                  </a:cubicBezTo>
                  <a:cubicBezTo>
                    <a:pt x="5163" y="13508"/>
                    <a:pt x="5025" y="13075"/>
                    <a:pt x="4847" y="12641"/>
                  </a:cubicBezTo>
                  <a:cubicBezTo>
                    <a:pt x="4670" y="12227"/>
                    <a:pt x="4453" y="11794"/>
                    <a:pt x="4099" y="11498"/>
                  </a:cubicBezTo>
                  <a:cubicBezTo>
                    <a:pt x="3863" y="11312"/>
                    <a:pt x="3602" y="11230"/>
                    <a:pt x="3345" y="11230"/>
                  </a:cubicBezTo>
                  <a:cubicBezTo>
                    <a:pt x="2786" y="11230"/>
                    <a:pt x="2246" y="11621"/>
                    <a:pt x="2030" y="12188"/>
                  </a:cubicBezTo>
                  <a:cubicBezTo>
                    <a:pt x="1695" y="13114"/>
                    <a:pt x="2109" y="14198"/>
                    <a:pt x="2719" y="14907"/>
                  </a:cubicBezTo>
                  <a:cubicBezTo>
                    <a:pt x="3389" y="15675"/>
                    <a:pt x="4631" y="16326"/>
                    <a:pt x="4788" y="17429"/>
                  </a:cubicBezTo>
                  <a:cubicBezTo>
                    <a:pt x="4650" y="17665"/>
                    <a:pt x="4532" y="17922"/>
                    <a:pt x="4394" y="18158"/>
                  </a:cubicBezTo>
                  <a:cubicBezTo>
                    <a:pt x="4276" y="18375"/>
                    <a:pt x="4158" y="18611"/>
                    <a:pt x="4039" y="18828"/>
                  </a:cubicBezTo>
                  <a:cubicBezTo>
                    <a:pt x="4000" y="18749"/>
                    <a:pt x="3961" y="18670"/>
                    <a:pt x="3921" y="18591"/>
                  </a:cubicBezTo>
                  <a:cubicBezTo>
                    <a:pt x="3685" y="18217"/>
                    <a:pt x="3429" y="17862"/>
                    <a:pt x="3173" y="17528"/>
                  </a:cubicBezTo>
                  <a:cubicBezTo>
                    <a:pt x="2719" y="16917"/>
                    <a:pt x="2168" y="16109"/>
                    <a:pt x="1360" y="15951"/>
                  </a:cubicBezTo>
                  <a:cubicBezTo>
                    <a:pt x="1286" y="15938"/>
                    <a:pt x="1212" y="15932"/>
                    <a:pt x="1139" y="15932"/>
                  </a:cubicBezTo>
                  <a:cubicBezTo>
                    <a:pt x="547" y="15932"/>
                    <a:pt x="0" y="16347"/>
                    <a:pt x="0" y="16996"/>
                  </a:cubicBezTo>
                  <a:cubicBezTo>
                    <a:pt x="20" y="17764"/>
                    <a:pt x="572" y="18434"/>
                    <a:pt x="1222" y="18808"/>
                  </a:cubicBezTo>
                  <a:cubicBezTo>
                    <a:pt x="1971" y="19242"/>
                    <a:pt x="2838" y="19399"/>
                    <a:pt x="3685" y="19557"/>
                  </a:cubicBezTo>
                  <a:cubicBezTo>
                    <a:pt x="3015" y="20916"/>
                    <a:pt x="2404" y="22296"/>
                    <a:pt x="1833" y="23675"/>
                  </a:cubicBezTo>
                  <a:cubicBezTo>
                    <a:pt x="1771" y="23835"/>
                    <a:pt x="1895" y="23949"/>
                    <a:pt x="2020" y="23949"/>
                  </a:cubicBezTo>
                  <a:cubicBezTo>
                    <a:pt x="2095" y="23949"/>
                    <a:pt x="2170" y="23908"/>
                    <a:pt x="2207" y="23813"/>
                  </a:cubicBezTo>
                  <a:cubicBezTo>
                    <a:pt x="2778" y="22473"/>
                    <a:pt x="3370" y="21133"/>
                    <a:pt x="4020" y="19813"/>
                  </a:cubicBezTo>
                  <a:cubicBezTo>
                    <a:pt x="4020" y="19833"/>
                    <a:pt x="4039" y="19833"/>
                    <a:pt x="4039" y="19852"/>
                  </a:cubicBezTo>
                  <a:cubicBezTo>
                    <a:pt x="4473" y="20345"/>
                    <a:pt x="4965" y="20778"/>
                    <a:pt x="5537" y="21074"/>
                  </a:cubicBezTo>
                  <a:cubicBezTo>
                    <a:pt x="5899" y="21269"/>
                    <a:pt x="6291" y="21464"/>
                    <a:pt x="6691" y="21464"/>
                  </a:cubicBezTo>
                  <a:cubicBezTo>
                    <a:pt x="6857" y="21464"/>
                    <a:pt x="7025" y="21431"/>
                    <a:pt x="7192" y="21350"/>
                  </a:cubicBezTo>
                  <a:cubicBezTo>
                    <a:pt x="7645" y="21113"/>
                    <a:pt x="8118" y="20581"/>
                    <a:pt x="7803" y="20049"/>
                  </a:cubicBezTo>
                  <a:cubicBezTo>
                    <a:pt x="7507" y="19557"/>
                    <a:pt x="6778" y="19478"/>
                    <a:pt x="6266" y="19399"/>
                  </a:cubicBezTo>
                  <a:cubicBezTo>
                    <a:pt x="5808" y="19332"/>
                    <a:pt x="5350" y="19301"/>
                    <a:pt x="4893" y="19301"/>
                  </a:cubicBezTo>
                  <a:cubicBezTo>
                    <a:pt x="4680" y="19301"/>
                    <a:pt x="4468" y="19308"/>
                    <a:pt x="4256" y="19320"/>
                  </a:cubicBezTo>
                  <a:cubicBezTo>
                    <a:pt x="4493" y="18828"/>
                    <a:pt x="4749" y="18335"/>
                    <a:pt x="5005" y="17862"/>
                  </a:cubicBezTo>
                  <a:cubicBezTo>
                    <a:pt x="5064" y="17862"/>
                    <a:pt x="5103" y="17843"/>
                    <a:pt x="5123" y="17823"/>
                  </a:cubicBezTo>
                  <a:cubicBezTo>
                    <a:pt x="5557" y="18020"/>
                    <a:pt x="5990" y="18197"/>
                    <a:pt x="6404" y="18394"/>
                  </a:cubicBezTo>
                  <a:cubicBezTo>
                    <a:pt x="6778" y="18552"/>
                    <a:pt x="7152" y="18710"/>
                    <a:pt x="7527" y="18828"/>
                  </a:cubicBezTo>
                  <a:cubicBezTo>
                    <a:pt x="7809" y="18904"/>
                    <a:pt x="8101" y="18951"/>
                    <a:pt x="8387" y="18951"/>
                  </a:cubicBezTo>
                  <a:cubicBezTo>
                    <a:pt x="8840" y="18951"/>
                    <a:pt x="9281" y="18834"/>
                    <a:pt x="9655" y="18532"/>
                  </a:cubicBezTo>
                  <a:cubicBezTo>
                    <a:pt x="9931" y="18316"/>
                    <a:pt x="10147" y="18000"/>
                    <a:pt x="10206" y="17646"/>
                  </a:cubicBezTo>
                  <a:cubicBezTo>
                    <a:pt x="10266" y="17252"/>
                    <a:pt x="10088" y="16936"/>
                    <a:pt x="9773" y="16700"/>
                  </a:cubicBezTo>
                  <a:cubicBezTo>
                    <a:pt x="9326" y="16397"/>
                    <a:pt x="8794" y="16284"/>
                    <a:pt x="8263" y="16284"/>
                  </a:cubicBezTo>
                  <a:cubicBezTo>
                    <a:pt x="8068" y="16284"/>
                    <a:pt x="7874" y="16299"/>
                    <a:pt x="7684" y="16326"/>
                  </a:cubicBezTo>
                  <a:cubicBezTo>
                    <a:pt x="7231" y="16385"/>
                    <a:pt x="6798" y="16523"/>
                    <a:pt x="6364" y="16680"/>
                  </a:cubicBezTo>
                  <a:cubicBezTo>
                    <a:pt x="6128" y="16759"/>
                    <a:pt x="5911" y="16858"/>
                    <a:pt x="5675" y="16956"/>
                  </a:cubicBezTo>
                  <a:cubicBezTo>
                    <a:pt x="5596" y="16996"/>
                    <a:pt x="5517" y="17035"/>
                    <a:pt x="5438" y="17074"/>
                  </a:cubicBezTo>
                  <a:cubicBezTo>
                    <a:pt x="5931" y="16188"/>
                    <a:pt x="6463" y="15301"/>
                    <a:pt x="7015" y="14434"/>
                  </a:cubicBezTo>
                  <a:cubicBezTo>
                    <a:pt x="7034" y="14434"/>
                    <a:pt x="7054" y="14434"/>
                    <a:pt x="7074" y="14414"/>
                  </a:cubicBezTo>
                  <a:cubicBezTo>
                    <a:pt x="7428" y="14355"/>
                    <a:pt x="7763" y="14198"/>
                    <a:pt x="8098" y="14040"/>
                  </a:cubicBezTo>
                  <a:cubicBezTo>
                    <a:pt x="8118" y="14080"/>
                    <a:pt x="8138" y="14119"/>
                    <a:pt x="8177" y="14139"/>
                  </a:cubicBezTo>
                  <a:cubicBezTo>
                    <a:pt x="8965" y="14710"/>
                    <a:pt x="9852" y="15222"/>
                    <a:pt x="10798" y="15498"/>
                  </a:cubicBezTo>
                  <a:cubicBezTo>
                    <a:pt x="11206" y="15618"/>
                    <a:pt x="11715" y="15732"/>
                    <a:pt x="12208" y="15732"/>
                  </a:cubicBezTo>
                  <a:cubicBezTo>
                    <a:pt x="12690" y="15732"/>
                    <a:pt x="13156" y="15623"/>
                    <a:pt x="13497" y="15301"/>
                  </a:cubicBezTo>
                  <a:cubicBezTo>
                    <a:pt x="13812" y="14986"/>
                    <a:pt x="13911" y="14552"/>
                    <a:pt x="13792" y="14139"/>
                  </a:cubicBezTo>
                  <a:cubicBezTo>
                    <a:pt x="13674" y="13666"/>
                    <a:pt x="13319" y="13291"/>
                    <a:pt x="12906" y="13075"/>
                  </a:cubicBezTo>
                  <a:cubicBezTo>
                    <a:pt x="12348" y="12782"/>
                    <a:pt x="11691" y="12651"/>
                    <a:pt x="11045" y="12651"/>
                  </a:cubicBezTo>
                  <a:cubicBezTo>
                    <a:pt x="10733" y="12651"/>
                    <a:pt x="10423" y="12682"/>
                    <a:pt x="10128" y="12740"/>
                  </a:cubicBezTo>
                  <a:cubicBezTo>
                    <a:pt x="9596" y="12858"/>
                    <a:pt x="9083" y="13075"/>
                    <a:pt x="8591" y="13331"/>
                  </a:cubicBezTo>
                  <a:cubicBezTo>
                    <a:pt x="8177" y="13548"/>
                    <a:pt x="7783" y="13784"/>
                    <a:pt x="7330" y="13942"/>
                  </a:cubicBezTo>
                  <a:cubicBezTo>
                    <a:pt x="7862" y="13114"/>
                    <a:pt x="8413" y="12306"/>
                    <a:pt x="9005" y="11538"/>
                  </a:cubicBezTo>
                  <a:cubicBezTo>
                    <a:pt x="9024" y="11518"/>
                    <a:pt x="9044" y="11518"/>
                    <a:pt x="9064" y="11518"/>
                  </a:cubicBezTo>
                  <a:cubicBezTo>
                    <a:pt x="9458" y="11341"/>
                    <a:pt x="9852" y="11164"/>
                    <a:pt x="10246" y="10986"/>
                  </a:cubicBezTo>
                  <a:cubicBezTo>
                    <a:pt x="11054" y="11518"/>
                    <a:pt x="11940" y="11932"/>
                    <a:pt x="12886" y="12149"/>
                  </a:cubicBezTo>
                  <a:cubicBezTo>
                    <a:pt x="13328" y="12262"/>
                    <a:pt x="13871" y="12391"/>
                    <a:pt x="14390" y="12391"/>
                  </a:cubicBezTo>
                  <a:cubicBezTo>
                    <a:pt x="14868" y="12391"/>
                    <a:pt x="15325" y="12282"/>
                    <a:pt x="15664" y="11952"/>
                  </a:cubicBezTo>
                  <a:cubicBezTo>
                    <a:pt x="15960" y="11676"/>
                    <a:pt x="16117" y="11262"/>
                    <a:pt x="15999" y="10848"/>
                  </a:cubicBezTo>
                  <a:cubicBezTo>
                    <a:pt x="15861" y="10415"/>
                    <a:pt x="15467" y="10119"/>
                    <a:pt x="15073" y="9942"/>
                  </a:cubicBezTo>
                  <a:cubicBezTo>
                    <a:pt x="14608" y="9732"/>
                    <a:pt x="14081" y="9646"/>
                    <a:pt x="13551" y="9646"/>
                  </a:cubicBezTo>
                  <a:cubicBezTo>
                    <a:pt x="13138" y="9646"/>
                    <a:pt x="12723" y="9698"/>
                    <a:pt x="12334" y="9784"/>
                  </a:cubicBezTo>
                  <a:cubicBezTo>
                    <a:pt x="11625" y="9942"/>
                    <a:pt x="10935" y="10218"/>
                    <a:pt x="10266" y="10533"/>
                  </a:cubicBezTo>
                  <a:cubicBezTo>
                    <a:pt x="10248" y="10524"/>
                    <a:pt x="10231" y="10520"/>
                    <a:pt x="10214" y="10520"/>
                  </a:cubicBezTo>
                  <a:cubicBezTo>
                    <a:pt x="10153" y="10520"/>
                    <a:pt x="10095" y="10570"/>
                    <a:pt x="10049" y="10632"/>
                  </a:cubicBezTo>
                  <a:cubicBezTo>
                    <a:pt x="9871" y="10710"/>
                    <a:pt x="9694" y="10789"/>
                    <a:pt x="9497" y="10868"/>
                  </a:cubicBezTo>
                  <a:cubicBezTo>
                    <a:pt x="9990" y="10257"/>
                    <a:pt x="10482" y="9627"/>
                    <a:pt x="11014" y="9036"/>
                  </a:cubicBezTo>
                  <a:cubicBezTo>
                    <a:pt x="11625" y="8839"/>
                    <a:pt x="12157" y="8543"/>
                    <a:pt x="12689" y="8188"/>
                  </a:cubicBezTo>
                  <a:cubicBezTo>
                    <a:pt x="12709" y="8228"/>
                    <a:pt x="12748" y="8248"/>
                    <a:pt x="12788" y="8248"/>
                  </a:cubicBezTo>
                  <a:cubicBezTo>
                    <a:pt x="13753" y="8563"/>
                    <a:pt x="14758" y="8760"/>
                    <a:pt x="15782" y="8779"/>
                  </a:cubicBezTo>
                  <a:cubicBezTo>
                    <a:pt x="16551" y="8779"/>
                    <a:pt x="17792" y="8661"/>
                    <a:pt x="17930" y="7656"/>
                  </a:cubicBezTo>
                  <a:cubicBezTo>
                    <a:pt x="18048" y="6711"/>
                    <a:pt x="16984" y="6258"/>
                    <a:pt x="16196" y="6258"/>
                  </a:cubicBezTo>
                  <a:cubicBezTo>
                    <a:pt x="15329" y="6258"/>
                    <a:pt x="14521" y="6592"/>
                    <a:pt x="13792" y="7026"/>
                  </a:cubicBezTo>
                  <a:cubicBezTo>
                    <a:pt x="13063" y="7459"/>
                    <a:pt x="12374" y="7991"/>
                    <a:pt x="11605" y="8366"/>
                  </a:cubicBezTo>
                  <a:cubicBezTo>
                    <a:pt x="12295" y="7597"/>
                    <a:pt x="13044" y="6868"/>
                    <a:pt x="13792" y="6159"/>
                  </a:cubicBezTo>
                  <a:cubicBezTo>
                    <a:pt x="14147" y="5824"/>
                    <a:pt x="14502" y="5529"/>
                    <a:pt x="14856" y="5213"/>
                  </a:cubicBezTo>
                  <a:cubicBezTo>
                    <a:pt x="15940" y="5075"/>
                    <a:pt x="17004" y="4800"/>
                    <a:pt x="18009" y="4405"/>
                  </a:cubicBezTo>
                  <a:cubicBezTo>
                    <a:pt x="18521" y="4189"/>
                    <a:pt x="19033" y="3952"/>
                    <a:pt x="19506" y="3657"/>
                  </a:cubicBezTo>
                  <a:cubicBezTo>
                    <a:pt x="19959" y="3401"/>
                    <a:pt x="20412" y="3066"/>
                    <a:pt x="20649" y="2593"/>
                  </a:cubicBezTo>
                  <a:cubicBezTo>
                    <a:pt x="20866" y="2179"/>
                    <a:pt x="20905" y="1686"/>
                    <a:pt x="20688" y="1273"/>
                  </a:cubicBezTo>
                  <a:cubicBezTo>
                    <a:pt x="20472" y="918"/>
                    <a:pt x="20117" y="662"/>
                    <a:pt x="19703" y="544"/>
                  </a:cubicBezTo>
                  <a:cubicBezTo>
                    <a:pt x="19546" y="503"/>
                    <a:pt x="19391" y="484"/>
                    <a:pt x="19238" y="484"/>
                  </a:cubicBezTo>
                  <a:cubicBezTo>
                    <a:pt x="18430" y="484"/>
                    <a:pt x="17685" y="1008"/>
                    <a:pt x="17122" y="1588"/>
                  </a:cubicBezTo>
                  <a:cubicBezTo>
                    <a:pt x="16669" y="2061"/>
                    <a:pt x="16255" y="2593"/>
                    <a:pt x="15861" y="3125"/>
                  </a:cubicBezTo>
                  <a:cubicBezTo>
                    <a:pt x="15447" y="3696"/>
                    <a:pt x="15034" y="4287"/>
                    <a:pt x="14620" y="4859"/>
                  </a:cubicBezTo>
                  <a:cubicBezTo>
                    <a:pt x="14580" y="4878"/>
                    <a:pt x="14561" y="4918"/>
                    <a:pt x="14541" y="4957"/>
                  </a:cubicBezTo>
                  <a:cubicBezTo>
                    <a:pt x="13812" y="5568"/>
                    <a:pt x="13122" y="6238"/>
                    <a:pt x="12453" y="6908"/>
                  </a:cubicBezTo>
                  <a:cubicBezTo>
                    <a:pt x="12492" y="6730"/>
                    <a:pt x="12531" y="6573"/>
                    <a:pt x="12571" y="6395"/>
                  </a:cubicBezTo>
                  <a:cubicBezTo>
                    <a:pt x="12610" y="6395"/>
                    <a:pt x="12650" y="6376"/>
                    <a:pt x="12669" y="6336"/>
                  </a:cubicBezTo>
                  <a:cubicBezTo>
                    <a:pt x="13438" y="5351"/>
                    <a:pt x="14088" y="4307"/>
                    <a:pt x="14659" y="3223"/>
                  </a:cubicBezTo>
                  <a:cubicBezTo>
                    <a:pt x="15093" y="2396"/>
                    <a:pt x="15802" y="1095"/>
                    <a:pt x="14935" y="288"/>
                  </a:cubicBezTo>
                  <a:cubicBezTo>
                    <a:pt x="14725" y="90"/>
                    <a:pt x="14445" y="1"/>
                    <a:pt x="14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7" name="Google Shape;557;p37"/>
            <p:cNvSpPr/>
            <p:nvPr/>
          </p:nvSpPr>
          <p:spPr>
            <a:xfrm>
              <a:off x="4284925" y="4204888"/>
              <a:ext cx="300500" cy="355225"/>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58" name="Google Shape;558;p37"/>
            <p:cNvGrpSpPr/>
            <p:nvPr/>
          </p:nvGrpSpPr>
          <p:grpSpPr>
            <a:xfrm>
              <a:off x="966575" y="3822675"/>
              <a:ext cx="375350" cy="382225"/>
              <a:chOff x="8090375" y="1459050"/>
              <a:chExt cx="375350" cy="382225"/>
            </a:xfrm>
          </p:grpSpPr>
          <p:sp>
            <p:nvSpPr>
              <p:cNvPr id="559" name="Google Shape;55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0" name="Google Shape;56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1" name="Google Shape;56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2" name="Google Shape;56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4" name="Google Shape;56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5" name="Google Shape;56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6" name="Google Shape;56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7" name="Google Shape;567;p37"/>
            <p:cNvSpPr/>
            <p:nvPr/>
          </p:nvSpPr>
          <p:spPr>
            <a:xfrm>
              <a:off x="7917050" y="2806350"/>
              <a:ext cx="184200" cy="184200"/>
            </a:xfrm>
            <a:prstGeom prst="plus">
              <a:avLst>
                <a:gd name="adj" fmla="val 25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8" name="Google Shape;568;p37"/>
            <p:cNvGrpSpPr/>
            <p:nvPr/>
          </p:nvGrpSpPr>
          <p:grpSpPr>
            <a:xfrm>
              <a:off x="1030854" y="2349907"/>
              <a:ext cx="435744" cy="443687"/>
              <a:chOff x="8090375" y="1459050"/>
              <a:chExt cx="375350" cy="382225"/>
            </a:xfrm>
          </p:grpSpPr>
          <p:sp>
            <p:nvSpPr>
              <p:cNvPr id="569" name="Google Shape;569;p37"/>
              <p:cNvSpPr/>
              <p:nvPr/>
            </p:nvSpPr>
            <p:spPr>
              <a:xfrm>
                <a:off x="8090375" y="1459050"/>
                <a:ext cx="375350" cy="382225"/>
              </a:xfrm>
              <a:custGeom>
                <a:avLst/>
                <a:gdLst/>
                <a:ahLst/>
                <a:cxnLst/>
                <a:rect l="l" t="t" r="r" b="b"/>
                <a:pathLst>
                  <a:path w="15014" h="15289" extrusionOk="0">
                    <a:moveTo>
                      <a:pt x="8861" y="1"/>
                    </a:moveTo>
                    <a:cubicBezTo>
                      <a:pt x="8250" y="1"/>
                      <a:pt x="7661" y="266"/>
                      <a:pt x="7271" y="768"/>
                    </a:cubicBezTo>
                    <a:cubicBezTo>
                      <a:pt x="6896" y="1241"/>
                      <a:pt x="6680" y="1852"/>
                      <a:pt x="6561" y="2463"/>
                    </a:cubicBezTo>
                    <a:cubicBezTo>
                      <a:pt x="6226" y="1852"/>
                      <a:pt x="5813" y="1281"/>
                      <a:pt x="5182" y="926"/>
                    </a:cubicBezTo>
                    <a:cubicBezTo>
                      <a:pt x="4824" y="718"/>
                      <a:pt x="4380" y="588"/>
                      <a:pt x="3947" y="588"/>
                    </a:cubicBezTo>
                    <a:cubicBezTo>
                      <a:pt x="3476" y="588"/>
                      <a:pt x="3018" y="743"/>
                      <a:pt x="2700" y="1123"/>
                    </a:cubicBezTo>
                    <a:cubicBezTo>
                      <a:pt x="2128" y="1832"/>
                      <a:pt x="2365" y="2995"/>
                      <a:pt x="2680" y="3743"/>
                    </a:cubicBezTo>
                    <a:cubicBezTo>
                      <a:pt x="2916" y="4295"/>
                      <a:pt x="3251" y="4788"/>
                      <a:pt x="3685" y="5182"/>
                    </a:cubicBezTo>
                    <a:cubicBezTo>
                      <a:pt x="3304" y="5115"/>
                      <a:pt x="2891" y="5069"/>
                      <a:pt x="2485" y="5069"/>
                    </a:cubicBezTo>
                    <a:cubicBezTo>
                      <a:pt x="1336" y="5069"/>
                      <a:pt x="244" y="5432"/>
                      <a:pt x="99" y="6699"/>
                    </a:cubicBezTo>
                    <a:cubicBezTo>
                      <a:pt x="0" y="7566"/>
                      <a:pt x="532" y="8374"/>
                      <a:pt x="1281" y="8807"/>
                    </a:cubicBezTo>
                    <a:cubicBezTo>
                      <a:pt x="1655" y="9043"/>
                      <a:pt x="2089" y="9162"/>
                      <a:pt x="2542" y="9201"/>
                    </a:cubicBezTo>
                    <a:cubicBezTo>
                      <a:pt x="2574" y="9203"/>
                      <a:pt x="2607" y="9204"/>
                      <a:pt x="2640" y="9204"/>
                    </a:cubicBezTo>
                    <a:cubicBezTo>
                      <a:pt x="2932" y="9204"/>
                      <a:pt x="3237" y="9139"/>
                      <a:pt x="3542" y="9139"/>
                    </a:cubicBezTo>
                    <a:cubicBezTo>
                      <a:pt x="3577" y="9139"/>
                      <a:pt x="3611" y="9140"/>
                      <a:pt x="3645" y="9142"/>
                    </a:cubicBezTo>
                    <a:cubicBezTo>
                      <a:pt x="2975" y="9595"/>
                      <a:pt x="2424" y="10206"/>
                      <a:pt x="2108" y="10935"/>
                    </a:cubicBezTo>
                    <a:cubicBezTo>
                      <a:pt x="1754" y="11723"/>
                      <a:pt x="1774" y="12728"/>
                      <a:pt x="2443" y="13358"/>
                    </a:cubicBezTo>
                    <a:cubicBezTo>
                      <a:pt x="2779" y="13665"/>
                      <a:pt x="3199" y="13799"/>
                      <a:pt x="3626" y="13799"/>
                    </a:cubicBezTo>
                    <a:cubicBezTo>
                      <a:pt x="4075" y="13799"/>
                      <a:pt x="4532" y="13650"/>
                      <a:pt x="4906" y="13398"/>
                    </a:cubicBezTo>
                    <a:cubicBezTo>
                      <a:pt x="5320" y="13102"/>
                      <a:pt x="5694" y="12688"/>
                      <a:pt x="5990" y="12216"/>
                    </a:cubicBezTo>
                    <a:cubicBezTo>
                      <a:pt x="6010" y="12511"/>
                      <a:pt x="6049" y="12787"/>
                      <a:pt x="6108" y="13083"/>
                    </a:cubicBezTo>
                    <a:cubicBezTo>
                      <a:pt x="6207" y="13516"/>
                      <a:pt x="6285" y="14009"/>
                      <a:pt x="6502" y="14403"/>
                    </a:cubicBezTo>
                    <a:cubicBezTo>
                      <a:pt x="6856" y="15029"/>
                      <a:pt x="7562" y="15289"/>
                      <a:pt x="8249" y="15289"/>
                    </a:cubicBezTo>
                    <a:cubicBezTo>
                      <a:pt x="8405" y="15289"/>
                      <a:pt x="8560" y="15275"/>
                      <a:pt x="8709" y="15250"/>
                    </a:cubicBezTo>
                    <a:cubicBezTo>
                      <a:pt x="9576" y="15092"/>
                      <a:pt x="10167" y="14403"/>
                      <a:pt x="10285" y="13555"/>
                    </a:cubicBezTo>
                    <a:cubicBezTo>
                      <a:pt x="10364" y="13023"/>
                      <a:pt x="10285" y="12531"/>
                      <a:pt x="10128" y="12058"/>
                    </a:cubicBezTo>
                    <a:lnTo>
                      <a:pt x="10128" y="12058"/>
                    </a:lnTo>
                    <a:cubicBezTo>
                      <a:pt x="10640" y="12452"/>
                      <a:pt x="11231" y="12728"/>
                      <a:pt x="11881" y="12807"/>
                    </a:cubicBezTo>
                    <a:cubicBezTo>
                      <a:pt x="11982" y="12817"/>
                      <a:pt x="12083" y="12823"/>
                      <a:pt x="12183" y="12823"/>
                    </a:cubicBezTo>
                    <a:cubicBezTo>
                      <a:pt x="13007" y="12823"/>
                      <a:pt x="13806" y="12463"/>
                      <a:pt x="14245" y="11743"/>
                    </a:cubicBezTo>
                    <a:cubicBezTo>
                      <a:pt x="14718" y="10955"/>
                      <a:pt x="14541" y="9969"/>
                      <a:pt x="13989" y="9260"/>
                    </a:cubicBezTo>
                    <a:cubicBezTo>
                      <a:pt x="13713" y="8886"/>
                      <a:pt x="13339" y="8610"/>
                      <a:pt x="12925" y="8413"/>
                    </a:cubicBezTo>
                    <a:cubicBezTo>
                      <a:pt x="12945" y="8413"/>
                      <a:pt x="12945" y="8413"/>
                      <a:pt x="12965" y="8393"/>
                    </a:cubicBezTo>
                    <a:cubicBezTo>
                      <a:pt x="13359" y="8216"/>
                      <a:pt x="13773" y="8019"/>
                      <a:pt x="14108" y="7723"/>
                    </a:cubicBezTo>
                    <a:cubicBezTo>
                      <a:pt x="14718" y="7172"/>
                      <a:pt x="15014" y="6068"/>
                      <a:pt x="14797" y="5280"/>
                    </a:cubicBezTo>
                    <a:cubicBezTo>
                      <a:pt x="14580" y="4453"/>
                      <a:pt x="13753" y="4019"/>
                      <a:pt x="12945" y="3960"/>
                    </a:cubicBezTo>
                    <a:cubicBezTo>
                      <a:pt x="12837" y="3951"/>
                      <a:pt x="12729" y="3948"/>
                      <a:pt x="12621" y="3948"/>
                    </a:cubicBezTo>
                    <a:cubicBezTo>
                      <a:pt x="12237" y="3948"/>
                      <a:pt x="11856" y="3997"/>
                      <a:pt x="11487" y="4059"/>
                    </a:cubicBezTo>
                    <a:cubicBezTo>
                      <a:pt x="11231" y="4118"/>
                      <a:pt x="10975" y="4177"/>
                      <a:pt x="10738" y="4256"/>
                    </a:cubicBezTo>
                    <a:cubicBezTo>
                      <a:pt x="11113" y="3566"/>
                      <a:pt x="11290" y="2798"/>
                      <a:pt x="11132" y="2029"/>
                    </a:cubicBezTo>
                    <a:cubicBezTo>
                      <a:pt x="10975" y="1202"/>
                      <a:pt x="10423" y="433"/>
                      <a:pt x="9615" y="138"/>
                    </a:cubicBezTo>
                    <a:cubicBezTo>
                      <a:pt x="9368" y="46"/>
                      <a:pt x="9112" y="1"/>
                      <a:pt x="8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37"/>
              <p:cNvSpPr/>
              <p:nvPr/>
            </p:nvSpPr>
            <p:spPr>
              <a:xfrm>
                <a:off x="8224500" y="1572325"/>
                <a:ext cx="53575" cy="41875"/>
              </a:xfrm>
              <a:custGeom>
                <a:avLst/>
                <a:gdLst/>
                <a:ahLst/>
                <a:cxnLst/>
                <a:rect l="l" t="t" r="r" b="b"/>
                <a:pathLst>
                  <a:path w="2143" h="1675" extrusionOk="0">
                    <a:moveTo>
                      <a:pt x="1203" y="701"/>
                    </a:moveTo>
                    <a:cubicBezTo>
                      <a:pt x="1217" y="701"/>
                      <a:pt x="1156" y="835"/>
                      <a:pt x="1149" y="835"/>
                    </a:cubicBezTo>
                    <a:cubicBezTo>
                      <a:pt x="1146" y="835"/>
                      <a:pt x="1152" y="812"/>
                      <a:pt x="1177" y="749"/>
                    </a:cubicBezTo>
                    <a:cubicBezTo>
                      <a:pt x="1177" y="729"/>
                      <a:pt x="1177" y="729"/>
                      <a:pt x="1177" y="729"/>
                    </a:cubicBezTo>
                    <a:cubicBezTo>
                      <a:pt x="1191" y="709"/>
                      <a:pt x="1200" y="701"/>
                      <a:pt x="1203" y="701"/>
                    </a:cubicBezTo>
                    <a:close/>
                    <a:moveTo>
                      <a:pt x="1114" y="0"/>
                    </a:moveTo>
                    <a:cubicBezTo>
                      <a:pt x="916" y="0"/>
                      <a:pt x="720" y="64"/>
                      <a:pt x="566" y="198"/>
                    </a:cubicBezTo>
                    <a:cubicBezTo>
                      <a:pt x="0" y="708"/>
                      <a:pt x="431" y="1675"/>
                      <a:pt x="1108" y="1675"/>
                    </a:cubicBezTo>
                    <a:cubicBezTo>
                      <a:pt x="1162" y="1675"/>
                      <a:pt x="1218" y="1669"/>
                      <a:pt x="1275" y="1656"/>
                    </a:cubicBezTo>
                    <a:cubicBezTo>
                      <a:pt x="1512" y="1636"/>
                      <a:pt x="1748" y="1498"/>
                      <a:pt x="1886" y="1301"/>
                    </a:cubicBezTo>
                    <a:cubicBezTo>
                      <a:pt x="2142" y="907"/>
                      <a:pt x="2004" y="395"/>
                      <a:pt x="1630" y="158"/>
                    </a:cubicBezTo>
                    <a:cubicBezTo>
                      <a:pt x="1479" y="54"/>
                      <a:pt x="1296" y="0"/>
                      <a:pt x="11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37"/>
              <p:cNvSpPr/>
              <p:nvPr/>
            </p:nvSpPr>
            <p:spPr>
              <a:xfrm>
                <a:off x="8191850" y="1627050"/>
                <a:ext cx="53200" cy="42225"/>
              </a:xfrm>
              <a:custGeom>
                <a:avLst/>
                <a:gdLst/>
                <a:ahLst/>
                <a:cxnLst/>
                <a:rect l="l" t="t" r="r" b="b"/>
                <a:pathLst>
                  <a:path w="2128" h="1689" extrusionOk="0">
                    <a:moveTo>
                      <a:pt x="1187" y="706"/>
                    </a:moveTo>
                    <a:lnTo>
                      <a:pt x="1187" y="706"/>
                    </a:lnTo>
                    <a:cubicBezTo>
                      <a:pt x="1206" y="706"/>
                      <a:pt x="1144" y="844"/>
                      <a:pt x="1135" y="844"/>
                    </a:cubicBezTo>
                    <a:cubicBezTo>
                      <a:pt x="1131" y="844"/>
                      <a:pt x="1137" y="819"/>
                      <a:pt x="1163" y="747"/>
                    </a:cubicBezTo>
                    <a:cubicBezTo>
                      <a:pt x="1163" y="747"/>
                      <a:pt x="1163" y="747"/>
                      <a:pt x="1163" y="728"/>
                    </a:cubicBezTo>
                    <a:cubicBezTo>
                      <a:pt x="1175" y="712"/>
                      <a:pt x="1183" y="706"/>
                      <a:pt x="1187" y="706"/>
                    </a:cubicBezTo>
                    <a:close/>
                    <a:moveTo>
                      <a:pt x="1111" y="0"/>
                    </a:moveTo>
                    <a:cubicBezTo>
                      <a:pt x="909" y="0"/>
                      <a:pt x="708" y="69"/>
                      <a:pt x="552" y="215"/>
                    </a:cubicBezTo>
                    <a:cubicBezTo>
                      <a:pt x="1" y="730"/>
                      <a:pt x="426" y="1689"/>
                      <a:pt x="1108" y="1689"/>
                    </a:cubicBezTo>
                    <a:cubicBezTo>
                      <a:pt x="1158" y="1689"/>
                      <a:pt x="1209" y="1684"/>
                      <a:pt x="1261" y="1673"/>
                    </a:cubicBezTo>
                    <a:cubicBezTo>
                      <a:pt x="1497" y="1634"/>
                      <a:pt x="1734" y="1516"/>
                      <a:pt x="1872" y="1299"/>
                    </a:cubicBezTo>
                    <a:cubicBezTo>
                      <a:pt x="2128" y="925"/>
                      <a:pt x="1990" y="412"/>
                      <a:pt x="1616" y="156"/>
                    </a:cubicBezTo>
                    <a:cubicBezTo>
                      <a:pt x="1468" y="54"/>
                      <a:pt x="1289"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37"/>
              <p:cNvSpPr/>
              <p:nvPr/>
            </p:nvSpPr>
            <p:spPr>
              <a:xfrm>
                <a:off x="8213175" y="1679700"/>
                <a:ext cx="53075" cy="41900"/>
              </a:xfrm>
              <a:custGeom>
                <a:avLst/>
                <a:gdLst/>
                <a:ahLst/>
                <a:cxnLst/>
                <a:rect l="l" t="t" r="r" b="b"/>
                <a:pathLst>
                  <a:path w="2123" h="1676" extrusionOk="0">
                    <a:moveTo>
                      <a:pt x="1195" y="707"/>
                    </a:moveTo>
                    <a:cubicBezTo>
                      <a:pt x="1203" y="707"/>
                      <a:pt x="1139" y="838"/>
                      <a:pt x="1130" y="838"/>
                    </a:cubicBezTo>
                    <a:cubicBezTo>
                      <a:pt x="1126" y="838"/>
                      <a:pt x="1132" y="815"/>
                      <a:pt x="1157" y="749"/>
                    </a:cubicBezTo>
                    <a:cubicBezTo>
                      <a:pt x="1157" y="749"/>
                      <a:pt x="1157" y="730"/>
                      <a:pt x="1176" y="730"/>
                    </a:cubicBezTo>
                    <a:cubicBezTo>
                      <a:pt x="1187" y="714"/>
                      <a:pt x="1193" y="707"/>
                      <a:pt x="1195" y="707"/>
                    </a:cubicBezTo>
                    <a:close/>
                    <a:moveTo>
                      <a:pt x="1107" y="0"/>
                    </a:moveTo>
                    <a:cubicBezTo>
                      <a:pt x="906" y="0"/>
                      <a:pt x="709" y="64"/>
                      <a:pt x="566" y="198"/>
                    </a:cubicBezTo>
                    <a:cubicBezTo>
                      <a:pt x="1" y="726"/>
                      <a:pt x="413" y="1675"/>
                      <a:pt x="1086" y="1675"/>
                    </a:cubicBezTo>
                    <a:cubicBezTo>
                      <a:pt x="1141" y="1675"/>
                      <a:pt x="1197" y="1669"/>
                      <a:pt x="1255" y="1656"/>
                    </a:cubicBezTo>
                    <a:cubicBezTo>
                      <a:pt x="1511" y="1636"/>
                      <a:pt x="1748" y="1498"/>
                      <a:pt x="1886" y="1301"/>
                    </a:cubicBezTo>
                    <a:cubicBezTo>
                      <a:pt x="2122" y="907"/>
                      <a:pt x="2004" y="395"/>
                      <a:pt x="1630" y="158"/>
                    </a:cubicBezTo>
                    <a:cubicBezTo>
                      <a:pt x="1479" y="54"/>
                      <a:pt x="1291" y="0"/>
                      <a:pt x="11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37"/>
              <p:cNvSpPr/>
              <p:nvPr/>
            </p:nvSpPr>
            <p:spPr>
              <a:xfrm>
                <a:off x="8247050" y="1627050"/>
                <a:ext cx="53175" cy="42225"/>
              </a:xfrm>
              <a:custGeom>
                <a:avLst/>
                <a:gdLst/>
                <a:ahLst/>
                <a:cxnLst/>
                <a:rect l="l" t="t" r="r" b="b"/>
                <a:pathLst>
                  <a:path w="2127" h="1689" extrusionOk="0">
                    <a:moveTo>
                      <a:pt x="1186" y="706"/>
                    </a:moveTo>
                    <a:lnTo>
                      <a:pt x="1186" y="706"/>
                    </a:lnTo>
                    <a:cubicBezTo>
                      <a:pt x="1205" y="706"/>
                      <a:pt x="1143" y="844"/>
                      <a:pt x="1134" y="844"/>
                    </a:cubicBezTo>
                    <a:cubicBezTo>
                      <a:pt x="1130" y="844"/>
                      <a:pt x="1136" y="819"/>
                      <a:pt x="1161" y="747"/>
                    </a:cubicBezTo>
                    <a:cubicBezTo>
                      <a:pt x="1161" y="747"/>
                      <a:pt x="1161" y="747"/>
                      <a:pt x="1161" y="728"/>
                    </a:cubicBezTo>
                    <a:cubicBezTo>
                      <a:pt x="1174" y="712"/>
                      <a:pt x="1182" y="706"/>
                      <a:pt x="1186" y="706"/>
                    </a:cubicBezTo>
                    <a:close/>
                    <a:moveTo>
                      <a:pt x="1122" y="0"/>
                    </a:moveTo>
                    <a:cubicBezTo>
                      <a:pt x="918" y="0"/>
                      <a:pt x="716" y="69"/>
                      <a:pt x="570" y="215"/>
                    </a:cubicBezTo>
                    <a:cubicBezTo>
                      <a:pt x="1" y="730"/>
                      <a:pt x="425" y="1689"/>
                      <a:pt x="1107" y="1689"/>
                    </a:cubicBezTo>
                    <a:cubicBezTo>
                      <a:pt x="1157" y="1689"/>
                      <a:pt x="1208" y="1684"/>
                      <a:pt x="1260" y="1673"/>
                    </a:cubicBezTo>
                    <a:cubicBezTo>
                      <a:pt x="1516" y="1634"/>
                      <a:pt x="1752" y="1516"/>
                      <a:pt x="1890" y="1299"/>
                    </a:cubicBezTo>
                    <a:cubicBezTo>
                      <a:pt x="2127" y="925"/>
                      <a:pt x="2008" y="412"/>
                      <a:pt x="1634" y="156"/>
                    </a:cubicBezTo>
                    <a:cubicBezTo>
                      <a:pt x="1486" y="54"/>
                      <a:pt x="1303"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37"/>
              <p:cNvSpPr/>
              <p:nvPr/>
            </p:nvSpPr>
            <p:spPr>
              <a:xfrm>
                <a:off x="8289875" y="1591575"/>
                <a:ext cx="53200" cy="42250"/>
              </a:xfrm>
              <a:custGeom>
                <a:avLst/>
                <a:gdLst/>
                <a:ahLst/>
                <a:cxnLst/>
                <a:rect l="l" t="t" r="r" b="b"/>
                <a:pathLst>
                  <a:path w="2128" h="1690" extrusionOk="0">
                    <a:moveTo>
                      <a:pt x="1187" y="706"/>
                    </a:moveTo>
                    <a:lnTo>
                      <a:pt x="1187" y="706"/>
                    </a:lnTo>
                    <a:cubicBezTo>
                      <a:pt x="1206" y="706"/>
                      <a:pt x="1144" y="844"/>
                      <a:pt x="1135" y="844"/>
                    </a:cubicBezTo>
                    <a:cubicBezTo>
                      <a:pt x="1131" y="844"/>
                      <a:pt x="1137" y="819"/>
                      <a:pt x="1162" y="748"/>
                    </a:cubicBezTo>
                    <a:cubicBezTo>
                      <a:pt x="1162" y="748"/>
                      <a:pt x="1162" y="748"/>
                      <a:pt x="1162" y="728"/>
                    </a:cubicBezTo>
                    <a:cubicBezTo>
                      <a:pt x="1175" y="712"/>
                      <a:pt x="1183" y="706"/>
                      <a:pt x="1187" y="706"/>
                    </a:cubicBezTo>
                    <a:close/>
                    <a:moveTo>
                      <a:pt x="1110" y="1"/>
                    </a:moveTo>
                    <a:cubicBezTo>
                      <a:pt x="909" y="1"/>
                      <a:pt x="708" y="69"/>
                      <a:pt x="552" y="216"/>
                    </a:cubicBezTo>
                    <a:cubicBezTo>
                      <a:pt x="1" y="730"/>
                      <a:pt x="426" y="1689"/>
                      <a:pt x="1108" y="1689"/>
                    </a:cubicBezTo>
                    <a:cubicBezTo>
                      <a:pt x="1158" y="1689"/>
                      <a:pt x="1209" y="1684"/>
                      <a:pt x="1261" y="1674"/>
                    </a:cubicBezTo>
                    <a:cubicBezTo>
                      <a:pt x="1497" y="1634"/>
                      <a:pt x="1734" y="1516"/>
                      <a:pt x="1872" y="1299"/>
                    </a:cubicBezTo>
                    <a:cubicBezTo>
                      <a:pt x="2128" y="925"/>
                      <a:pt x="1990" y="393"/>
                      <a:pt x="1616" y="157"/>
                    </a:cubicBezTo>
                    <a:cubicBezTo>
                      <a:pt x="1467" y="55"/>
                      <a:pt x="1289"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37"/>
              <p:cNvSpPr/>
              <p:nvPr/>
            </p:nvSpPr>
            <p:spPr>
              <a:xfrm>
                <a:off x="8311100" y="1643800"/>
                <a:ext cx="53175" cy="42225"/>
              </a:xfrm>
              <a:custGeom>
                <a:avLst/>
                <a:gdLst/>
                <a:ahLst/>
                <a:cxnLst/>
                <a:rect l="l" t="t" r="r" b="b"/>
                <a:pathLst>
                  <a:path w="2127" h="1689" extrusionOk="0">
                    <a:moveTo>
                      <a:pt x="1199" y="705"/>
                    </a:moveTo>
                    <a:cubicBezTo>
                      <a:pt x="1207" y="705"/>
                      <a:pt x="1143" y="835"/>
                      <a:pt x="1133" y="835"/>
                    </a:cubicBezTo>
                    <a:cubicBezTo>
                      <a:pt x="1130" y="835"/>
                      <a:pt x="1135" y="812"/>
                      <a:pt x="1161" y="747"/>
                    </a:cubicBezTo>
                    <a:cubicBezTo>
                      <a:pt x="1161" y="747"/>
                      <a:pt x="1161" y="727"/>
                      <a:pt x="1180" y="727"/>
                    </a:cubicBezTo>
                    <a:cubicBezTo>
                      <a:pt x="1191" y="711"/>
                      <a:pt x="1197" y="705"/>
                      <a:pt x="1199" y="705"/>
                    </a:cubicBezTo>
                    <a:close/>
                    <a:moveTo>
                      <a:pt x="1121" y="0"/>
                    </a:moveTo>
                    <a:cubicBezTo>
                      <a:pt x="917" y="0"/>
                      <a:pt x="716" y="69"/>
                      <a:pt x="570" y="215"/>
                    </a:cubicBezTo>
                    <a:cubicBezTo>
                      <a:pt x="0" y="729"/>
                      <a:pt x="424" y="1689"/>
                      <a:pt x="1106" y="1689"/>
                    </a:cubicBezTo>
                    <a:cubicBezTo>
                      <a:pt x="1156" y="1689"/>
                      <a:pt x="1207" y="1684"/>
                      <a:pt x="1259" y="1673"/>
                    </a:cubicBezTo>
                    <a:cubicBezTo>
                      <a:pt x="1515" y="1634"/>
                      <a:pt x="1752" y="1516"/>
                      <a:pt x="1890" y="1299"/>
                    </a:cubicBezTo>
                    <a:cubicBezTo>
                      <a:pt x="2126" y="905"/>
                      <a:pt x="2008" y="392"/>
                      <a:pt x="1633" y="156"/>
                    </a:cubicBezTo>
                    <a:cubicBezTo>
                      <a:pt x="1485" y="54"/>
                      <a:pt x="1302" y="0"/>
                      <a:pt x="1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37"/>
              <p:cNvSpPr/>
              <p:nvPr/>
            </p:nvSpPr>
            <p:spPr>
              <a:xfrm>
                <a:off x="8268250" y="1685850"/>
                <a:ext cx="53150" cy="42050"/>
              </a:xfrm>
              <a:custGeom>
                <a:avLst/>
                <a:gdLst/>
                <a:ahLst/>
                <a:cxnLst/>
                <a:rect l="l" t="t" r="r" b="b"/>
                <a:pathLst>
                  <a:path w="2126" h="1682" extrusionOk="0">
                    <a:moveTo>
                      <a:pt x="1205" y="711"/>
                    </a:moveTo>
                    <a:cubicBezTo>
                      <a:pt x="1216" y="711"/>
                      <a:pt x="1152" y="837"/>
                      <a:pt x="1145" y="837"/>
                    </a:cubicBezTo>
                    <a:cubicBezTo>
                      <a:pt x="1141" y="837"/>
                      <a:pt x="1149" y="812"/>
                      <a:pt x="1180" y="740"/>
                    </a:cubicBezTo>
                    <a:cubicBezTo>
                      <a:pt x="1195" y="719"/>
                      <a:pt x="1203" y="711"/>
                      <a:pt x="1205" y="711"/>
                    </a:cubicBezTo>
                    <a:close/>
                    <a:moveTo>
                      <a:pt x="1118" y="1"/>
                    </a:moveTo>
                    <a:cubicBezTo>
                      <a:pt x="920" y="1"/>
                      <a:pt x="723" y="64"/>
                      <a:pt x="569" y="208"/>
                    </a:cubicBezTo>
                    <a:cubicBezTo>
                      <a:pt x="0" y="722"/>
                      <a:pt x="424" y="1682"/>
                      <a:pt x="1122" y="1682"/>
                    </a:cubicBezTo>
                    <a:cubicBezTo>
                      <a:pt x="1173" y="1682"/>
                      <a:pt x="1225" y="1677"/>
                      <a:pt x="1279" y="1666"/>
                    </a:cubicBezTo>
                    <a:cubicBezTo>
                      <a:pt x="1515" y="1626"/>
                      <a:pt x="1752" y="1508"/>
                      <a:pt x="1889" y="1292"/>
                    </a:cubicBezTo>
                    <a:cubicBezTo>
                      <a:pt x="2126" y="917"/>
                      <a:pt x="2008" y="405"/>
                      <a:pt x="1633" y="149"/>
                    </a:cubicBezTo>
                    <a:cubicBezTo>
                      <a:pt x="1482" y="54"/>
                      <a:pt x="1300" y="1"/>
                      <a:pt x="1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77" name="Google Shape;577;p37"/>
            <p:cNvSpPr/>
            <p:nvPr/>
          </p:nvSpPr>
          <p:spPr>
            <a:xfrm>
              <a:off x="7917050" y="784347"/>
              <a:ext cx="375355" cy="443712"/>
            </a:xfrm>
            <a:custGeom>
              <a:avLst/>
              <a:gdLst/>
              <a:ahLst/>
              <a:cxnLst/>
              <a:rect l="l" t="t" r="r" b="b"/>
              <a:pathLst>
                <a:path w="12020" h="14209" extrusionOk="0">
                  <a:moveTo>
                    <a:pt x="3122" y="1"/>
                  </a:moveTo>
                  <a:cubicBezTo>
                    <a:pt x="3027" y="1"/>
                    <a:pt x="2932" y="6"/>
                    <a:pt x="2838" y="19"/>
                  </a:cubicBezTo>
                  <a:cubicBezTo>
                    <a:pt x="1222" y="216"/>
                    <a:pt x="375" y="1811"/>
                    <a:pt x="158" y="3269"/>
                  </a:cubicBezTo>
                  <a:cubicBezTo>
                    <a:pt x="40" y="4097"/>
                    <a:pt x="20" y="4944"/>
                    <a:pt x="20" y="5772"/>
                  </a:cubicBezTo>
                  <a:cubicBezTo>
                    <a:pt x="0" y="6580"/>
                    <a:pt x="0" y="7387"/>
                    <a:pt x="40" y="8215"/>
                  </a:cubicBezTo>
                  <a:cubicBezTo>
                    <a:pt x="119" y="10067"/>
                    <a:pt x="355" y="11919"/>
                    <a:pt x="710" y="13732"/>
                  </a:cubicBezTo>
                  <a:cubicBezTo>
                    <a:pt x="765" y="13970"/>
                    <a:pt x="956" y="14209"/>
                    <a:pt x="1221" y="14209"/>
                  </a:cubicBezTo>
                  <a:cubicBezTo>
                    <a:pt x="1241" y="14209"/>
                    <a:pt x="1261" y="14207"/>
                    <a:pt x="1281" y="14205"/>
                  </a:cubicBezTo>
                  <a:cubicBezTo>
                    <a:pt x="3212" y="13889"/>
                    <a:pt x="5064" y="13239"/>
                    <a:pt x="6778" y="12293"/>
                  </a:cubicBezTo>
                  <a:cubicBezTo>
                    <a:pt x="7606" y="11840"/>
                    <a:pt x="8414" y="11308"/>
                    <a:pt x="9143" y="10697"/>
                  </a:cubicBezTo>
                  <a:cubicBezTo>
                    <a:pt x="9970" y="10028"/>
                    <a:pt x="10798" y="9279"/>
                    <a:pt x="11330" y="8353"/>
                  </a:cubicBezTo>
                  <a:cubicBezTo>
                    <a:pt x="11822" y="7525"/>
                    <a:pt x="12019" y="6501"/>
                    <a:pt x="11704" y="5575"/>
                  </a:cubicBezTo>
                  <a:cubicBezTo>
                    <a:pt x="11389" y="4649"/>
                    <a:pt x="10581" y="4058"/>
                    <a:pt x="9655" y="3861"/>
                  </a:cubicBezTo>
                  <a:cubicBezTo>
                    <a:pt x="9425" y="3815"/>
                    <a:pt x="9200" y="3794"/>
                    <a:pt x="8982" y="3794"/>
                  </a:cubicBezTo>
                  <a:cubicBezTo>
                    <a:pt x="7872" y="3794"/>
                    <a:pt x="6912" y="4345"/>
                    <a:pt x="6089" y="5102"/>
                  </a:cubicBezTo>
                  <a:cubicBezTo>
                    <a:pt x="6187" y="4314"/>
                    <a:pt x="6167" y="3526"/>
                    <a:pt x="6010" y="2757"/>
                  </a:cubicBezTo>
                  <a:cubicBezTo>
                    <a:pt x="5852" y="2009"/>
                    <a:pt x="5537" y="1319"/>
                    <a:pt x="4966" y="767"/>
                  </a:cubicBezTo>
                  <a:cubicBezTo>
                    <a:pt x="4481" y="300"/>
                    <a:pt x="3800" y="1"/>
                    <a:pt x="3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78" name="Google Shape;578;p37"/>
          <p:cNvGrpSpPr/>
          <p:nvPr/>
        </p:nvGrpSpPr>
        <p:grpSpPr>
          <a:xfrm>
            <a:off x="1882438" y="1478932"/>
            <a:ext cx="7990503" cy="1630063"/>
            <a:chOff x="1411828" y="1109198"/>
            <a:chExt cx="5992877" cy="1222547"/>
          </a:xfrm>
        </p:grpSpPr>
        <p:grpSp>
          <p:nvGrpSpPr>
            <p:cNvPr id="579" name="Google Shape;579;p37"/>
            <p:cNvGrpSpPr/>
            <p:nvPr/>
          </p:nvGrpSpPr>
          <p:grpSpPr>
            <a:xfrm>
              <a:off x="6086056" y="1109219"/>
              <a:ext cx="1318649" cy="1222526"/>
              <a:chOff x="6408388" y="676125"/>
              <a:chExt cx="957068" cy="887238"/>
            </a:xfrm>
          </p:grpSpPr>
          <p:sp>
            <p:nvSpPr>
              <p:cNvPr id="580" name="Google Shape;580;p37"/>
              <p:cNvSpPr/>
              <p:nvPr/>
            </p:nvSpPr>
            <p:spPr>
              <a:xfrm>
                <a:off x="6408388" y="676125"/>
                <a:ext cx="957068" cy="887238"/>
              </a:xfrm>
              <a:custGeom>
                <a:avLst/>
                <a:gdLst/>
                <a:ahLst/>
                <a:cxnLst/>
                <a:rect l="l" t="t" r="r" b="b"/>
                <a:pathLst>
                  <a:path w="17694" h="16403" extrusionOk="0">
                    <a:moveTo>
                      <a:pt x="11121" y="0"/>
                    </a:moveTo>
                    <a:cubicBezTo>
                      <a:pt x="10889" y="0"/>
                      <a:pt x="10632" y="141"/>
                      <a:pt x="10384" y="423"/>
                    </a:cubicBezTo>
                    <a:cubicBezTo>
                      <a:pt x="9083" y="1940"/>
                      <a:pt x="7547" y="7950"/>
                      <a:pt x="7547" y="7950"/>
                    </a:cubicBezTo>
                    <a:cubicBezTo>
                      <a:pt x="6051" y="7484"/>
                      <a:pt x="6476" y="794"/>
                      <a:pt x="4635" y="794"/>
                    </a:cubicBezTo>
                    <a:cubicBezTo>
                      <a:pt x="4293" y="794"/>
                      <a:pt x="3874" y="1024"/>
                      <a:pt x="3350" y="1566"/>
                    </a:cubicBezTo>
                    <a:cubicBezTo>
                      <a:pt x="0" y="5034"/>
                      <a:pt x="0" y="16383"/>
                      <a:pt x="8729" y="16402"/>
                    </a:cubicBezTo>
                    <a:cubicBezTo>
                      <a:pt x="14521" y="16402"/>
                      <a:pt x="15802" y="11871"/>
                      <a:pt x="15802" y="11871"/>
                    </a:cubicBezTo>
                    <a:cubicBezTo>
                      <a:pt x="11310" y="10945"/>
                      <a:pt x="11270" y="9999"/>
                      <a:pt x="11270" y="9999"/>
                    </a:cubicBezTo>
                    <a:cubicBezTo>
                      <a:pt x="17102" y="8994"/>
                      <a:pt x="17694" y="4147"/>
                      <a:pt x="16334" y="3911"/>
                    </a:cubicBezTo>
                    <a:cubicBezTo>
                      <a:pt x="16281" y="3902"/>
                      <a:pt x="16227" y="3898"/>
                      <a:pt x="16172" y="3898"/>
                    </a:cubicBezTo>
                    <a:cubicBezTo>
                      <a:pt x="15478" y="3898"/>
                      <a:pt x="14691" y="4569"/>
                      <a:pt x="14101" y="5203"/>
                    </a:cubicBezTo>
                    <a:lnTo>
                      <a:pt x="14101" y="5203"/>
                    </a:lnTo>
                    <a:cubicBezTo>
                      <a:pt x="15113" y="3802"/>
                      <a:pt x="16392" y="1429"/>
                      <a:pt x="14561" y="226"/>
                    </a:cubicBezTo>
                    <a:cubicBezTo>
                      <a:pt x="14532" y="207"/>
                      <a:pt x="14500" y="198"/>
                      <a:pt x="14464" y="198"/>
                    </a:cubicBezTo>
                    <a:cubicBezTo>
                      <a:pt x="13639" y="198"/>
                      <a:pt x="11131" y="5213"/>
                      <a:pt x="11112" y="5213"/>
                    </a:cubicBezTo>
                    <a:cubicBezTo>
                      <a:pt x="11112" y="5213"/>
                      <a:pt x="11112" y="5212"/>
                      <a:pt x="11113" y="5211"/>
                    </a:cubicBezTo>
                    <a:cubicBezTo>
                      <a:pt x="12449" y="1756"/>
                      <a:pt x="11942" y="0"/>
                      <a:pt x="11121"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37"/>
              <p:cNvSpPr/>
              <p:nvPr/>
            </p:nvSpPr>
            <p:spPr>
              <a:xfrm>
                <a:off x="6577853" y="807673"/>
                <a:ext cx="106611" cy="103691"/>
              </a:xfrm>
              <a:custGeom>
                <a:avLst/>
                <a:gdLst/>
                <a:ahLst/>
                <a:cxnLst/>
                <a:rect l="l" t="t" r="r" b="b"/>
                <a:pathLst>
                  <a:path w="1971" h="1917" extrusionOk="0">
                    <a:moveTo>
                      <a:pt x="749" y="1"/>
                    </a:moveTo>
                    <a:cubicBezTo>
                      <a:pt x="749" y="1"/>
                      <a:pt x="0" y="1656"/>
                      <a:pt x="867" y="1892"/>
                    </a:cubicBezTo>
                    <a:cubicBezTo>
                      <a:pt x="928" y="1909"/>
                      <a:pt x="986" y="1916"/>
                      <a:pt x="1041" y="1916"/>
                    </a:cubicBezTo>
                    <a:cubicBezTo>
                      <a:pt x="1783" y="1916"/>
                      <a:pt x="1970" y="533"/>
                      <a:pt x="1970" y="533"/>
                    </a:cubicBezTo>
                    <a:lnTo>
                      <a:pt x="1734" y="395"/>
                    </a:lnTo>
                    <a:cubicBezTo>
                      <a:pt x="1734" y="395"/>
                      <a:pt x="1466" y="1468"/>
                      <a:pt x="1071" y="1468"/>
                    </a:cubicBezTo>
                    <a:cubicBezTo>
                      <a:pt x="1024" y="1468"/>
                      <a:pt x="976" y="1453"/>
                      <a:pt x="926" y="1420"/>
                    </a:cubicBezTo>
                    <a:cubicBezTo>
                      <a:pt x="453" y="1085"/>
                      <a:pt x="1064" y="178"/>
                      <a:pt x="1064" y="178"/>
                    </a:cubicBezTo>
                    <a:lnTo>
                      <a:pt x="7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37"/>
              <p:cNvSpPr/>
              <p:nvPr/>
            </p:nvSpPr>
            <p:spPr>
              <a:xfrm>
                <a:off x="6413700" y="777875"/>
                <a:ext cx="167998" cy="133278"/>
              </a:xfrm>
              <a:custGeom>
                <a:avLst/>
                <a:gdLst/>
                <a:ahLst/>
                <a:cxnLst/>
                <a:rect l="l" t="t" r="r" b="b"/>
                <a:pathLst>
                  <a:path w="2582" h="2464" extrusionOk="0">
                    <a:moveTo>
                      <a:pt x="1" y="0"/>
                    </a:moveTo>
                    <a:lnTo>
                      <a:pt x="1715" y="2463"/>
                    </a:lnTo>
                    <a:cubicBezTo>
                      <a:pt x="1715" y="2463"/>
                      <a:pt x="1912" y="1419"/>
                      <a:pt x="2582" y="552"/>
                    </a:cubicBez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37"/>
              <p:cNvSpPr/>
              <p:nvPr/>
            </p:nvSpPr>
            <p:spPr>
              <a:xfrm>
                <a:off x="6611118" y="1260788"/>
                <a:ext cx="42461" cy="48302"/>
              </a:xfrm>
              <a:custGeom>
                <a:avLst/>
                <a:gdLst/>
                <a:ahLst/>
                <a:cxnLst/>
                <a:rect l="l" t="t" r="r" b="b"/>
                <a:pathLst>
                  <a:path w="785" h="893" extrusionOk="0">
                    <a:moveTo>
                      <a:pt x="253" y="1"/>
                    </a:moveTo>
                    <a:cubicBezTo>
                      <a:pt x="1" y="1"/>
                      <a:pt x="289" y="892"/>
                      <a:pt x="513" y="892"/>
                    </a:cubicBezTo>
                    <a:cubicBezTo>
                      <a:pt x="525" y="892"/>
                      <a:pt x="536" y="890"/>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37"/>
              <p:cNvSpPr/>
              <p:nvPr/>
            </p:nvSpPr>
            <p:spPr>
              <a:xfrm>
                <a:off x="6755864" y="1437555"/>
                <a:ext cx="68207" cy="30290"/>
              </a:xfrm>
              <a:custGeom>
                <a:avLst/>
                <a:gdLst/>
                <a:ahLst/>
                <a:cxnLst/>
                <a:rect l="l" t="t" r="r" b="b"/>
                <a:pathLst>
                  <a:path w="1261" h="560" extrusionOk="0">
                    <a:moveTo>
                      <a:pt x="492" y="0"/>
                    </a:moveTo>
                    <a:lnTo>
                      <a:pt x="492" y="0"/>
                    </a:lnTo>
                    <a:cubicBezTo>
                      <a:pt x="1" y="82"/>
                      <a:pt x="735" y="559"/>
                      <a:pt x="1053" y="559"/>
                    </a:cubicBezTo>
                    <a:cubicBezTo>
                      <a:pt x="1118" y="559"/>
                      <a:pt x="1165" y="539"/>
                      <a:pt x="1182" y="493"/>
                    </a:cubicBezTo>
                    <a:cubicBezTo>
                      <a:pt x="1261" y="256"/>
                      <a:pt x="492" y="0"/>
                      <a:pt x="4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37"/>
              <p:cNvSpPr/>
              <p:nvPr/>
            </p:nvSpPr>
            <p:spPr>
              <a:xfrm>
                <a:off x="6914403" y="1510523"/>
                <a:ext cx="60851" cy="18282"/>
              </a:xfrm>
              <a:custGeom>
                <a:avLst/>
                <a:gdLst/>
                <a:ahLst/>
                <a:cxnLst/>
                <a:rect l="l" t="t" r="r" b="b"/>
                <a:pathLst>
                  <a:path w="1125" h="338" extrusionOk="0">
                    <a:moveTo>
                      <a:pt x="686" y="1"/>
                    </a:moveTo>
                    <a:cubicBezTo>
                      <a:pt x="482" y="1"/>
                      <a:pt x="280" y="31"/>
                      <a:pt x="280" y="31"/>
                    </a:cubicBezTo>
                    <a:cubicBezTo>
                      <a:pt x="0" y="232"/>
                      <a:pt x="318" y="338"/>
                      <a:pt x="637" y="338"/>
                    </a:cubicBezTo>
                    <a:cubicBezTo>
                      <a:pt x="880" y="338"/>
                      <a:pt x="1125" y="276"/>
                      <a:pt x="1108" y="149"/>
                    </a:cubicBezTo>
                    <a:cubicBezTo>
                      <a:pt x="1098" y="31"/>
                      <a:pt x="891" y="1"/>
                      <a:pt x="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37"/>
              <p:cNvSpPr/>
              <p:nvPr/>
            </p:nvSpPr>
            <p:spPr>
              <a:xfrm>
                <a:off x="6802274" y="1503599"/>
                <a:ext cx="67613" cy="25422"/>
              </a:xfrm>
              <a:custGeom>
                <a:avLst/>
                <a:gdLst/>
                <a:ahLst/>
                <a:cxnLst/>
                <a:rect l="l" t="t" r="r" b="b"/>
                <a:pathLst>
                  <a:path w="1250" h="470" extrusionOk="0">
                    <a:moveTo>
                      <a:pt x="442" y="1"/>
                    </a:moveTo>
                    <a:cubicBezTo>
                      <a:pt x="1" y="153"/>
                      <a:pt x="653" y="470"/>
                      <a:pt x="999" y="470"/>
                    </a:cubicBezTo>
                    <a:cubicBezTo>
                      <a:pt x="1102" y="470"/>
                      <a:pt x="1177" y="442"/>
                      <a:pt x="1191" y="375"/>
                    </a:cubicBezTo>
                    <a:cubicBezTo>
                      <a:pt x="1250" y="139"/>
                      <a:pt x="442" y="1"/>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7" name="Google Shape;587;p37"/>
              <p:cNvSpPr/>
              <p:nvPr/>
            </p:nvSpPr>
            <p:spPr>
              <a:xfrm>
                <a:off x="6532363" y="1237367"/>
                <a:ext cx="42352" cy="47329"/>
              </a:xfrm>
              <a:custGeom>
                <a:avLst/>
                <a:gdLst/>
                <a:ahLst/>
                <a:cxnLst/>
                <a:rect l="l" t="t" r="r" b="b"/>
                <a:pathLst>
                  <a:path w="783" h="875" extrusionOk="0">
                    <a:moveTo>
                      <a:pt x="250" y="0"/>
                    </a:moveTo>
                    <a:cubicBezTo>
                      <a:pt x="1" y="0"/>
                      <a:pt x="282" y="875"/>
                      <a:pt x="505" y="875"/>
                    </a:cubicBezTo>
                    <a:cubicBezTo>
                      <a:pt x="519" y="875"/>
                      <a:pt x="532" y="871"/>
                      <a:pt x="546" y="864"/>
                    </a:cubicBezTo>
                    <a:cubicBezTo>
                      <a:pt x="782" y="766"/>
                      <a:pt x="388" y="56"/>
                      <a:pt x="388" y="56"/>
                    </a:cubicBezTo>
                    <a:cubicBezTo>
                      <a:pt x="331" y="17"/>
                      <a:pt x="285" y="0"/>
                      <a:pt x="2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8" name="Google Shape;588;p37"/>
              <p:cNvSpPr/>
              <p:nvPr/>
            </p:nvSpPr>
            <p:spPr>
              <a:xfrm>
                <a:off x="6545128" y="1322667"/>
                <a:ext cx="42352" cy="48356"/>
              </a:xfrm>
              <a:custGeom>
                <a:avLst/>
                <a:gdLst/>
                <a:ahLst/>
                <a:cxnLst/>
                <a:rect l="l" t="t" r="r" b="b"/>
                <a:pathLst>
                  <a:path w="783" h="894" extrusionOk="0">
                    <a:moveTo>
                      <a:pt x="252" y="0"/>
                    </a:moveTo>
                    <a:cubicBezTo>
                      <a:pt x="0" y="0"/>
                      <a:pt x="285" y="893"/>
                      <a:pt x="523" y="893"/>
                    </a:cubicBezTo>
                    <a:cubicBezTo>
                      <a:pt x="537" y="893"/>
                      <a:pt x="552" y="890"/>
                      <a:pt x="566" y="883"/>
                    </a:cubicBezTo>
                    <a:cubicBezTo>
                      <a:pt x="782" y="785"/>
                      <a:pt x="388" y="56"/>
                      <a:pt x="388" y="56"/>
                    </a:cubicBezTo>
                    <a:cubicBezTo>
                      <a:pt x="332" y="17"/>
                      <a:pt x="287"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37"/>
              <p:cNvSpPr/>
              <p:nvPr/>
            </p:nvSpPr>
            <p:spPr>
              <a:xfrm>
                <a:off x="6611118" y="1347116"/>
                <a:ext cx="42461" cy="48248"/>
              </a:xfrm>
              <a:custGeom>
                <a:avLst/>
                <a:gdLst/>
                <a:ahLst/>
                <a:cxnLst/>
                <a:rect l="l" t="t" r="r" b="b"/>
                <a:pathLst>
                  <a:path w="785" h="892" extrusionOk="0">
                    <a:moveTo>
                      <a:pt x="253" y="1"/>
                    </a:moveTo>
                    <a:cubicBezTo>
                      <a:pt x="1" y="1"/>
                      <a:pt x="289" y="892"/>
                      <a:pt x="513" y="892"/>
                    </a:cubicBezTo>
                    <a:cubicBezTo>
                      <a:pt x="525" y="892"/>
                      <a:pt x="536" y="889"/>
                      <a:pt x="548" y="884"/>
                    </a:cubicBezTo>
                    <a:cubicBezTo>
                      <a:pt x="784" y="766"/>
                      <a:pt x="390" y="57"/>
                      <a:pt x="390" y="57"/>
                    </a:cubicBezTo>
                    <a:cubicBezTo>
                      <a:pt x="333" y="18"/>
                      <a:pt x="287"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37"/>
              <p:cNvSpPr/>
              <p:nvPr/>
            </p:nvSpPr>
            <p:spPr>
              <a:xfrm>
                <a:off x="6618150" y="1432795"/>
                <a:ext cx="58850" cy="39756"/>
              </a:xfrm>
              <a:custGeom>
                <a:avLst/>
                <a:gdLst/>
                <a:ahLst/>
                <a:cxnLst/>
                <a:rect l="l" t="t" r="r" b="b"/>
                <a:pathLst>
                  <a:path w="1088" h="735" extrusionOk="0">
                    <a:moveTo>
                      <a:pt x="374" y="0"/>
                    </a:moveTo>
                    <a:cubicBezTo>
                      <a:pt x="1" y="0"/>
                      <a:pt x="572" y="734"/>
                      <a:pt x="846" y="734"/>
                    </a:cubicBezTo>
                    <a:cubicBezTo>
                      <a:pt x="879" y="734"/>
                      <a:pt x="908" y="723"/>
                      <a:pt x="930" y="699"/>
                    </a:cubicBezTo>
                    <a:cubicBezTo>
                      <a:pt x="1088" y="522"/>
                      <a:pt x="457" y="10"/>
                      <a:pt x="457" y="10"/>
                    </a:cubicBezTo>
                    <a:cubicBezTo>
                      <a:pt x="425" y="3"/>
                      <a:pt x="397" y="0"/>
                      <a:pt x="3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37"/>
              <p:cNvSpPr/>
              <p:nvPr/>
            </p:nvSpPr>
            <p:spPr>
              <a:xfrm>
                <a:off x="6692849" y="1482288"/>
                <a:ext cx="67288" cy="26775"/>
              </a:xfrm>
              <a:custGeom>
                <a:avLst/>
                <a:gdLst/>
                <a:ahLst/>
                <a:cxnLst/>
                <a:rect l="l" t="t" r="r" b="b"/>
                <a:pathLst>
                  <a:path w="1244" h="495" extrusionOk="0">
                    <a:moveTo>
                      <a:pt x="455" y="1"/>
                    </a:moveTo>
                    <a:lnTo>
                      <a:pt x="455" y="1"/>
                    </a:lnTo>
                    <a:cubicBezTo>
                      <a:pt x="1" y="142"/>
                      <a:pt x="693" y="495"/>
                      <a:pt x="1025" y="495"/>
                    </a:cubicBezTo>
                    <a:cubicBezTo>
                      <a:pt x="1110" y="495"/>
                      <a:pt x="1172" y="471"/>
                      <a:pt x="1184" y="415"/>
                    </a:cubicBezTo>
                    <a:cubicBezTo>
                      <a:pt x="1243" y="158"/>
                      <a:pt x="455" y="1"/>
                      <a:pt x="4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37"/>
              <p:cNvSpPr/>
              <p:nvPr/>
            </p:nvSpPr>
            <p:spPr>
              <a:xfrm>
                <a:off x="6864315" y="1457893"/>
                <a:ext cx="60851" cy="18715"/>
              </a:xfrm>
              <a:custGeom>
                <a:avLst/>
                <a:gdLst/>
                <a:ahLst/>
                <a:cxnLst/>
                <a:rect l="l" t="t" r="r" b="b"/>
                <a:pathLst>
                  <a:path w="1125" h="346" extrusionOk="0">
                    <a:moveTo>
                      <a:pt x="701" y="1"/>
                    </a:moveTo>
                    <a:cubicBezTo>
                      <a:pt x="492" y="1"/>
                      <a:pt x="280" y="38"/>
                      <a:pt x="280" y="38"/>
                    </a:cubicBezTo>
                    <a:cubicBezTo>
                      <a:pt x="0" y="239"/>
                      <a:pt x="318" y="346"/>
                      <a:pt x="637" y="346"/>
                    </a:cubicBezTo>
                    <a:cubicBezTo>
                      <a:pt x="880" y="346"/>
                      <a:pt x="1125" y="284"/>
                      <a:pt x="1108" y="156"/>
                    </a:cubicBezTo>
                    <a:cubicBezTo>
                      <a:pt x="1089" y="33"/>
                      <a:pt x="896" y="1"/>
                      <a:pt x="7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37"/>
              <p:cNvSpPr/>
              <p:nvPr/>
            </p:nvSpPr>
            <p:spPr>
              <a:xfrm>
                <a:off x="6681111" y="1375243"/>
                <a:ext cx="58742" cy="39756"/>
              </a:xfrm>
              <a:custGeom>
                <a:avLst/>
                <a:gdLst/>
                <a:ahLst/>
                <a:cxnLst/>
                <a:rect l="l" t="t" r="r" b="b"/>
                <a:pathLst>
                  <a:path w="1086" h="735" extrusionOk="0">
                    <a:moveTo>
                      <a:pt x="372" y="0"/>
                    </a:moveTo>
                    <a:cubicBezTo>
                      <a:pt x="1" y="0"/>
                      <a:pt x="586" y="734"/>
                      <a:pt x="849" y="734"/>
                    </a:cubicBezTo>
                    <a:cubicBezTo>
                      <a:pt x="881" y="734"/>
                      <a:pt x="908" y="723"/>
                      <a:pt x="928" y="699"/>
                    </a:cubicBezTo>
                    <a:cubicBezTo>
                      <a:pt x="1086" y="502"/>
                      <a:pt x="456" y="10"/>
                      <a:pt x="456" y="10"/>
                    </a:cubicBezTo>
                    <a:cubicBezTo>
                      <a:pt x="424" y="3"/>
                      <a:pt x="396" y="0"/>
                      <a:pt x="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4" name="Google Shape;594;p37"/>
            <p:cNvGrpSpPr/>
            <p:nvPr/>
          </p:nvGrpSpPr>
          <p:grpSpPr>
            <a:xfrm>
              <a:off x="1411828" y="1109198"/>
              <a:ext cx="1477461" cy="1222409"/>
              <a:chOff x="7558775" y="805000"/>
              <a:chExt cx="862247" cy="713399"/>
            </a:xfrm>
          </p:grpSpPr>
          <p:sp>
            <p:nvSpPr>
              <p:cNvPr id="595" name="Google Shape;595;p37"/>
              <p:cNvSpPr/>
              <p:nvPr/>
            </p:nvSpPr>
            <p:spPr>
              <a:xfrm>
                <a:off x="7558775" y="805000"/>
                <a:ext cx="861539" cy="713399"/>
              </a:xfrm>
              <a:custGeom>
                <a:avLst/>
                <a:gdLst/>
                <a:ahLst/>
                <a:cxnLst/>
                <a:rect l="l" t="t" r="r" b="b"/>
                <a:pathLst>
                  <a:path w="23920" h="19807" extrusionOk="0">
                    <a:moveTo>
                      <a:pt x="6252" y="0"/>
                    </a:moveTo>
                    <a:cubicBezTo>
                      <a:pt x="6112" y="0"/>
                      <a:pt x="5973" y="14"/>
                      <a:pt x="5833" y="44"/>
                    </a:cubicBezTo>
                    <a:cubicBezTo>
                      <a:pt x="4000" y="438"/>
                      <a:pt x="6601" y="3669"/>
                      <a:pt x="6601" y="3669"/>
                    </a:cubicBezTo>
                    <a:cubicBezTo>
                      <a:pt x="6601" y="3669"/>
                      <a:pt x="4590" y="1565"/>
                      <a:pt x="3213" y="1565"/>
                    </a:cubicBezTo>
                    <a:cubicBezTo>
                      <a:pt x="2910" y="1565"/>
                      <a:pt x="2638" y="1667"/>
                      <a:pt x="2424" y="1916"/>
                    </a:cubicBezTo>
                    <a:cubicBezTo>
                      <a:pt x="1163" y="3354"/>
                      <a:pt x="4592" y="5837"/>
                      <a:pt x="4592" y="5837"/>
                    </a:cubicBezTo>
                    <a:cubicBezTo>
                      <a:pt x="4592" y="5837"/>
                      <a:pt x="2636" y="4760"/>
                      <a:pt x="1416" y="4760"/>
                    </a:cubicBezTo>
                    <a:cubicBezTo>
                      <a:pt x="953" y="4760"/>
                      <a:pt x="596" y="4916"/>
                      <a:pt x="493" y="5344"/>
                    </a:cubicBezTo>
                    <a:cubicBezTo>
                      <a:pt x="1" y="7393"/>
                      <a:pt x="4119" y="10624"/>
                      <a:pt x="7961" y="11629"/>
                    </a:cubicBezTo>
                    <a:cubicBezTo>
                      <a:pt x="7961" y="11629"/>
                      <a:pt x="5401" y="13430"/>
                      <a:pt x="2896" y="13430"/>
                    </a:cubicBezTo>
                    <a:cubicBezTo>
                      <a:pt x="2436" y="13430"/>
                      <a:pt x="1978" y="13369"/>
                      <a:pt x="1538" y="13225"/>
                    </a:cubicBezTo>
                    <a:lnTo>
                      <a:pt x="1538" y="13225"/>
                    </a:lnTo>
                    <a:cubicBezTo>
                      <a:pt x="1538" y="13226"/>
                      <a:pt x="2025" y="19807"/>
                      <a:pt x="11322" y="19807"/>
                    </a:cubicBezTo>
                    <a:cubicBezTo>
                      <a:pt x="11377" y="19807"/>
                      <a:pt x="11432" y="19806"/>
                      <a:pt x="11488" y="19806"/>
                    </a:cubicBezTo>
                    <a:cubicBezTo>
                      <a:pt x="22029" y="19727"/>
                      <a:pt x="23920" y="1758"/>
                      <a:pt x="18482" y="1108"/>
                    </a:cubicBezTo>
                    <a:cubicBezTo>
                      <a:pt x="18193" y="1074"/>
                      <a:pt x="17922" y="1058"/>
                      <a:pt x="17669" y="1058"/>
                    </a:cubicBezTo>
                    <a:cubicBezTo>
                      <a:pt x="13957" y="1058"/>
                      <a:pt x="13821" y="4556"/>
                      <a:pt x="12512" y="7433"/>
                    </a:cubicBezTo>
                    <a:cubicBezTo>
                      <a:pt x="12512" y="7433"/>
                      <a:pt x="9438" y="0"/>
                      <a:pt x="6252" y="0"/>
                    </a:cubicBezTo>
                    <a:close/>
                  </a:path>
                </a:pathLst>
              </a:custGeom>
              <a:solidFill>
                <a:schemeClr val="lt2"/>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37"/>
              <p:cNvSpPr/>
              <p:nvPr/>
            </p:nvSpPr>
            <p:spPr>
              <a:xfrm>
                <a:off x="8020052" y="1100380"/>
                <a:ext cx="273625" cy="163952"/>
              </a:xfrm>
              <a:custGeom>
                <a:avLst/>
                <a:gdLst/>
                <a:ahLst/>
                <a:cxnLst/>
                <a:rect l="l" t="t" r="r" b="b"/>
                <a:pathLst>
                  <a:path w="7597" h="4552" extrusionOk="0">
                    <a:moveTo>
                      <a:pt x="2207" y="729"/>
                    </a:moveTo>
                    <a:lnTo>
                      <a:pt x="2207" y="729"/>
                    </a:lnTo>
                    <a:cubicBezTo>
                      <a:pt x="2207" y="729"/>
                      <a:pt x="2172" y="778"/>
                      <a:pt x="2124" y="861"/>
                    </a:cubicBezTo>
                    <a:lnTo>
                      <a:pt x="2124" y="861"/>
                    </a:lnTo>
                    <a:cubicBezTo>
                      <a:pt x="2176" y="781"/>
                      <a:pt x="2207" y="729"/>
                      <a:pt x="2207" y="729"/>
                    </a:cubicBezTo>
                    <a:close/>
                    <a:moveTo>
                      <a:pt x="907" y="0"/>
                    </a:moveTo>
                    <a:lnTo>
                      <a:pt x="907" y="0"/>
                    </a:lnTo>
                    <a:cubicBezTo>
                      <a:pt x="907" y="0"/>
                      <a:pt x="1" y="237"/>
                      <a:pt x="237" y="1497"/>
                    </a:cubicBezTo>
                    <a:cubicBezTo>
                      <a:pt x="344" y="2066"/>
                      <a:pt x="618" y="2222"/>
                      <a:pt x="888" y="2222"/>
                    </a:cubicBezTo>
                    <a:cubicBezTo>
                      <a:pt x="1216" y="2222"/>
                      <a:pt x="1537" y="1990"/>
                      <a:pt x="1537" y="1990"/>
                    </a:cubicBezTo>
                    <a:lnTo>
                      <a:pt x="1537" y="1990"/>
                    </a:lnTo>
                    <a:cubicBezTo>
                      <a:pt x="1537" y="1990"/>
                      <a:pt x="947" y="2601"/>
                      <a:pt x="1971" y="3054"/>
                    </a:cubicBezTo>
                    <a:cubicBezTo>
                      <a:pt x="2156" y="3132"/>
                      <a:pt x="2332" y="3164"/>
                      <a:pt x="2497" y="3164"/>
                    </a:cubicBezTo>
                    <a:cubicBezTo>
                      <a:pt x="3247" y="3164"/>
                      <a:pt x="3764" y="2503"/>
                      <a:pt x="3764" y="2502"/>
                    </a:cubicBezTo>
                    <a:lnTo>
                      <a:pt x="3764" y="2502"/>
                    </a:lnTo>
                    <a:cubicBezTo>
                      <a:pt x="3764" y="2503"/>
                      <a:pt x="2937" y="3960"/>
                      <a:pt x="4118" y="4256"/>
                    </a:cubicBezTo>
                    <a:cubicBezTo>
                      <a:pt x="4263" y="4292"/>
                      <a:pt x="4396" y="4308"/>
                      <a:pt x="4519" y="4308"/>
                    </a:cubicBezTo>
                    <a:cubicBezTo>
                      <a:pt x="5147" y="4308"/>
                      <a:pt x="5506" y="3895"/>
                      <a:pt x="5661" y="3655"/>
                    </a:cubicBezTo>
                    <a:lnTo>
                      <a:pt x="5661" y="3655"/>
                    </a:lnTo>
                    <a:cubicBezTo>
                      <a:pt x="5587" y="3860"/>
                      <a:pt x="5595" y="4216"/>
                      <a:pt x="6306" y="4492"/>
                    </a:cubicBezTo>
                    <a:cubicBezTo>
                      <a:pt x="6411" y="4533"/>
                      <a:pt x="6508" y="4552"/>
                      <a:pt x="6598" y="4552"/>
                    </a:cubicBezTo>
                    <a:cubicBezTo>
                      <a:pt x="7416" y="4552"/>
                      <a:pt x="7597" y="2992"/>
                      <a:pt x="7153" y="2423"/>
                    </a:cubicBezTo>
                    <a:lnTo>
                      <a:pt x="7153" y="2423"/>
                    </a:lnTo>
                    <a:cubicBezTo>
                      <a:pt x="7153" y="2424"/>
                      <a:pt x="7251" y="3684"/>
                      <a:pt x="6463" y="3960"/>
                    </a:cubicBezTo>
                    <a:cubicBezTo>
                      <a:pt x="6410" y="3980"/>
                      <a:pt x="6361" y="3990"/>
                      <a:pt x="6317" y="3990"/>
                    </a:cubicBezTo>
                    <a:cubicBezTo>
                      <a:pt x="5709" y="3990"/>
                      <a:pt x="5931" y="2227"/>
                      <a:pt x="5931" y="2226"/>
                    </a:cubicBezTo>
                    <a:lnTo>
                      <a:pt x="5931" y="2226"/>
                    </a:lnTo>
                    <a:cubicBezTo>
                      <a:pt x="5931" y="2227"/>
                      <a:pt x="5633" y="3602"/>
                      <a:pt x="4839" y="3602"/>
                    </a:cubicBezTo>
                    <a:cubicBezTo>
                      <a:pt x="4767" y="3602"/>
                      <a:pt x="4691" y="3591"/>
                      <a:pt x="4611" y="3566"/>
                    </a:cubicBezTo>
                    <a:cubicBezTo>
                      <a:pt x="3626" y="3290"/>
                      <a:pt x="4118" y="1400"/>
                      <a:pt x="4118" y="1399"/>
                    </a:cubicBezTo>
                    <a:lnTo>
                      <a:pt x="4118" y="1399"/>
                    </a:lnTo>
                    <a:cubicBezTo>
                      <a:pt x="4118" y="1399"/>
                      <a:pt x="3548" y="2627"/>
                      <a:pt x="2735" y="2627"/>
                    </a:cubicBezTo>
                    <a:cubicBezTo>
                      <a:pt x="2604" y="2627"/>
                      <a:pt x="2467" y="2596"/>
                      <a:pt x="2326" y="2522"/>
                    </a:cubicBezTo>
                    <a:cubicBezTo>
                      <a:pt x="1503" y="2095"/>
                      <a:pt x="1925" y="1198"/>
                      <a:pt x="2124" y="861"/>
                    </a:cubicBezTo>
                    <a:lnTo>
                      <a:pt x="2124" y="861"/>
                    </a:lnTo>
                    <a:cubicBezTo>
                      <a:pt x="1948" y="1124"/>
                      <a:pt x="1530" y="1693"/>
                      <a:pt x="1187" y="1693"/>
                    </a:cubicBezTo>
                    <a:cubicBezTo>
                      <a:pt x="1084" y="1693"/>
                      <a:pt x="988" y="1642"/>
                      <a:pt x="907" y="1517"/>
                    </a:cubicBezTo>
                    <a:cubicBezTo>
                      <a:pt x="493" y="867"/>
                      <a:pt x="907" y="0"/>
                      <a:pt x="9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37"/>
              <p:cNvSpPr/>
              <p:nvPr/>
            </p:nvSpPr>
            <p:spPr>
              <a:xfrm>
                <a:off x="7939373" y="1202958"/>
                <a:ext cx="234762" cy="243514"/>
              </a:xfrm>
              <a:custGeom>
                <a:avLst/>
                <a:gdLst/>
                <a:ahLst/>
                <a:cxnLst/>
                <a:rect l="l" t="t" r="r" b="b"/>
                <a:pathLst>
                  <a:path w="6518" h="6761" extrusionOk="0">
                    <a:moveTo>
                      <a:pt x="2418" y="1250"/>
                    </a:moveTo>
                    <a:cubicBezTo>
                      <a:pt x="2418" y="1250"/>
                      <a:pt x="2380" y="1273"/>
                      <a:pt x="2319" y="1314"/>
                    </a:cubicBezTo>
                    <a:lnTo>
                      <a:pt x="2319" y="1314"/>
                    </a:lnTo>
                    <a:cubicBezTo>
                      <a:pt x="2381" y="1275"/>
                      <a:pt x="2418" y="1250"/>
                      <a:pt x="2418" y="1250"/>
                    </a:cubicBezTo>
                    <a:close/>
                    <a:moveTo>
                      <a:pt x="1392" y="1"/>
                    </a:moveTo>
                    <a:cubicBezTo>
                      <a:pt x="1123" y="1"/>
                      <a:pt x="478" y="109"/>
                      <a:pt x="231" y="1112"/>
                    </a:cubicBezTo>
                    <a:cubicBezTo>
                      <a:pt x="1" y="2048"/>
                      <a:pt x="653" y="2174"/>
                      <a:pt x="1022" y="2174"/>
                    </a:cubicBezTo>
                    <a:cubicBezTo>
                      <a:pt x="1158" y="2174"/>
                      <a:pt x="1255" y="2157"/>
                      <a:pt x="1255" y="2157"/>
                    </a:cubicBezTo>
                    <a:lnTo>
                      <a:pt x="1255" y="2157"/>
                    </a:lnTo>
                    <a:cubicBezTo>
                      <a:pt x="1255" y="2157"/>
                      <a:pt x="428" y="2452"/>
                      <a:pt x="1196" y="3319"/>
                    </a:cubicBezTo>
                    <a:cubicBezTo>
                      <a:pt x="1525" y="3673"/>
                      <a:pt x="1920" y="3776"/>
                      <a:pt x="2267" y="3776"/>
                    </a:cubicBezTo>
                    <a:cubicBezTo>
                      <a:pt x="2752" y="3776"/>
                      <a:pt x="3147" y="3575"/>
                      <a:pt x="3147" y="3575"/>
                    </a:cubicBezTo>
                    <a:lnTo>
                      <a:pt x="3147" y="3575"/>
                    </a:lnTo>
                    <a:cubicBezTo>
                      <a:pt x="3147" y="3575"/>
                      <a:pt x="1728" y="4600"/>
                      <a:pt x="2713" y="5368"/>
                    </a:cubicBezTo>
                    <a:cubicBezTo>
                      <a:pt x="3043" y="5620"/>
                      <a:pt x="3357" y="5705"/>
                      <a:pt x="3631" y="5705"/>
                    </a:cubicBezTo>
                    <a:cubicBezTo>
                      <a:pt x="3984" y="5705"/>
                      <a:pt x="4269" y="5565"/>
                      <a:pt x="4433" y="5460"/>
                    </a:cubicBezTo>
                    <a:lnTo>
                      <a:pt x="4433" y="5460"/>
                    </a:lnTo>
                    <a:cubicBezTo>
                      <a:pt x="4276" y="5619"/>
                      <a:pt x="4125" y="5958"/>
                      <a:pt x="4684" y="6531"/>
                    </a:cubicBezTo>
                    <a:cubicBezTo>
                      <a:pt x="4845" y="6692"/>
                      <a:pt x="5014" y="6760"/>
                      <a:pt x="5181" y="6760"/>
                    </a:cubicBezTo>
                    <a:cubicBezTo>
                      <a:pt x="5871" y="6760"/>
                      <a:pt x="6517" y="5589"/>
                      <a:pt x="6358" y="4954"/>
                    </a:cubicBezTo>
                    <a:lnTo>
                      <a:pt x="6358" y="4954"/>
                    </a:lnTo>
                    <a:cubicBezTo>
                      <a:pt x="6358" y="4955"/>
                      <a:pt x="5933" y="6101"/>
                      <a:pt x="5136" y="6101"/>
                    </a:cubicBezTo>
                    <a:cubicBezTo>
                      <a:pt x="5111" y="6101"/>
                      <a:pt x="5085" y="6100"/>
                      <a:pt x="5058" y="6097"/>
                    </a:cubicBezTo>
                    <a:cubicBezTo>
                      <a:pt x="4191" y="6038"/>
                      <a:pt x="5294" y="4246"/>
                      <a:pt x="5295" y="4245"/>
                    </a:cubicBezTo>
                    <a:lnTo>
                      <a:pt x="5295" y="4245"/>
                    </a:lnTo>
                    <a:cubicBezTo>
                      <a:pt x="5294" y="4246"/>
                      <a:pt x="4639" y="5128"/>
                      <a:pt x="3963" y="5128"/>
                    </a:cubicBezTo>
                    <a:cubicBezTo>
                      <a:pt x="3794" y="5128"/>
                      <a:pt x="3624" y="5073"/>
                      <a:pt x="3462" y="4935"/>
                    </a:cubicBezTo>
                    <a:cubicBezTo>
                      <a:pt x="2654" y="4245"/>
                      <a:pt x="3935" y="2689"/>
                      <a:pt x="3935" y="2689"/>
                    </a:cubicBezTo>
                    <a:lnTo>
                      <a:pt x="3935" y="2689"/>
                    </a:lnTo>
                    <a:cubicBezTo>
                      <a:pt x="3935" y="2689"/>
                      <a:pt x="3189" y="3331"/>
                      <a:pt x="2494" y="3331"/>
                    </a:cubicBezTo>
                    <a:cubicBezTo>
                      <a:pt x="2230" y="3331"/>
                      <a:pt x="1974" y="3239"/>
                      <a:pt x="1768" y="2984"/>
                    </a:cubicBezTo>
                    <a:cubicBezTo>
                      <a:pt x="1160" y="2212"/>
                      <a:pt x="2017" y="1523"/>
                      <a:pt x="2319" y="1314"/>
                    </a:cubicBezTo>
                    <a:lnTo>
                      <a:pt x="2319" y="1314"/>
                    </a:lnTo>
                    <a:cubicBezTo>
                      <a:pt x="2103" y="1450"/>
                      <a:pt x="1581" y="1753"/>
                      <a:pt x="1222" y="1753"/>
                    </a:cubicBezTo>
                    <a:cubicBezTo>
                      <a:pt x="1037" y="1753"/>
                      <a:pt x="895" y="1672"/>
                      <a:pt x="861" y="1447"/>
                    </a:cubicBezTo>
                    <a:cubicBezTo>
                      <a:pt x="743" y="639"/>
                      <a:pt x="1512" y="9"/>
                      <a:pt x="1512" y="9"/>
                    </a:cubicBezTo>
                    <a:cubicBezTo>
                      <a:pt x="1512" y="9"/>
                      <a:pt x="1466" y="1"/>
                      <a:pt x="13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37"/>
              <p:cNvSpPr/>
              <p:nvPr/>
            </p:nvSpPr>
            <p:spPr>
              <a:xfrm>
                <a:off x="7796527" y="1263720"/>
                <a:ext cx="173172" cy="251222"/>
              </a:xfrm>
              <a:custGeom>
                <a:avLst/>
                <a:gdLst/>
                <a:ahLst/>
                <a:cxnLst/>
                <a:rect l="l" t="t" r="r" b="b"/>
                <a:pathLst>
                  <a:path w="4808" h="6975" extrusionOk="0">
                    <a:moveTo>
                      <a:pt x="2502" y="1376"/>
                    </a:moveTo>
                    <a:cubicBezTo>
                      <a:pt x="2502" y="1376"/>
                      <a:pt x="2456" y="1390"/>
                      <a:pt x="2382" y="1419"/>
                    </a:cubicBezTo>
                    <a:lnTo>
                      <a:pt x="2382" y="1419"/>
                    </a:lnTo>
                    <a:cubicBezTo>
                      <a:pt x="2457" y="1393"/>
                      <a:pt x="2502" y="1376"/>
                      <a:pt x="2502" y="1376"/>
                    </a:cubicBezTo>
                    <a:close/>
                    <a:moveTo>
                      <a:pt x="1776" y="0"/>
                    </a:moveTo>
                    <a:cubicBezTo>
                      <a:pt x="1487" y="0"/>
                      <a:pt x="1043" y="130"/>
                      <a:pt x="650" y="785"/>
                    </a:cubicBezTo>
                    <a:cubicBezTo>
                      <a:pt x="0" y="1888"/>
                      <a:pt x="1222" y="1947"/>
                      <a:pt x="1222" y="1947"/>
                    </a:cubicBezTo>
                    <a:cubicBezTo>
                      <a:pt x="1222" y="1947"/>
                      <a:pt x="414" y="2046"/>
                      <a:pt x="828" y="2992"/>
                    </a:cubicBezTo>
                    <a:cubicBezTo>
                      <a:pt x="1094" y="3573"/>
                      <a:pt x="1645" y="3685"/>
                      <a:pt x="2029" y="3685"/>
                    </a:cubicBezTo>
                    <a:cubicBezTo>
                      <a:pt x="2268" y="3685"/>
                      <a:pt x="2443" y="3642"/>
                      <a:pt x="2443" y="3642"/>
                    </a:cubicBezTo>
                    <a:lnTo>
                      <a:pt x="2443" y="3642"/>
                    </a:lnTo>
                    <a:cubicBezTo>
                      <a:pt x="2443" y="3642"/>
                      <a:pt x="907" y="4272"/>
                      <a:pt x="1537" y="5179"/>
                    </a:cubicBezTo>
                    <a:cubicBezTo>
                      <a:pt x="1827" y="5595"/>
                      <a:pt x="2192" y="5708"/>
                      <a:pt x="2502" y="5708"/>
                    </a:cubicBezTo>
                    <a:cubicBezTo>
                      <a:pt x="2699" y="5708"/>
                      <a:pt x="2874" y="5662"/>
                      <a:pt x="2993" y="5620"/>
                    </a:cubicBezTo>
                    <a:lnTo>
                      <a:pt x="2993" y="5620"/>
                    </a:lnTo>
                    <a:cubicBezTo>
                      <a:pt x="2808" y="5731"/>
                      <a:pt x="2568" y="6005"/>
                      <a:pt x="2877" y="6637"/>
                    </a:cubicBezTo>
                    <a:cubicBezTo>
                      <a:pt x="2997" y="6877"/>
                      <a:pt x="3177" y="6975"/>
                      <a:pt x="3379" y="6975"/>
                    </a:cubicBezTo>
                    <a:cubicBezTo>
                      <a:pt x="3974" y="6975"/>
                      <a:pt x="4764" y="6131"/>
                      <a:pt x="4808" y="5573"/>
                    </a:cubicBezTo>
                    <a:lnTo>
                      <a:pt x="4808" y="5573"/>
                    </a:lnTo>
                    <a:cubicBezTo>
                      <a:pt x="4808" y="5573"/>
                      <a:pt x="4208" y="6377"/>
                      <a:pt x="3560" y="6377"/>
                    </a:cubicBezTo>
                    <a:cubicBezTo>
                      <a:pt x="3484" y="6377"/>
                      <a:pt x="3407" y="6366"/>
                      <a:pt x="3330" y="6341"/>
                    </a:cubicBezTo>
                    <a:cubicBezTo>
                      <a:pt x="2601" y="6085"/>
                      <a:pt x="4098" y="4706"/>
                      <a:pt x="4098" y="4706"/>
                    </a:cubicBezTo>
                    <a:lnTo>
                      <a:pt x="4098" y="4706"/>
                    </a:lnTo>
                    <a:cubicBezTo>
                      <a:pt x="4098" y="4706"/>
                      <a:pt x="3422" y="5249"/>
                      <a:pt x="2860" y="5249"/>
                    </a:cubicBezTo>
                    <a:cubicBezTo>
                      <a:pt x="2643" y="5249"/>
                      <a:pt x="2443" y="5167"/>
                      <a:pt x="2305" y="4942"/>
                    </a:cubicBezTo>
                    <a:cubicBezTo>
                      <a:pt x="1813" y="4154"/>
                      <a:pt x="3389" y="2992"/>
                      <a:pt x="3389" y="2992"/>
                    </a:cubicBezTo>
                    <a:lnTo>
                      <a:pt x="3389" y="2992"/>
                    </a:lnTo>
                    <a:cubicBezTo>
                      <a:pt x="3389" y="2992"/>
                      <a:pt x="2771" y="3312"/>
                      <a:pt x="2219" y="3312"/>
                    </a:cubicBezTo>
                    <a:cubicBezTo>
                      <a:pt x="1884" y="3312"/>
                      <a:pt x="1573" y="3194"/>
                      <a:pt x="1439" y="2814"/>
                    </a:cubicBezTo>
                    <a:cubicBezTo>
                      <a:pt x="1131" y="1990"/>
                      <a:pt x="2045" y="1550"/>
                      <a:pt x="2382" y="1419"/>
                    </a:cubicBezTo>
                    <a:lnTo>
                      <a:pt x="2382" y="1419"/>
                    </a:lnTo>
                    <a:cubicBezTo>
                      <a:pt x="2191" y="1483"/>
                      <a:pt x="1810" y="1597"/>
                      <a:pt x="1511" y="1597"/>
                    </a:cubicBezTo>
                    <a:cubicBezTo>
                      <a:pt x="1248" y="1597"/>
                      <a:pt x="1050" y="1509"/>
                      <a:pt x="1104" y="1218"/>
                    </a:cubicBezTo>
                    <a:cubicBezTo>
                      <a:pt x="1241" y="470"/>
                      <a:pt x="2089" y="56"/>
                      <a:pt x="2089" y="56"/>
                    </a:cubicBezTo>
                    <a:cubicBezTo>
                      <a:pt x="2089" y="56"/>
                      <a:pt x="1965" y="0"/>
                      <a:pt x="1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9" name="Google Shape;599;p37"/>
              <p:cNvSpPr/>
              <p:nvPr/>
            </p:nvSpPr>
            <p:spPr>
              <a:xfrm>
                <a:off x="8161637" y="887480"/>
                <a:ext cx="99012" cy="91737"/>
              </a:xfrm>
              <a:custGeom>
                <a:avLst/>
                <a:gdLst/>
                <a:ahLst/>
                <a:cxnLst/>
                <a:rect l="l" t="t" r="r" b="b"/>
                <a:pathLst>
                  <a:path w="2749" h="2547" extrusionOk="0">
                    <a:moveTo>
                      <a:pt x="2296" y="0"/>
                    </a:moveTo>
                    <a:lnTo>
                      <a:pt x="1724" y="158"/>
                    </a:lnTo>
                    <a:cubicBezTo>
                      <a:pt x="1724" y="158"/>
                      <a:pt x="2197" y="1636"/>
                      <a:pt x="1527" y="1951"/>
                    </a:cubicBezTo>
                    <a:cubicBezTo>
                      <a:pt x="1465" y="1979"/>
                      <a:pt x="1407" y="1992"/>
                      <a:pt x="1353" y="1992"/>
                    </a:cubicBezTo>
                    <a:cubicBezTo>
                      <a:pt x="721" y="1992"/>
                      <a:pt x="621" y="237"/>
                      <a:pt x="621" y="237"/>
                    </a:cubicBezTo>
                    <a:lnTo>
                      <a:pt x="207" y="276"/>
                    </a:lnTo>
                    <a:cubicBezTo>
                      <a:pt x="207" y="276"/>
                      <a:pt x="1" y="2546"/>
                      <a:pt x="1419" y="2546"/>
                    </a:cubicBezTo>
                    <a:cubicBezTo>
                      <a:pt x="1454" y="2546"/>
                      <a:pt x="1490" y="2545"/>
                      <a:pt x="1527" y="2542"/>
                    </a:cubicBezTo>
                    <a:cubicBezTo>
                      <a:pt x="2749" y="2443"/>
                      <a:pt x="2296" y="0"/>
                      <a:pt x="22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0" name="Google Shape;600;p37"/>
              <p:cNvSpPr/>
              <p:nvPr/>
            </p:nvSpPr>
            <p:spPr>
              <a:xfrm>
                <a:off x="8278174" y="933575"/>
                <a:ext cx="142849" cy="80253"/>
              </a:xfrm>
              <a:custGeom>
                <a:avLst/>
                <a:gdLst/>
                <a:ahLst/>
                <a:cxnLst/>
                <a:rect l="l" t="t" r="r" b="b"/>
                <a:pathLst>
                  <a:path w="3074" h="2228" extrusionOk="0">
                    <a:moveTo>
                      <a:pt x="0" y="1"/>
                    </a:moveTo>
                    <a:cubicBezTo>
                      <a:pt x="118" y="316"/>
                      <a:pt x="414" y="2227"/>
                      <a:pt x="414" y="2227"/>
                    </a:cubicBezTo>
                    <a:lnTo>
                      <a:pt x="30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37"/>
              <p:cNvSpPr/>
              <p:nvPr/>
            </p:nvSpPr>
            <p:spPr>
              <a:xfrm>
                <a:off x="8125800" y="958435"/>
                <a:ext cx="60365" cy="59645"/>
              </a:xfrm>
              <a:custGeom>
                <a:avLst/>
                <a:gdLst/>
                <a:ahLst/>
                <a:cxnLst/>
                <a:rect l="l" t="t" r="r" b="b"/>
                <a:pathLst>
                  <a:path w="1676" h="1656" extrusionOk="0">
                    <a:moveTo>
                      <a:pt x="828" y="0"/>
                    </a:moveTo>
                    <a:cubicBezTo>
                      <a:pt x="375" y="0"/>
                      <a:pt x="0" y="375"/>
                      <a:pt x="0" y="828"/>
                    </a:cubicBezTo>
                    <a:cubicBezTo>
                      <a:pt x="0" y="1281"/>
                      <a:pt x="375" y="1656"/>
                      <a:pt x="828" y="1656"/>
                    </a:cubicBezTo>
                    <a:cubicBezTo>
                      <a:pt x="1301" y="1656"/>
                      <a:pt x="1675" y="1281"/>
                      <a:pt x="1675" y="828"/>
                    </a:cubicBezTo>
                    <a:cubicBezTo>
                      <a:pt x="1675" y="375"/>
                      <a:pt x="1301" y="0"/>
                      <a:pt x="8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Tree>
    <p:extLst>
      <p:ext uri="{BB962C8B-B14F-4D97-AF65-F5344CB8AC3E}">
        <p14:creationId xmlns:p14="http://schemas.microsoft.com/office/powerpoint/2010/main" val="32737223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Quote 2">
  <p:cSld name="Quote 2">
    <p:bg>
      <p:bgPr>
        <a:solidFill>
          <a:schemeClr val="accent3"/>
        </a:solidFill>
        <a:effectLst/>
      </p:bgPr>
    </p:bg>
    <p:spTree>
      <p:nvGrpSpPr>
        <p:cNvPr id="1" name="Shape 160"/>
        <p:cNvGrpSpPr/>
        <p:nvPr/>
      </p:nvGrpSpPr>
      <p:grpSpPr>
        <a:xfrm>
          <a:off x="0" y="0"/>
          <a:ext cx="0" cy="0"/>
          <a:chOff x="0" y="0"/>
          <a:chExt cx="0" cy="0"/>
        </a:xfrm>
      </p:grpSpPr>
      <p:sp>
        <p:nvSpPr>
          <p:cNvPr id="161" name="Google Shape;161;p14"/>
          <p:cNvSpPr/>
          <p:nvPr/>
        </p:nvSpPr>
        <p:spPr>
          <a:xfrm>
            <a:off x="6325201" y="2393000"/>
            <a:ext cx="7084800" cy="6688400"/>
          </a:xfrm>
          <a:prstGeom prst="ellipse">
            <a:avLst/>
          </a:pr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2" name="Google Shape;162;p14"/>
          <p:cNvSpPr/>
          <p:nvPr/>
        </p:nvSpPr>
        <p:spPr>
          <a:xfrm>
            <a:off x="10925618" y="18457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3" name="Google Shape;163;p14"/>
          <p:cNvSpPr/>
          <p:nvPr/>
        </p:nvSpPr>
        <p:spPr>
          <a:xfrm>
            <a:off x="10226767" y="22128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4" name="Google Shape;164;p14"/>
          <p:cNvSpPr/>
          <p:nvPr/>
        </p:nvSpPr>
        <p:spPr>
          <a:xfrm>
            <a:off x="11882900" y="11373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5" name="Google Shape;165;p14"/>
          <p:cNvSpPr/>
          <p:nvPr/>
        </p:nvSpPr>
        <p:spPr>
          <a:xfrm>
            <a:off x="464835" y="60660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6" name="Google Shape;166;p14"/>
          <p:cNvSpPr/>
          <p:nvPr/>
        </p:nvSpPr>
        <p:spPr>
          <a:xfrm>
            <a:off x="-234015" y="6433133"/>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7" name="Google Shape;167;p14"/>
          <p:cNvSpPr/>
          <p:nvPr/>
        </p:nvSpPr>
        <p:spPr>
          <a:xfrm>
            <a:off x="5402968" y="539146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8" name="Google Shape;168;p14"/>
          <p:cNvSpPr/>
          <p:nvPr/>
        </p:nvSpPr>
        <p:spPr>
          <a:xfrm>
            <a:off x="-233998" y="375535"/>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169" name="Google Shape;169;p14"/>
          <p:cNvSpPr/>
          <p:nvPr/>
        </p:nvSpPr>
        <p:spPr>
          <a:xfrm>
            <a:off x="5402967" y="587651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0" name="Google Shape;170;p14"/>
          <p:cNvSpPr/>
          <p:nvPr/>
        </p:nvSpPr>
        <p:spPr>
          <a:xfrm>
            <a:off x="1321034" y="-125316"/>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1" name="Google Shape;171;p14"/>
          <p:cNvSpPr/>
          <p:nvPr/>
        </p:nvSpPr>
        <p:spPr>
          <a:xfrm rot="7641468">
            <a:off x="12079882" y="2655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2" name="Google Shape;172;p14"/>
          <p:cNvSpPr/>
          <p:nvPr/>
        </p:nvSpPr>
        <p:spPr>
          <a:xfrm rot="7641468">
            <a:off x="-88085" y="558620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3" name="Google Shape;173;p14"/>
          <p:cNvSpPr txBox="1">
            <a:spLocks noGrp="1"/>
          </p:cNvSpPr>
          <p:nvPr>
            <p:ph type="subTitle" idx="1"/>
          </p:nvPr>
        </p:nvSpPr>
        <p:spPr>
          <a:xfrm flipH="1">
            <a:off x="985600" y="911800"/>
            <a:ext cx="5618400" cy="1481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None/>
              <a:defRPr sz="3200">
                <a:solidFill>
                  <a:schemeClr val="dk1"/>
                </a:solidFill>
              </a:defRPr>
            </a:lvl1pPr>
            <a:lvl2pPr lvl="1" rtl="0">
              <a:lnSpc>
                <a:spcPct val="100000"/>
              </a:lnSpc>
              <a:spcBef>
                <a:spcPts val="2130"/>
              </a:spcBef>
              <a:spcAft>
                <a:spcPts val="0"/>
              </a:spcAft>
              <a:buNone/>
              <a:defRPr sz="3200">
                <a:solidFill>
                  <a:schemeClr val="dk1"/>
                </a:solidFill>
              </a:defRPr>
            </a:lvl2pPr>
            <a:lvl3pPr lvl="2" rtl="0">
              <a:lnSpc>
                <a:spcPct val="100000"/>
              </a:lnSpc>
              <a:spcBef>
                <a:spcPts val="2130"/>
              </a:spcBef>
              <a:spcAft>
                <a:spcPts val="0"/>
              </a:spcAft>
              <a:buNone/>
              <a:defRPr sz="3200">
                <a:solidFill>
                  <a:schemeClr val="dk1"/>
                </a:solidFill>
              </a:defRPr>
            </a:lvl3pPr>
            <a:lvl4pPr lvl="3" rtl="0">
              <a:lnSpc>
                <a:spcPct val="100000"/>
              </a:lnSpc>
              <a:spcBef>
                <a:spcPts val="2130"/>
              </a:spcBef>
              <a:spcAft>
                <a:spcPts val="0"/>
              </a:spcAft>
              <a:buNone/>
              <a:defRPr sz="3200">
                <a:solidFill>
                  <a:schemeClr val="dk1"/>
                </a:solidFill>
              </a:defRPr>
            </a:lvl4pPr>
            <a:lvl5pPr lvl="4" rtl="0">
              <a:lnSpc>
                <a:spcPct val="100000"/>
              </a:lnSpc>
              <a:spcBef>
                <a:spcPts val="2130"/>
              </a:spcBef>
              <a:spcAft>
                <a:spcPts val="0"/>
              </a:spcAft>
              <a:buNone/>
              <a:defRPr sz="3200">
                <a:solidFill>
                  <a:schemeClr val="dk1"/>
                </a:solidFill>
              </a:defRPr>
            </a:lvl5pPr>
            <a:lvl6pPr lvl="5" rtl="0">
              <a:lnSpc>
                <a:spcPct val="100000"/>
              </a:lnSpc>
              <a:spcBef>
                <a:spcPts val="2130"/>
              </a:spcBef>
              <a:spcAft>
                <a:spcPts val="0"/>
              </a:spcAft>
              <a:buNone/>
              <a:defRPr sz="3200">
                <a:solidFill>
                  <a:schemeClr val="dk1"/>
                </a:solidFill>
              </a:defRPr>
            </a:lvl6pPr>
            <a:lvl7pPr lvl="6" rtl="0">
              <a:lnSpc>
                <a:spcPct val="100000"/>
              </a:lnSpc>
              <a:spcBef>
                <a:spcPts val="2130"/>
              </a:spcBef>
              <a:spcAft>
                <a:spcPts val="0"/>
              </a:spcAft>
              <a:buNone/>
              <a:defRPr sz="3200">
                <a:solidFill>
                  <a:schemeClr val="dk1"/>
                </a:solidFill>
              </a:defRPr>
            </a:lvl7pPr>
            <a:lvl8pPr lvl="7" rtl="0">
              <a:lnSpc>
                <a:spcPct val="100000"/>
              </a:lnSpc>
              <a:spcBef>
                <a:spcPts val="2130"/>
              </a:spcBef>
              <a:spcAft>
                <a:spcPts val="0"/>
              </a:spcAft>
              <a:buNone/>
              <a:defRPr sz="3200">
                <a:solidFill>
                  <a:schemeClr val="dk1"/>
                </a:solidFill>
              </a:defRPr>
            </a:lvl8pPr>
            <a:lvl9pPr lvl="8" rtl="0">
              <a:lnSpc>
                <a:spcPct val="100000"/>
              </a:lnSpc>
              <a:spcBef>
                <a:spcPts val="2130"/>
              </a:spcBef>
              <a:spcAft>
                <a:spcPts val="2130"/>
              </a:spcAft>
              <a:buNone/>
              <a:defRPr sz="3200">
                <a:solidFill>
                  <a:schemeClr val="dk1"/>
                </a:solidFill>
              </a:defRPr>
            </a:lvl9pPr>
          </a:lstStyle>
          <a:p>
            <a:endParaRPr/>
          </a:p>
        </p:txBody>
      </p:sp>
      <p:sp>
        <p:nvSpPr>
          <p:cNvPr id="174" name="Google Shape;174;p14"/>
          <p:cNvSpPr txBox="1">
            <a:spLocks noGrp="1"/>
          </p:cNvSpPr>
          <p:nvPr>
            <p:ph type="subTitle" idx="2"/>
          </p:nvPr>
        </p:nvSpPr>
        <p:spPr>
          <a:xfrm flipH="1">
            <a:off x="914900" y="4436800"/>
            <a:ext cx="3665600" cy="614400"/>
          </a:xfrm>
          <a:prstGeom prst="rect">
            <a:avLst/>
          </a:prstGeom>
        </p:spPr>
        <p:txBody>
          <a:bodyPr spcFirstLastPara="1" wrap="square" lIns="121705" tIns="121705" rIns="121705" bIns="121705" anchor="ctr" anchorCtr="0">
            <a:noAutofit/>
          </a:bodyPr>
          <a:lstStyle>
            <a:lvl1pPr lvl="0" rtl="0">
              <a:lnSpc>
                <a:spcPct val="100000"/>
              </a:lnSpc>
              <a:spcBef>
                <a:spcPts val="0"/>
              </a:spcBef>
              <a:spcAft>
                <a:spcPts val="0"/>
              </a:spcAft>
              <a:buNone/>
              <a:defRPr sz="4800" b="1">
                <a:solidFill>
                  <a:schemeClr val="accent4"/>
                </a:solidFill>
                <a:latin typeface="Quicksand"/>
                <a:ea typeface="Quicksand"/>
                <a:cs typeface="Quicksand"/>
                <a:sym typeface="Quicksand"/>
              </a:defRPr>
            </a:lvl1pPr>
            <a:lvl2pPr lvl="1" rtl="0">
              <a:lnSpc>
                <a:spcPct val="100000"/>
              </a:lnSpc>
              <a:spcBef>
                <a:spcPts val="0"/>
              </a:spcBef>
              <a:spcAft>
                <a:spcPts val="0"/>
              </a:spcAft>
              <a:buNone/>
              <a:defRPr sz="4800" b="1">
                <a:solidFill>
                  <a:schemeClr val="accent4"/>
                </a:solidFill>
                <a:latin typeface="Quicksand"/>
                <a:ea typeface="Quicksand"/>
                <a:cs typeface="Quicksand"/>
                <a:sym typeface="Quicksand"/>
              </a:defRPr>
            </a:lvl2pPr>
            <a:lvl3pPr lvl="2" rtl="0">
              <a:lnSpc>
                <a:spcPct val="100000"/>
              </a:lnSpc>
              <a:spcBef>
                <a:spcPts val="0"/>
              </a:spcBef>
              <a:spcAft>
                <a:spcPts val="0"/>
              </a:spcAft>
              <a:buNone/>
              <a:defRPr sz="4800" b="1">
                <a:solidFill>
                  <a:schemeClr val="accent4"/>
                </a:solidFill>
                <a:latin typeface="Quicksand"/>
                <a:ea typeface="Quicksand"/>
                <a:cs typeface="Quicksand"/>
                <a:sym typeface="Quicksand"/>
              </a:defRPr>
            </a:lvl3pPr>
            <a:lvl4pPr lvl="3" rtl="0">
              <a:lnSpc>
                <a:spcPct val="100000"/>
              </a:lnSpc>
              <a:spcBef>
                <a:spcPts val="0"/>
              </a:spcBef>
              <a:spcAft>
                <a:spcPts val="0"/>
              </a:spcAft>
              <a:buNone/>
              <a:defRPr sz="4800" b="1">
                <a:solidFill>
                  <a:schemeClr val="accent4"/>
                </a:solidFill>
                <a:latin typeface="Quicksand"/>
                <a:ea typeface="Quicksand"/>
                <a:cs typeface="Quicksand"/>
                <a:sym typeface="Quicksand"/>
              </a:defRPr>
            </a:lvl4pPr>
            <a:lvl5pPr lvl="4" rtl="0">
              <a:lnSpc>
                <a:spcPct val="100000"/>
              </a:lnSpc>
              <a:spcBef>
                <a:spcPts val="0"/>
              </a:spcBef>
              <a:spcAft>
                <a:spcPts val="0"/>
              </a:spcAft>
              <a:buNone/>
              <a:defRPr sz="4800" b="1">
                <a:solidFill>
                  <a:schemeClr val="accent4"/>
                </a:solidFill>
                <a:latin typeface="Quicksand"/>
                <a:ea typeface="Quicksand"/>
                <a:cs typeface="Quicksand"/>
                <a:sym typeface="Quicksand"/>
              </a:defRPr>
            </a:lvl5pPr>
            <a:lvl6pPr lvl="5" rtl="0">
              <a:lnSpc>
                <a:spcPct val="100000"/>
              </a:lnSpc>
              <a:spcBef>
                <a:spcPts val="0"/>
              </a:spcBef>
              <a:spcAft>
                <a:spcPts val="0"/>
              </a:spcAft>
              <a:buNone/>
              <a:defRPr sz="4800" b="1">
                <a:solidFill>
                  <a:schemeClr val="accent4"/>
                </a:solidFill>
                <a:latin typeface="Quicksand"/>
                <a:ea typeface="Quicksand"/>
                <a:cs typeface="Quicksand"/>
                <a:sym typeface="Quicksand"/>
              </a:defRPr>
            </a:lvl6pPr>
            <a:lvl7pPr lvl="6" rtl="0">
              <a:lnSpc>
                <a:spcPct val="100000"/>
              </a:lnSpc>
              <a:spcBef>
                <a:spcPts val="0"/>
              </a:spcBef>
              <a:spcAft>
                <a:spcPts val="0"/>
              </a:spcAft>
              <a:buNone/>
              <a:defRPr sz="4800" b="1">
                <a:solidFill>
                  <a:schemeClr val="accent4"/>
                </a:solidFill>
                <a:latin typeface="Quicksand"/>
                <a:ea typeface="Quicksand"/>
                <a:cs typeface="Quicksand"/>
                <a:sym typeface="Quicksand"/>
              </a:defRPr>
            </a:lvl7pPr>
            <a:lvl8pPr lvl="7" rtl="0">
              <a:lnSpc>
                <a:spcPct val="100000"/>
              </a:lnSpc>
              <a:spcBef>
                <a:spcPts val="0"/>
              </a:spcBef>
              <a:spcAft>
                <a:spcPts val="0"/>
              </a:spcAft>
              <a:buNone/>
              <a:defRPr sz="4800" b="1">
                <a:solidFill>
                  <a:schemeClr val="accent4"/>
                </a:solidFill>
                <a:latin typeface="Quicksand"/>
                <a:ea typeface="Quicksand"/>
                <a:cs typeface="Quicksand"/>
                <a:sym typeface="Quicksand"/>
              </a:defRPr>
            </a:lvl8pPr>
            <a:lvl9pPr lvl="8" rtl="0">
              <a:lnSpc>
                <a:spcPct val="100000"/>
              </a:lnSpc>
              <a:spcBef>
                <a:spcPts val="0"/>
              </a:spcBef>
              <a:spcAft>
                <a:spcPts val="0"/>
              </a:spcAft>
              <a:buNone/>
              <a:defRPr sz="4800" b="1">
                <a:solidFill>
                  <a:schemeClr val="accent4"/>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53542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3150660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141"/>
        <p:cNvGrpSpPr/>
        <p:nvPr/>
      </p:nvGrpSpPr>
      <p:grpSpPr>
        <a:xfrm>
          <a:off x="0" y="0"/>
          <a:ext cx="0" cy="0"/>
          <a:chOff x="0" y="0"/>
          <a:chExt cx="0" cy="0"/>
        </a:xfrm>
      </p:grpSpPr>
      <p:sp>
        <p:nvSpPr>
          <p:cNvPr id="142" name="Google Shape;142;p13"/>
          <p:cNvSpPr txBox="1">
            <a:spLocks noGrp="1"/>
          </p:cNvSpPr>
          <p:nvPr>
            <p:ph type="ctrTitle"/>
          </p:nvPr>
        </p:nvSpPr>
        <p:spPr>
          <a:xfrm>
            <a:off x="-96667" y="4948644"/>
            <a:ext cx="3789600" cy="770400"/>
          </a:xfrm>
          <a:prstGeom prst="rect">
            <a:avLst/>
          </a:prstGeom>
        </p:spPr>
        <p:txBody>
          <a:bodyPr spcFirstLastPara="1" wrap="square" lIns="121705" tIns="121705" rIns="121705" bIns="121705" anchor="b" anchorCtr="0">
            <a:noAutofit/>
          </a:bodyPr>
          <a:lstStyle>
            <a:lvl1pPr lvl="0" algn="r" rtl="0">
              <a:spcBef>
                <a:spcPts val="0"/>
              </a:spcBef>
              <a:spcAft>
                <a:spcPts val="0"/>
              </a:spcAft>
              <a:buClr>
                <a:srgbClr val="000000"/>
              </a:buClr>
              <a:buSzPts val="1200"/>
              <a:buNone/>
              <a:defRPr sz="3200" b="1">
                <a:solidFill>
                  <a:schemeClr val="accent1"/>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43" name="Google Shape;143;p13"/>
          <p:cNvSpPr txBox="1">
            <a:spLocks noGrp="1"/>
          </p:cNvSpPr>
          <p:nvPr>
            <p:ph type="subTitle" idx="1"/>
          </p:nvPr>
        </p:nvSpPr>
        <p:spPr>
          <a:xfrm>
            <a:off x="560669" y="5473167"/>
            <a:ext cx="3132400" cy="763200"/>
          </a:xfrm>
          <a:prstGeom prst="rect">
            <a:avLst/>
          </a:prstGeom>
        </p:spPr>
        <p:txBody>
          <a:bodyPr spcFirstLastPara="1" wrap="square" lIns="121705" tIns="121705" rIns="121705" bIns="121705" anchor="t" anchorCtr="0">
            <a:noAutofit/>
          </a:bodyPr>
          <a:lstStyle>
            <a:lvl1pPr lvl="0" algn="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4" name="Google Shape;144;p13"/>
          <p:cNvSpPr txBox="1">
            <a:spLocks noGrp="1"/>
          </p:cNvSpPr>
          <p:nvPr>
            <p:ph type="title" idx="2" hasCustomPrompt="1"/>
          </p:nvPr>
        </p:nvSpPr>
        <p:spPr>
          <a:xfrm>
            <a:off x="2764643" y="2583513"/>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3"/>
          <p:cNvSpPr txBox="1">
            <a:spLocks noGrp="1"/>
          </p:cNvSpPr>
          <p:nvPr>
            <p:ph type="subTitle" idx="3"/>
          </p:nvPr>
        </p:nvSpPr>
        <p:spPr>
          <a:xfrm>
            <a:off x="8488966" y="5473167"/>
            <a:ext cx="3251200" cy="763200"/>
          </a:xfrm>
          <a:prstGeom prst="rect">
            <a:avLst/>
          </a:prstGeom>
        </p:spPr>
        <p:txBody>
          <a:bodyPr spcFirstLastPara="1" wrap="square" lIns="121705" tIns="121705" rIns="121705" bIns="121705" anchor="t" anchorCtr="0">
            <a:noAutofit/>
          </a:bodyPr>
          <a:lstStyle>
            <a:lvl1pPr lvl="0"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6" name="Google Shape;146;p13"/>
          <p:cNvSpPr txBox="1">
            <a:spLocks noGrp="1"/>
          </p:cNvSpPr>
          <p:nvPr>
            <p:ph type="title" idx="4" hasCustomPrompt="1"/>
          </p:nvPr>
        </p:nvSpPr>
        <p:spPr>
          <a:xfrm>
            <a:off x="7158355" y="2583491"/>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7" name="Google Shape;147;p13"/>
          <p:cNvSpPr txBox="1">
            <a:spLocks noGrp="1"/>
          </p:cNvSpPr>
          <p:nvPr>
            <p:ph type="subTitle" idx="5"/>
          </p:nvPr>
        </p:nvSpPr>
        <p:spPr>
          <a:xfrm>
            <a:off x="4508600" y="5473167"/>
            <a:ext cx="3174800" cy="763200"/>
          </a:xfrm>
          <a:prstGeom prst="rect">
            <a:avLst/>
          </a:prstGeom>
        </p:spPr>
        <p:txBody>
          <a:bodyPr spcFirstLastPara="1" wrap="square" lIns="121705" tIns="121705" rIns="121705" bIns="121705" anchor="t" anchorCtr="0">
            <a:noAutofit/>
          </a:bodyPr>
          <a:lstStyle>
            <a:lvl1pPr lvl="0" algn="ctr" rtl="0">
              <a:lnSpc>
                <a:spcPct val="100000"/>
              </a:lnSpc>
              <a:spcBef>
                <a:spcPts val="0"/>
              </a:spcBef>
              <a:spcAft>
                <a:spcPts val="0"/>
              </a:spcAft>
              <a:buClr>
                <a:srgbClr val="000000"/>
              </a:buClr>
              <a:buSzPts val="1000"/>
              <a:buNone/>
              <a:defRPr sz="1900">
                <a:solidFill>
                  <a:schemeClr val="dk1"/>
                </a:solidFill>
              </a:defRPr>
            </a:lvl1pPr>
            <a:lvl2pPr lvl="1" rtl="0">
              <a:lnSpc>
                <a:spcPct val="100000"/>
              </a:lnSpc>
              <a:spcBef>
                <a:spcPts val="0"/>
              </a:spcBef>
              <a:spcAft>
                <a:spcPts val="0"/>
              </a:spcAft>
              <a:buClr>
                <a:srgbClr val="000000"/>
              </a:buClr>
              <a:buSzPts val="1000"/>
              <a:buNone/>
              <a:defRPr sz="1300">
                <a:solidFill>
                  <a:srgbClr val="000000"/>
                </a:solidFill>
              </a:defRPr>
            </a:lvl2pPr>
            <a:lvl3pPr lvl="2" rtl="0">
              <a:lnSpc>
                <a:spcPct val="100000"/>
              </a:lnSpc>
              <a:spcBef>
                <a:spcPts val="0"/>
              </a:spcBef>
              <a:spcAft>
                <a:spcPts val="0"/>
              </a:spcAft>
              <a:buClr>
                <a:srgbClr val="000000"/>
              </a:buClr>
              <a:buSzPts val="1000"/>
              <a:buNone/>
              <a:defRPr sz="1300">
                <a:solidFill>
                  <a:srgbClr val="000000"/>
                </a:solidFill>
              </a:defRPr>
            </a:lvl3pPr>
            <a:lvl4pPr lvl="3" rtl="0">
              <a:lnSpc>
                <a:spcPct val="100000"/>
              </a:lnSpc>
              <a:spcBef>
                <a:spcPts val="0"/>
              </a:spcBef>
              <a:spcAft>
                <a:spcPts val="0"/>
              </a:spcAft>
              <a:buClr>
                <a:srgbClr val="000000"/>
              </a:buClr>
              <a:buSzPts val="1000"/>
              <a:buNone/>
              <a:defRPr sz="1300">
                <a:solidFill>
                  <a:srgbClr val="000000"/>
                </a:solidFill>
              </a:defRPr>
            </a:lvl4pPr>
            <a:lvl5pPr lvl="4" rtl="0">
              <a:lnSpc>
                <a:spcPct val="100000"/>
              </a:lnSpc>
              <a:spcBef>
                <a:spcPts val="0"/>
              </a:spcBef>
              <a:spcAft>
                <a:spcPts val="0"/>
              </a:spcAft>
              <a:buClr>
                <a:srgbClr val="000000"/>
              </a:buClr>
              <a:buSzPts val="1000"/>
              <a:buNone/>
              <a:defRPr sz="1300">
                <a:solidFill>
                  <a:srgbClr val="000000"/>
                </a:solidFill>
              </a:defRPr>
            </a:lvl5pPr>
            <a:lvl6pPr lvl="5" rtl="0">
              <a:lnSpc>
                <a:spcPct val="100000"/>
              </a:lnSpc>
              <a:spcBef>
                <a:spcPts val="0"/>
              </a:spcBef>
              <a:spcAft>
                <a:spcPts val="0"/>
              </a:spcAft>
              <a:buClr>
                <a:srgbClr val="000000"/>
              </a:buClr>
              <a:buSzPts val="1000"/>
              <a:buNone/>
              <a:defRPr sz="1300">
                <a:solidFill>
                  <a:srgbClr val="000000"/>
                </a:solidFill>
              </a:defRPr>
            </a:lvl6pPr>
            <a:lvl7pPr lvl="6" rtl="0">
              <a:lnSpc>
                <a:spcPct val="100000"/>
              </a:lnSpc>
              <a:spcBef>
                <a:spcPts val="0"/>
              </a:spcBef>
              <a:spcAft>
                <a:spcPts val="0"/>
              </a:spcAft>
              <a:buClr>
                <a:srgbClr val="000000"/>
              </a:buClr>
              <a:buSzPts val="1000"/>
              <a:buNone/>
              <a:defRPr sz="1300">
                <a:solidFill>
                  <a:srgbClr val="000000"/>
                </a:solidFill>
              </a:defRPr>
            </a:lvl7pPr>
            <a:lvl8pPr lvl="7" rtl="0">
              <a:lnSpc>
                <a:spcPct val="100000"/>
              </a:lnSpc>
              <a:spcBef>
                <a:spcPts val="0"/>
              </a:spcBef>
              <a:spcAft>
                <a:spcPts val="0"/>
              </a:spcAft>
              <a:buClr>
                <a:srgbClr val="000000"/>
              </a:buClr>
              <a:buSzPts val="1000"/>
              <a:buNone/>
              <a:defRPr sz="1300">
                <a:solidFill>
                  <a:srgbClr val="000000"/>
                </a:solidFill>
              </a:defRPr>
            </a:lvl8pPr>
            <a:lvl9pPr lvl="8" rtl="0">
              <a:lnSpc>
                <a:spcPct val="100000"/>
              </a:lnSpc>
              <a:spcBef>
                <a:spcPts val="0"/>
              </a:spcBef>
              <a:spcAft>
                <a:spcPts val="0"/>
              </a:spcAft>
              <a:buClr>
                <a:srgbClr val="000000"/>
              </a:buClr>
              <a:buSzPts val="1000"/>
              <a:buNone/>
              <a:defRPr sz="1300">
                <a:solidFill>
                  <a:srgbClr val="000000"/>
                </a:solidFill>
              </a:defRPr>
            </a:lvl9pPr>
          </a:lstStyle>
          <a:p>
            <a:endParaRPr/>
          </a:p>
        </p:txBody>
      </p:sp>
      <p:sp>
        <p:nvSpPr>
          <p:cNvPr id="148" name="Google Shape;148;p13"/>
          <p:cNvSpPr txBox="1">
            <a:spLocks noGrp="1"/>
          </p:cNvSpPr>
          <p:nvPr>
            <p:ph type="title" idx="6" hasCustomPrompt="1"/>
          </p:nvPr>
        </p:nvSpPr>
        <p:spPr>
          <a:xfrm>
            <a:off x="4926801" y="2229297"/>
            <a:ext cx="2338400" cy="770400"/>
          </a:xfrm>
          <a:prstGeom prst="rect">
            <a:avLst/>
          </a:prstGeom>
        </p:spPr>
        <p:txBody>
          <a:bodyPr spcFirstLastPara="1" wrap="square" lIns="121705" tIns="121705" rIns="121705" bIns="121705" anchor="ctr" anchorCtr="0">
            <a:noAutofit/>
          </a:bodyPr>
          <a:lstStyle>
            <a:lvl1pPr lvl="0" algn="ctr" rtl="0">
              <a:spcBef>
                <a:spcPts val="0"/>
              </a:spcBef>
              <a:spcAft>
                <a:spcPts val="0"/>
              </a:spcAft>
              <a:buClr>
                <a:schemeClr val="accent1"/>
              </a:buClr>
              <a:buSzPts val="4800"/>
              <a:buNone/>
              <a:defRPr sz="8000" b="1">
                <a:solidFill>
                  <a:schemeClr val="accent1"/>
                </a:solidFill>
              </a:defRPr>
            </a:lvl1pPr>
            <a:lvl2pPr lvl="1"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Clr>
                <a:schemeClr val="accent1"/>
              </a:buClr>
              <a:buSzPts val="4800"/>
              <a:buFont typeface="Fira Sans Extra Condensed Medium"/>
              <a:buNone/>
              <a:defRPr sz="6400">
                <a:solidFill>
                  <a:schemeClr val="accent1"/>
                </a:solidFill>
                <a:latin typeface="Fira Sans Extra Condensed Medium"/>
                <a:ea typeface="Fira Sans Extra Condensed Medium"/>
                <a:cs typeface="Fira Sans Extra Condensed Medium"/>
                <a:sym typeface="Fira Sans Extra Condensed Medium"/>
              </a:defRPr>
            </a:lvl9pPr>
          </a:lstStyle>
          <a:p>
            <a:r>
              <a:t>xx%</a:t>
            </a:r>
          </a:p>
        </p:txBody>
      </p:sp>
      <p:sp>
        <p:nvSpPr>
          <p:cNvPr id="149" name="Google Shape;149;p13"/>
          <p:cNvSpPr txBox="1">
            <a:spLocks noGrp="1"/>
          </p:cNvSpPr>
          <p:nvPr>
            <p:ph type="ctrTitle" idx="7"/>
          </p:nvPr>
        </p:nvSpPr>
        <p:spPr>
          <a:xfrm>
            <a:off x="4054601" y="4948644"/>
            <a:ext cx="4082800" cy="770400"/>
          </a:xfrm>
          <a:prstGeom prst="rect">
            <a:avLst/>
          </a:prstGeom>
        </p:spPr>
        <p:txBody>
          <a:bodyPr spcFirstLastPara="1" wrap="square" lIns="121705" tIns="121705" rIns="121705" bIns="121705" anchor="b" anchorCtr="0">
            <a:noAutofit/>
          </a:bodyPr>
          <a:lstStyle>
            <a:lvl1pPr lvl="0" algn="ctr" rtl="0">
              <a:spcBef>
                <a:spcPts val="0"/>
              </a:spcBef>
              <a:spcAft>
                <a:spcPts val="0"/>
              </a:spcAft>
              <a:buClr>
                <a:srgbClr val="000000"/>
              </a:buClr>
              <a:buSzPts val="1200"/>
              <a:buNone/>
              <a:defRPr sz="3200" b="1">
                <a:solidFill>
                  <a:schemeClr val="accent2"/>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0" name="Google Shape;150;p13"/>
          <p:cNvSpPr txBox="1">
            <a:spLocks noGrp="1"/>
          </p:cNvSpPr>
          <p:nvPr>
            <p:ph type="ctrTitle" idx="8"/>
          </p:nvPr>
        </p:nvSpPr>
        <p:spPr>
          <a:xfrm>
            <a:off x="8488967" y="4948644"/>
            <a:ext cx="2278000" cy="770400"/>
          </a:xfrm>
          <a:prstGeom prst="rect">
            <a:avLst/>
          </a:prstGeom>
        </p:spPr>
        <p:txBody>
          <a:bodyPr spcFirstLastPara="1" wrap="square" lIns="121705" tIns="121705" rIns="121705" bIns="121705" anchor="b" anchorCtr="0">
            <a:noAutofit/>
          </a:bodyPr>
          <a:lstStyle>
            <a:lvl1pPr lvl="0" rtl="0">
              <a:spcBef>
                <a:spcPts val="0"/>
              </a:spcBef>
              <a:spcAft>
                <a:spcPts val="0"/>
              </a:spcAft>
              <a:buClr>
                <a:srgbClr val="000000"/>
              </a:buClr>
              <a:buSzPts val="1200"/>
              <a:buNone/>
              <a:defRPr sz="3200" b="1">
                <a:solidFill>
                  <a:schemeClr val="accent3"/>
                </a:solidFill>
              </a:defRPr>
            </a:lvl1pPr>
            <a:lvl2pPr lvl="1" rtl="0">
              <a:spcBef>
                <a:spcPts val="0"/>
              </a:spcBef>
              <a:spcAft>
                <a:spcPts val="0"/>
              </a:spcAft>
              <a:buClr>
                <a:srgbClr val="000000"/>
              </a:buClr>
              <a:buSzPts val="1200"/>
              <a:buNone/>
              <a:defRPr sz="1600">
                <a:solidFill>
                  <a:srgbClr val="000000"/>
                </a:solidFill>
              </a:defRPr>
            </a:lvl2pPr>
            <a:lvl3pPr lvl="2" rtl="0">
              <a:spcBef>
                <a:spcPts val="0"/>
              </a:spcBef>
              <a:spcAft>
                <a:spcPts val="0"/>
              </a:spcAft>
              <a:buClr>
                <a:srgbClr val="000000"/>
              </a:buClr>
              <a:buSzPts val="1200"/>
              <a:buNone/>
              <a:defRPr sz="1600">
                <a:solidFill>
                  <a:srgbClr val="000000"/>
                </a:solidFill>
              </a:defRPr>
            </a:lvl3pPr>
            <a:lvl4pPr lvl="3" rtl="0">
              <a:spcBef>
                <a:spcPts val="0"/>
              </a:spcBef>
              <a:spcAft>
                <a:spcPts val="0"/>
              </a:spcAft>
              <a:buClr>
                <a:srgbClr val="000000"/>
              </a:buClr>
              <a:buSzPts val="1200"/>
              <a:buNone/>
              <a:defRPr sz="1600">
                <a:solidFill>
                  <a:srgbClr val="000000"/>
                </a:solidFill>
              </a:defRPr>
            </a:lvl4pPr>
            <a:lvl5pPr lvl="4" rtl="0">
              <a:spcBef>
                <a:spcPts val="0"/>
              </a:spcBef>
              <a:spcAft>
                <a:spcPts val="0"/>
              </a:spcAft>
              <a:buClr>
                <a:srgbClr val="000000"/>
              </a:buClr>
              <a:buSzPts val="1200"/>
              <a:buNone/>
              <a:defRPr sz="1600">
                <a:solidFill>
                  <a:srgbClr val="000000"/>
                </a:solidFill>
              </a:defRPr>
            </a:lvl5pPr>
            <a:lvl6pPr lvl="5" rtl="0">
              <a:spcBef>
                <a:spcPts val="0"/>
              </a:spcBef>
              <a:spcAft>
                <a:spcPts val="0"/>
              </a:spcAft>
              <a:buClr>
                <a:srgbClr val="000000"/>
              </a:buClr>
              <a:buSzPts val="1200"/>
              <a:buNone/>
              <a:defRPr sz="1600">
                <a:solidFill>
                  <a:srgbClr val="000000"/>
                </a:solidFill>
              </a:defRPr>
            </a:lvl6pPr>
            <a:lvl7pPr lvl="6" rtl="0">
              <a:spcBef>
                <a:spcPts val="0"/>
              </a:spcBef>
              <a:spcAft>
                <a:spcPts val="0"/>
              </a:spcAft>
              <a:buClr>
                <a:srgbClr val="000000"/>
              </a:buClr>
              <a:buSzPts val="1200"/>
              <a:buNone/>
              <a:defRPr sz="1600">
                <a:solidFill>
                  <a:srgbClr val="000000"/>
                </a:solidFill>
              </a:defRPr>
            </a:lvl7pPr>
            <a:lvl8pPr lvl="7" rtl="0">
              <a:spcBef>
                <a:spcPts val="0"/>
              </a:spcBef>
              <a:spcAft>
                <a:spcPts val="0"/>
              </a:spcAft>
              <a:buClr>
                <a:srgbClr val="000000"/>
              </a:buClr>
              <a:buSzPts val="1200"/>
              <a:buNone/>
              <a:defRPr sz="1600">
                <a:solidFill>
                  <a:srgbClr val="000000"/>
                </a:solidFill>
              </a:defRPr>
            </a:lvl8pPr>
            <a:lvl9pPr lvl="8" rtl="0">
              <a:spcBef>
                <a:spcPts val="0"/>
              </a:spcBef>
              <a:spcAft>
                <a:spcPts val="0"/>
              </a:spcAft>
              <a:buClr>
                <a:srgbClr val="000000"/>
              </a:buClr>
              <a:buSzPts val="1200"/>
              <a:buNone/>
              <a:defRPr sz="1600">
                <a:solidFill>
                  <a:srgbClr val="000000"/>
                </a:solidFill>
              </a:defRPr>
            </a:lvl9pPr>
          </a:lstStyle>
          <a:p>
            <a:endParaRPr/>
          </a:p>
        </p:txBody>
      </p:sp>
      <p:sp>
        <p:nvSpPr>
          <p:cNvPr id="151" name="Google Shape;151;p13"/>
          <p:cNvSpPr txBox="1">
            <a:spLocks noGrp="1"/>
          </p:cNvSpPr>
          <p:nvPr>
            <p:ph type="ctrTitle" idx="9"/>
          </p:nvPr>
        </p:nvSpPr>
        <p:spPr>
          <a:xfrm>
            <a:off x="1583400" y="374285"/>
            <a:ext cx="9025200" cy="1261600"/>
          </a:xfrm>
          <a:prstGeom prst="rect">
            <a:avLst/>
          </a:prstGeom>
        </p:spPr>
        <p:txBody>
          <a:bodyPr spcFirstLastPara="1" wrap="square" lIns="121705" tIns="121705" rIns="121705" bIns="121705" anchor="t" anchorCtr="0">
            <a:noAutofit/>
          </a:bodyPr>
          <a:lstStyle>
            <a:lvl1pPr lvl="0" algn="ctr" rtl="0">
              <a:spcBef>
                <a:spcPts val="0"/>
              </a:spcBef>
              <a:spcAft>
                <a:spcPts val="0"/>
              </a:spcAft>
              <a:buClr>
                <a:srgbClr val="000000"/>
              </a:buClr>
              <a:buSzPts val="2800"/>
              <a:buNone/>
              <a:defRPr sz="4800" b="1">
                <a:solidFill>
                  <a:schemeClr val="accent1"/>
                </a:solidFill>
              </a:defRPr>
            </a:lvl1pPr>
            <a:lvl2pPr lvl="1" algn="r" rtl="0">
              <a:spcBef>
                <a:spcPts val="0"/>
              </a:spcBef>
              <a:spcAft>
                <a:spcPts val="0"/>
              </a:spcAft>
              <a:buClr>
                <a:srgbClr val="000000"/>
              </a:buClr>
              <a:buSzPts val="1800"/>
              <a:buNone/>
              <a:defRPr sz="2400">
                <a:solidFill>
                  <a:srgbClr val="000000"/>
                </a:solidFill>
              </a:defRPr>
            </a:lvl2pPr>
            <a:lvl3pPr lvl="2" algn="r" rtl="0">
              <a:spcBef>
                <a:spcPts val="0"/>
              </a:spcBef>
              <a:spcAft>
                <a:spcPts val="0"/>
              </a:spcAft>
              <a:buClr>
                <a:srgbClr val="000000"/>
              </a:buClr>
              <a:buSzPts val="1800"/>
              <a:buNone/>
              <a:defRPr sz="2400">
                <a:solidFill>
                  <a:srgbClr val="000000"/>
                </a:solidFill>
              </a:defRPr>
            </a:lvl3pPr>
            <a:lvl4pPr lvl="3" algn="r" rtl="0">
              <a:spcBef>
                <a:spcPts val="0"/>
              </a:spcBef>
              <a:spcAft>
                <a:spcPts val="0"/>
              </a:spcAft>
              <a:buClr>
                <a:srgbClr val="000000"/>
              </a:buClr>
              <a:buSzPts val="1800"/>
              <a:buNone/>
              <a:defRPr sz="2400">
                <a:solidFill>
                  <a:srgbClr val="000000"/>
                </a:solidFill>
              </a:defRPr>
            </a:lvl4pPr>
            <a:lvl5pPr lvl="4" algn="r" rtl="0">
              <a:spcBef>
                <a:spcPts val="0"/>
              </a:spcBef>
              <a:spcAft>
                <a:spcPts val="0"/>
              </a:spcAft>
              <a:buClr>
                <a:srgbClr val="000000"/>
              </a:buClr>
              <a:buSzPts val="1800"/>
              <a:buNone/>
              <a:defRPr sz="2400">
                <a:solidFill>
                  <a:srgbClr val="000000"/>
                </a:solidFill>
              </a:defRPr>
            </a:lvl5pPr>
            <a:lvl6pPr lvl="5" algn="r" rtl="0">
              <a:spcBef>
                <a:spcPts val="0"/>
              </a:spcBef>
              <a:spcAft>
                <a:spcPts val="0"/>
              </a:spcAft>
              <a:buClr>
                <a:srgbClr val="000000"/>
              </a:buClr>
              <a:buSzPts val="1800"/>
              <a:buNone/>
              <a:defRPr sz="2400">
                <a:solidFill>
                  <a:srgbClr val="000000"/>
                </a:solidFill>
              </a:defRPr>
            </a:lvl6pPr>
            <a:lvl7pPr lvl="6" algn="r" rtl="0">
              <a:spcBef>
                <a:spcPts val="0"/>
              </a:spcBef>
              <a:spcAft>
                <a:spcPts val="0"/>
              </a:spcAft>
              <a:buClr>
                <a:srgbClr val="000000"/>
              </a:buClr>
              <a:buSzPts val="1800"/>
              <a:buNone/>
              <a:defRPr sz="2400">
                <a:solidFill>
                  <a:srgbClr val="000000"/>
                </a:solidFill>
              </a:defRPr>
            </a:lvl7pPr>
            <a:lvl8pPr lvl="7" algn="r" rtl="0">
              <a:spcBef>
                <a:spcPts val="0"/>
              </a:spcBef>
              <a:spcAft>
                <a:spcPts val="0"/>
              </a:spcAft>
              <a:buClr>
                <a:srgbClr val="000000"/>
              </a:buClr>
              <a:buSzPts val="1800"/>
              <a:buNone/>
              <a:defRPr sz="2400">
                <a:solidFill>
                  <a:srgbClr val="000000"/>
                </a:solidFill>
              </a:defRPr>
            </a:lvl8pPr>
            <a:lvl9pPr lvl="8" algn="r" rtl="0">
              <a:spcBef>
                <a:spcPts val="0"/>
              </a:spcBef>
              <a:spcAft>
                <a:spcPts val="0"/>
              </a:spcAft>
              <a:buClr>
                <a:srgbClr val="000000"/>
              </a:buClr>
              <a:buSzPts val="1800"/>
              <a:buNone/>
              <a:defRPr sz="2400">
                <a:solidFill>
                  <a:srgbClr val="000000"/>
                </a:solidFill>
              </a:defRPr>
            </a:lvl9pPr>
          </a:lstStyle>
          <a:p>
            <a:endParaRPr/>
          </a:p>
        </p:txBody>
      </p:sp>
      <p:sp>
        <p:nvSpPr>
          <p:cNvPr id="152" name="Google Shape;152;p13"/>
          <p:cNvSpPr/>
          <p:nvPr/>
        </p:nvSpPr>
        <p:spPr>
          <a:xfrm>
            <a:off x="308901" y="2615652"/>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accent2"/>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3" name="Google Shape;153;p13"/>
          <p:cNvSpPr/>
          <p:nvPr/>
        </p:nvSpPr>
        <p:spPr>
          <a:xfrm rot="7641468">
            <a:off x="10718783" y="1594654"/>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4" name="Google Shape;154;p13"/>
          <p:cNvSpPr/>
          <p:nvPr/>
        </p:nvSpPr>
        <p:spPr>
          <a:xfrm>
            <a:off x="11280185" y="1974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5" name="Google Shape;155;p13"/>
          <p:cNvSpPr/>
          <p:nvPr/>
        </p:nvSpPr>
        <p:spPr>
          <a:xfrm>
            <a:off x="10728367" y="2341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6" name="Google Shape;156;p13"/>
          <p:cNvSpPr/>
          <p:nvPr/>
        </p:nvSpPr>
        <p:spPr>
          <a:xfrm>
            <a:off x="37551" y="31226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3"/>
            </a:solidFill>
            <a:prstDash val="solid"/>
            <a:round/>
            <a:headEnd type="none" w="med" len="med"/>
            <a:tailEnd type="none" w="med" len="med"/>
          </a:ln>
        </p:spPr>
      </p:sp>
      <p:sp>
        <p:nvSpPr>
          <p:cNvPr id="157" name="Google Shape;157;p13"/>
          <p:cNvSpPr/>
          <p:nvPr/>
        </p:nvSpPr>
        <p:spPr>
          <a:xfrm>
            <a:off x="-514267" y="34897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1"/>
            </a:solidFill>
            <a:prstDash val="solid"/>
            <a:round/>
            <a:headEnd type="none" w="med" len="med"/>
            <a:tailEnd type="none" w="med" len="med"/>
          </a:ln>
        </p:spPr>
      </p:sp>
      <p:sp>
        <p:nvSpPr>
          <p:cNvPr id="158" name="Google Shape;158;p13"/>
          <p:cNvSpPr/>
          <p:nvPr/>
        </p:nvSpPr>
        <p:spPr>
          <a:xfrm>
            <a:off x="452651" y="6007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accent2"/>
            </a:solidFill>
            <a:prstDash val="solid"/>
            <a:round/>
            <a:headEnd type="none" w="med" len="med"/>
            <a:tailEnd type="none" w="med" len="med"/>
          </a:ln>
        </p:spPr>
      </p:sp>
      <p:sp>
        <p:nvSpPr>
          <p:cNvPr id="159" name="Google Shape;159;p13"/>
          <p:cNvSpPr/>
          <p:nvPr/>
        </p:nvSpPr>
        <p:spPr>
          <a:xfrm rot="7641468">
            <a:off x="1185582" y="10122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accent3"/>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12333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1" y="5640767"/>
            <a:ext cx="7998400" cy="806800"/>
          </a:xfrm>
          <a:prstGeom prst="rect">
            <a:avLst/>
          </a:prstGeom>
        </p:spPr>
        <p:txBody>
          <a:bodyPr spcFirstLastPara="1" wrap="square" lIns="91425" tIns="91425" rIns="91425" bIns="91425" anchor="ctr" anchorCtr="0">
            <a:noAutofit/>
          </a:bodyPr>
          <a:lstStyle>
            <a:lvl1pPr marL="608076" lvl="0" indent="-30403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6272553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218563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a:off x="-49" y="134"/>
            <a:ext cx="12192090" cy="6857812"/>
            <a:chOff x="1190198" y="503225"/>
            <a:chExt cx="5212077" cy="4946964"/>
          </a:xfrm>
        </p:grpSpPr>
        <p:sp>
          <p:nvSpPr>
            <p:cNvPr id="10" name="Google Shape;10;p2"/>
            <p:cNvSpPr/>
            <p:nvPr/>
          </p:nvSpPr>
          <p:spPr>
            <a:xfrm>
              <a:off x="1190200" y="503225"/>
              <a:ext cx="5212075" cy="838450"/>
            </a:xfrm>
            <a:custGeom>
              <a:avLst/>
              <a:gdLst/>
              <a:ahLst/>
              <a:cxnLst/>
              <a:rect l="l" t="t" r="r" b="b"/>
              <a:pathLst>
                <a:path w="208483" h="33538" extrusionOk="0">
                  <a:moveTo>
                    <a:pt x="92670" y="1"/>
                  </a:moveTo>
                  <a:cubicBezTo>
                    <a:pt x="76262" y="1"/>
                    <a:pt x="69239" y="6348"/>
                    <a:pt x="53805" y="9644"/>
                  </a:cubicBezTo>
                  <a:cubicBezTo>
                    <a:pt x="50910" y="10266"/>
                    <a:pt x="47630" y="10529"/>
                    <a:pt x="44151" y="10529"/>
                  </a:cubicBezTo>
                  <a:cubicBezTo>
                    <a:pt x="25060" y="10529"/>
                    <a:pt x="0" y="2605"/>
                    <a:pt x="0" y="2605"/>
                  </a:cubicBezTo>
                  <a:lnTo>
                    <a:pt x="0" y="14581"/>
                  </a:lnTo>
                  <a:cubicBezTo>
                    <a:pt x="14725" y="25374"/>
                    <a:pt x="32496" y="29268"/>
                    <a:pt x="46326" y="29268"/>
                  </a:cubicBezTo>
                  <a:cubicBezTo>
                    <a:pt x="50918" y="29268"/>
                    <a:pt x="55075" y="28839"/>
                    <a:pt x="58542" y="28090"/>
                  </a:cubicBezTo>
                  <a:cubicBezTo>
                    <a:pt x="65148" y="26668"/>
                    <a:pt x="71072" y="25583"/>
                    <a:pt x="78086" y="25583"/>
                  </a:cubicBezTo>
                  <a:cubicBezTo>
                    <a:pt x="85875" y="25583"/>
                    <a:pt x="95009" y="26922"/>
                    <a:pt x="107910" y="30626"/>
                  </a:cubicBezTo>
                  <a:cubicBezTo>
                    <a:pt x="114932" y="32663"/>
                    <a:pt x="122288" y="33537"/>
                    <a:pt x="129656" y="33537"/>
                  </a:cubicBezTo>
                  <a:cubicBezTo>
                    <a:pt x="147981" y="33537"/>
                    <a:pt x="166382" y="28129"/>
                    <a:pt x="179895" y="21752"/>
                  </a:cubicBezTo>
                  <a:cubicBezTo>
                    <a:pt x="186211" y="18784"/>
                    <a:pt x="191492" y="17794"/>
                    <a:pt x="195727" y="17794"/>
                  </a:cubicBezTo>
                  <a:cubicBezTo>
                    <a:pt x="204198" y="17794"/>
                    <a:pt x="208482" y="21752"/>
                    <a:pt x="208482" y="21752"/>
                  </a:cubicBezTo>
                  <a:lnTo>
                    <a:pt x="208482" y="7909"/>
                  </a:lnTo>
                  <a:cubicBezTo>
                    <a:pt x="208482" y="7909"/>
                    <a:pt x="202602" y="3095"/>
                    <a:pt x="188728" y="3095"/>
                  </a:cubicBezTo>
                  <a:cubicBezTo>
                    <a:pt x="183909" y="3095"/>
                    <a:pt x="178125" y="3676"/>
                    <a:pt x="171289" y="5241"/>
                  </a:cubicBezTo>
                  <a:cubicBezTo>
                    <a:pt x="163497" y="7034"/>
                    <a:pt x="156765" y="7736"/>
                    <a:pt x="150488" y="7736"/>
                  </a:cubicBezTo>
                  <a:cubicBezTo>
                    <a:pt x="135401" y="7736"/>
                    <a:pt x="122941" y="3680"/>
                    <a:pt x="104708" y="971"/>
                  </a:cubicBezTo>
                  <a:cubicBezTo>
                    <a:pt x="100146" y="293"/>
                    <a:pt x="96191" y="1"/>
                    <a:pt x="92670"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 name="Google Shape;11;p2"/>
            <p:cNvSpPr/>
            <p:nvPr/>
          </p:nvSpPr>
          <p:spPr>
            <a:xfrm>
              <a:off x="1190200" y="1484650"/>
              <a:ext cx="5212075" cy="838400"/>
            </a:xfrm>
            <a:custGeom>
              <a:avLst/>
              <a:gdLst/>
              <a:ahLst/>
              <a:cxnLst/>
              <a:rect l="l" t="t" r="r" b="b"/>
              <a:pathLst>
                <a:path w="208483" h="33536" extrusionOk="0">
                  <a:moveTo>
                    <a:pt x="78912" y="1"/>
                  </a:moveTo>
                  <a:cubicBezTo>
                    <a:pt x="60551" y="1"/>
                    <a:pt x="42119" y="5398"/>
                    <a:pt x="28587" y="11783"/>
                  </a:cubicBezTo>
                  <a:cubicBezTo>
                    <a:pt x="22271" y="14752"/>
                    <a:pt x="16990" y="15742"/>
                    <a:pt x="12755" y="15742"/>
                  </a:cubicBezTo>
                  <a:cubicBezTo>
                    <a:pt x="4285" y="15742"/>
                    <a:pt x="0" y="11783"/>
                    <a:pt x="0" y="11783"/>
                  </a:cubicBezTo>
                  <a:lnTo>
                    <a:pt x="0" y="25626"/>
                  </a:lnTo>
                  <a:cubicBezTo>
                    <a:pt x="0" y="25626"/>
                    <a:pt x="5885" y="30427"/>
                    <a:pt x="19773" y="30427"/>
                  </a:cubicBezTo>
                  <a:cubicBezTo>
                    <a:pt x="24588" y="30427"/>
                    <a:pt x="30365" y="29849"/>
                    <a:pt x="37193" y="28295"/>
                  </a:cubicBezTo>
                  <a:cubicBezTo>
                    <a:pt x="44980" y="26512"/>
                    <a:pt x="51712" y="25814"/>
                    <a:pt x="57989" y="25814"/>
                  </a:cubicBezTo>
                  <a:cubicBezTo>
                    <a:pt x="73089" y="25814"/>
                    <a:pt x="85561" y="29855"/>
                    <a:pt x="103774" y="32565"/>
                  </a:cubicBezTo>
                  <a:cubicBezTo>
                    <a:pt x="108337" y="33243"/>
                    <a:pt x="112291" y="33535"/>
                    <a:pt x="115813" y="33535"/>
                  </a:cubicBezTo>
                  <a:cubicBezTo>
                    <a:pt x="132221" y="33535"/>
                    <a:pt x="139249" y="27187"/>
                    <a:pt x="154710" y="23892"/>
                  </a:cubicBezTo>
                  <a:cubicBezTo>
                    <a:pt x="157580" y="23279"/>
                    <a:pt x="160831" y="23020"/>
                    <a:pt x="164279" y="23020"/>
                  </a:cubicBezTo>
                  <a:cubicBezTo>
                    <a:pt x="183359" y="23020"/>
                    <a:pt x="208482" y="30964"/>
                    <a:pt x="208482" y="30964"/>
                  </a:cubicBezTo>
                  <a:lnTo>
                    <a:pt x="208482" y="18955"/>
                  </a:lnTo>
                  <a:cubicBezTo>
                    <a:pt x="193767" y="8176"/>
                    <a:pt x="175981" y="4272"/>
                    <a:pt x="162147" y="4272"/>
                  </a:cubicBezTo>
                  <a:cubicBezTo>
                    <a:pt x="157573" y="4272"/>
                    <a:pt x="153430" y="4699"/>
                    <a:pt x="149974" y="5445"/>
                  </a:cubicBezTo>
                  <a:cubicBezTo>
                    <a:pt x="143394" y="6865"/>
                    <a:pt x="137479" y="7949"/>
                    <a:pt x="130477" y="7949"/>
                  </a:cubicBezTo>
                  <a:cubicBezTo>
                    <a:pt x="122676" y="7949"/>
                    <a:pt x="113526" y="6604"/>
                    <a:pt x="100605" y="2877"/>
                  </a:cubicBezTo>
                  <a:cubicBezTo>
                    <a:pt x="93598" y="865"/>
                    <a:pt x="86261" y="1"/>
                    <a:pt x="78912" y="1"/>
                  </a:cubicBezTo>
                  <a:close/>
                </a:path>
              </a:pathLst>
            </a:custGeom>
            <a:solidFill>
              <a:srgbClr val="C5C5FC">
                <a:alpha val="14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1190198" y="5269634"/>
              <a:ext cx="5212075" cy="180555"/>
            </a:xfrm>
            <a:custGeom>
              <a:avLst/>
              <a:gdLst/>
              <a:ahLst/>
              <a:cxnLst/>
              <a:rect l="l" t="t" r="r" b="b"/>
              <a:pathLst>
                <a:path w="208483" h="79191" extrusionOk="0">
                  <a:moveTo>
                    <a:pt x="0" y="1"/>
                  </a:moveTo>
                  <a:lnTo>
                    <a:pt x="0" y="79191"/>
                  </a:lnTo>
                  <a:lnTo>
                    <a:pt x="208482" y="79191"/>
                  </a:lnTo>
                  <a:lnTo>
                    <a:pt x="208482" y="1"/>
                  </a:ln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 name="Google Shape;13;p2"/>
          <p:cNvGrpSpPr/>
          <p:nvPr/>
        </p:nvGrpSpPr>
        <p:grpSpPr>
          <a:xfrm>
            <a:off x="-42" y="49"/>
            <a:ext cx="12192093" cy="6025699"/>
            <a:chOff x="-32" y="36"/>
            <a:chExt cx="9144070" cy="4519274"/>
          </a:xfrm>
        </p:grpSpPr>
        <p:sp>
          <p:nvSpPr>
            <p:cNvPr id="14" name="Google Shape;14;p2"/>
            <p:cNvSpPr/>
            <p:nvPr/>
          </p:nvSpPr>
          <p:spPr>
            <a:xfrm>
              <a:off x="2190437" y="4266068"/>
              <a:ext cx="104325" cy="92909"/>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5" name="Google Shape;15;p2"/>
            <p:cNvGrpSpPr/>
            <p:nvPr/>
          </p:nvGrpSpPr>
          <p:grpSpPr>
            <a:xfrm flipH="1">
              <a:off x="3710895" y="36"/>
              <a:ext cx="5433143" cy="4519274"/>
              <a:chOff x="1533850" y="565700"/>
              <a:chExt cx="3084384" cy="2565874"/>
            </a:xfrm>
          </p:grpSpPr>
          <p:sp>
            <p:nvSpPr>
              <p:cNvPr id="16" name="Google Shape;16;p2"/>
              <p:cNvSpPr/>
              <p:nvPr/>
            </p:nvSpPr>
            <p:spPr>
              <a:xfrm>
                <a:off x="2185950" y="1330200"/>
                <a:ext cx="31875" cy="31875"/>
              </a:xfrm>
              <a:custGeom>
                <a:avLst/>
                <a:gdLst/>
                <a:ahLst/>
                <a:cxnLst/>
                <a:rect l="l" t="t" r="r" b="b"/>
                <a:pathLst>
                  <a:path w="1275" h="1275" extrusionOk="0">
                    <a:moveTo>
                      <a:pt x="518" y="1"/>
                    </a:moveTo>
                    <a:cubicBezTo>
                      <a:pt x="259" y="1"/>
                      <a:pt x="1" y="458"/>
                      <a:pt x="1" y="757"/>
                    </a:cubicBezTo>
                    <a:cubicBezTo>
                      <a:pt x="1" y="1015"/>
                      <a:pt x="239" y="1274"/>
                      <a:pt x="518" y="1274"/>
                    </a:cubicBezTo>
                    <a:cubicBezTo>
                      <a:pt x="816" y="1274"/>
                      <a:pt x="1274" y="1035"/>
                      <a:pt x="1274" y="757"/>
                    </a:cubicBezTo>
                    <a:cubicBezTo>
                      <a:pt x="1274" y="478"/>
                      <a:pt x="83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2336708" y="1601979"/>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034915" y="797263"/>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185398" y="3072938"/>
                <a:ext cx="58700" cy="52850"/>
              </a:xfrm>
              <a:custGeom>
                <a:avLst/>
                <a:gdLst/>
                <a:ahLst/>
                <a:cxnLst/>
                <a:rect l="l" t="t" r="r" b="b"/>
                <a:pathLst>
                  <a:path w="2348" h="2114" extrusionOk="0">
                    <a:moveTo>
                      <a:pt x="1046" y="1"/>
                    </a:moveTo>
                    <a:cubicBezTo>
                      <a:pt x="709" y="1"/>
                      <a:pt x="382" y="98"/>
                      <a:pt x="239" y="329"/>
                    </a:cubicBezTo>
                    <a:cubicBezTo>
                      <a:pt x="0" y="747"/>
                      <a:pt x="259" y="1802"/>
                      <a:pt x="716" y="2040"/>
                    </a:cubicBezTo>
                    <a:cubicBezTo>
                      <a:pt x="798" y="2091"/>
                      <a:pt x="892" y="2114"/>
                      <a:pt x="992" y="2114"/>
                    </a:cubicBezTo>
                    <a:cubicBezTo>
                      <a:pt x="1398" y="2114"/>
                      <a:pt x="1901" y="1739"/>
                      <a:pt x="2109" y="1404"/>
                    </a:cubicBezTo>
                    <a:cubicBezTo>
                      <a:pt x="2348" y="986"/>
                      <a:pt x="2209" y="429"/>
                      <a:pt x="1791" y="170"/>
                    </a:cubicBezTo>
                    <a:cubicBezTo>
                      <a:pt x="1596" y="64"/>
                      <a:pt x="1317"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3239468" y="1091178"/>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2777395"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925375" y="939250"/>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546350" y="748250"/>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594334"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3617000" y="90890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2715281" y="2778131"/>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4176108" y="3107674"/>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029812" y="2331449"/>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4083059" y="1103400"/>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4495867" y="3001839"/>
                <a:ext cx="23900" cy="23400"/>
              </a:xfrm>
              <a:custGeom>
                <a:avLst/>
                <a:gdLst/>
                <a:ahLst/>
                <a:cxnLst/>
                <a:rect l="l" t="t" r="r" b="b"/>
                <a:pathLst>
                  <a:path w="956" h="936" extrusionOk="0">
                    <a:moveTo>
                      <a:pt x="558" y="0"/>
                    </a:moveTo>
                    <a:cubicBezTo>
                      <a:pt x="339" y="0"/>
                      <a:pt x="1" y="319"/>
                      <a:pt x="1" y="537"/>
                    </a:cubicBezTo>
                    <a:cubicBezTo>
                      <a:pt x="1" y="756"/>
                      <a:pt x="339" y="935"/>
                      <a:pt x="558" y="935"/>
                    </a:cubicBezTo>
                    <a:cubicBezTo>
                      <a:pt x="777" y="935"/>
                      <a:pt x="956" y="756"/>
                      <a:pt x="956" y="537"/>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360050" y="2204104"/>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213448" y="2541365"/>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485900" y="1264550"/>
                <a:ext cx="23400" cy="23400"/>
              </a:xfrm>
              <a:custGeom>
                <a:avLst/>
                <a:gdLst/>
                <a:ahLst/>
                <a:cxnLst/>
                <a:rect l="l" t="t" r="r" b="b"/>
                <a:pathLst>
                  <a:path w="936" h="936" extrusionOk="0">
                    <a:moveTo>
                      <a:pt x="537" y="0"/>
                    </a:moveTo>
                    <a:cubicBezTo>
                      <a:pt x="319" y="0"/>
                      <a:pt x="0" y="319"/>
                      <a:pt x="0" y="538"/>
                    </a:cubicBezTo>
                    <a:cubicBezTo>
                      <a:pt x="0" y="756"/>
                      <a:pt x="319" y="936"/>
                      <a:pt x="537" y="936"/>
                    </a:cubicBezTo>
                    <a:cubicBezTo>
                      <a:pt x="776" y="936"/>
                      <a:pt x="935" y="75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6" name="Google Shape;56;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7" name="Google Shape;57;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8" name="Google Shape;58;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1960141" y="1851952"/>
                <a:ext cx="23400" cy="23900"/>
              </a:xfrm>
              <a:custGeom>
                <a:avLst/>
                <a:gdLst/>
                <a:ahLst/>
                <a:cxnLst/>
                <a:rect l="l" t="t" r="r" b="b"/>
                <a:pathLst>
                  <a:path w="936" h="956" extrusionOk="0">
                    <a:moveTo>
                      <a:pt x="538" y="1"/>
                    </a:moveTo>
                    <a:cubicBezTo>
                      <a:pt x="319" y="1"/>
                      <a:pt x="1" y="359"/>
                      <a:pt x="1" y="558"/>
                    </a:cubicBezTo>
                    <a:cubicBezTo>
                      <a:pt x="1" y="777"/>
                      <a:pt x="319" y="956"/>
                      <a:pt x="538" y="956"/>
                    </a:cubicBezTo>
                    <a:cubicBezTo>
                      <a:pt x="75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0" name="Google Shape;60;p2"/>
            <p:cNvGrpSpPr/>
            <p:nvPr/>
          </p:nvGrpSpPr>
          <p:grpSpPr>
            <a:xfrm>
              <a:off x="-32" y="36"/>
              <a:ext cx="8001237" cy="4488725"/>
              <a:chOff x="1533850" y="565700"/>
              <a:chExt cx="4542286" cy="2548529"/>
            </a:xfrm>
          </p:grpSpPr>
          <p:sp>
            <p:nvSpPr>
              <p:cNvPr id="61" name="Google Shape;61;p2"/>
              <p:cNvSpPr/>
              <p:nvPr/>
            </p:nvSpPr>
            <p:spPr>
              <a:xfrm>
                <a:off x="2250191" y="1385662"/>
                <a:ext cx="58225" cy="52850"/>
              </a:xfrm>
              <a:custGeom>
                <a:avLst/>
                <a:gdLst/>
                <a:ahLst/>
                <a:cxnLst/>
                <a:rect l="l" t="t" r="r" b="b"/>
                <a:pathLst>
                  <a:path w="2329" h="2114" extrusionOk="0">
                    <a:moveTo>
                      <a:pt x="1302" y="1"/>
                    </a:moveTo>
                    <a:cubicBezTo>
                      <a:pt x="1031" y="1"/>
                      <a:pt x="753" y="64"/>
                      <a:pt x="557" y="170"/>
                    </a:cubicBezTo>
                    <a:cubicBezTo>
                      <a:pt x="140" y="429"/>
                      <a:pt x="0" y="986"/>
                      <a:pt x="239" y="1404"/>
                    </a:cubicBezTo>
                    <a:cubicBezTo>
                      <a:pt x="447" y="1739"/>
                      <a:pt x="950" y="2114"/>
                      <a:pt x="1357" y="2114"/>
                    </a:cubicBezTo>
                    <a:cubicBezTo>
                      <a:pt x="1456" y="2114"/>
                      <a:pt x="1550" y="2091"/>
                      <a:pt x="1632" y="2040"/>
                    </a:cubicBezTo>
                    <a:cubicBezTo>
                      <a:pt x="2050" y="1802"/>
                      <a:pt x="2328" y="747"/>
                      <a:pt x="2109" y="329"/>
                    </a:cubicBezTo>
                    <a:cubicBezTo>
                      <a:pt x="1966" y="98"/>
                      <a:pt x="1639" y="1"/>
                      <a:pt x="13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2183475" y="1736054"/>
                <a:ext cx="23900" cy="23400"/>
              </a:xfrm>
              <a:custGeom>
                <a:avLst/>
                <a:gdLst/>
                <a:ahLst/>
                <a:cxnLst/>
                <a:rect l="l" t="t" r="r" b="b"/>
                <a:pathLst>
                  <a:path w="956" h="936" extrusionOk="0">
                    <a:moveTo>
                      <a:pt x="398" y="0"/>
                    </a:moveTo>
                    <a:cubicBezTo>
                      <a:pt x="179" y="0"/>
                      <a:pt x="0" y="318"/>
                      <a:pt x="0" y="537"/>
                    </a:cubicBezTo>
                    <a:cubicBezTo>
                      <a:pt x="0" y="756"/>
                      <a:pt x="179" y="935"/>
                      <a:pt x="398" y="935"/>
                    </a:cubicBezTo>
                    <a:cubicBezTo>
                      <a:pt x="617" y="935"/>
                      <a:pt x="955" y="756"/>
                      <a:pt x="955" y="537"/>
                    </a:cubicBezTo>
                    <a:cubicBezTo>
                      <a:pt x="955" y="318"/>
                      <a:pt x="617" y="0"/>
                      <a:pt x="3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2336675" y="1065575"/>
                <a:ext cx="23400" cy="23425"/>
              </a:xfrm>
              <a:custGeom>
                <a:avLst/>
                <a:gdLst/>
                <a:ahLst/>
                <a:cxnLst/>
                <a:rect l="l" t="t" r="r" b="b"/>
                <a:pathLst>
                  <a:path w="936" h="937" extrusionOk="0">
                    <a:moveTo>
                      <a:pt x="398" y="1"/>
                    </a:moveTo>
                    <a:cubicBezTo>
                      <a:pt x="179" y="1"/>
                      <a:pt x="0" y="319"/>
                      <a:pt x="0" y="538"/>
                    </a:cubicBezTo>
                    <a:cubicBezTo>
                      <a:pt x="0" y="757"/>
                      <a:pt x="179" y="936"/>
                      <a:pt x="398" y="936"/>
                    </a:cubicBezTo>
                    <a:cubicBezTo>
                      <a:pt x="617" y="936"/>
                      <a:pt x="935" y="757"/>
                      <a:pt x="935" y="538"/>
                    </a:cubicBezTo>
                    <a:cubicBezTo>
                      <a:pt x="935" y="319"/>
                      <a:pt x="617"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1744250" y="1307325"/>
                <a:ext cx="23400" cy="23400"/>
              </a:xfrm>
              <a:custGeom>
                <a:avLst/>
                <a:gdLst/>
                <a:ahLst/>
                <a:cxnLst/>
                <a:rect l="l" t="t" r="r" b="b"/>
                <a:pathLst>
                  <a:path w="936" h="936" extrusionOk="0">
                    <a:moveTo>
                      <a:pt x="399" y="0"/>
                    </a:moveTo>
                    <a:cubicBezTo>
                      <a:pt x="160" y="0"/>
                      <a:pt x="1" y="319"/>
                      <a:pt x="1" y="538"/>
                    </a:cubicBezTo>
                    <a:cubicBezTo>
                      <a:pt x="1" y="776"/>
                      <a:pt x="160" y="936"/>
                      <a:pt x="399" y="936"/>
                    </a:cubicBezTo>
                    <a:cubicBezTo>
                      <a:pt x="618" y="936"/>
                      <a:pt x="936" y="776"/>
                      <a:pt x="936" y="538"/>
                    </a:cubicBezTo>
                    <a:cubicBezTo>
                      <a:pt x="936" y="319"/>
                      <a:pt x="598"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1726850" y="1062175"/>
                <a:ext cx="58725" cy="52825"/>
              </a:xfrm>
              <a:custGeom>
                <a:avLst/>
                <a:gdLst/>
                <a:ahLst/>
                <a:cxnLst/>
                <a:rect l="l" t="t" r="r" b="b"/>
                <a:pathLst>
                  <a:path w="2349" h="2113" extrusionOk="0">
                    <a:moveTo>
                      <a:pt x="1319" y="1"/>
                    </a:moveTo>
                    <a:cubicBezTo>
                      <a:pt x="1042" y="1"/>
                      <a:pt x="757" y="68"/>
                      <a:pt x="558" y="177"/>
                    </a:cubicBezTo>
                    <a:cubicBezTo>
                      <a:pt x="140" y="435"/>
                      <a:pt x="0" y="973"/>
                      <a:pt x="239" y="1390"/>
                    </a:cubicBezTo>
                    <a:cubicBezTo>
                      <a:pt x="449" y="1745"/>
                      <a:pt x="959" y="2113"/>
                      <a:pt x="1367" y="2113"/>
                    </a:cubicBezTo>
                    <a:cubicBezTo>
                      <a:pt x="1462" y="2113"/>
                      <a:pt x="1553" y="2092"/>
                      <a:pt x="1632" y="2047"/>
                    </a:cubicBezTo>
                    <a:cubicBezTo>
                      <a:pt x="2050" y="1788"/>
                      <a:pt x="2348" y="754"/>
                      <a:pt x="2109" y="336"/>
                    </a:cubicBezTo>
                    <a:cubicBezTo>
                      <a:pt x="1969" y="97"/>
                      <a:pt x="1650"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2098900" y="939250"/>
                <a:ext cx="31875" cy="31850"/>
              </a:xfrm>
              <a:custGeom>
                <a:avLst/>
                <a:gdLst/>
                <a:ahLst/>
                <a:cxnLst/>
                <a:rect l="l" t="t" r="r" b="b"/>
                <a:pathLst>
                  <a:path w="1275" h="1274" extrusionOk="0">
                    <a:moveTo>
                      <a:pt x="518" y="0"/>
                    </a:moveTo>
                    <a:cubicBezTo>
                      <a:pt x="260" y="0"/>
                      <a:pt x="1" y="438"/>
                      <a:pt x="1" y="736"/>
                    </a:cubicBezTo>
                    <a:cubicBezTo>
                      <a:pt x="1" y="1015"/>
                      <a:pt x="240" y="1274"/>
                      <a:pt x="518" y="1274"/>
                    </a:cubicBezTo>
                    <a:cubicBezTo>
                      <a:pt x="817" y="1274"/>
                      <a:pt x="1274" y="1035"/>
                      <a:pt x="1274" y="736"/>
                    </a:cubicBezTo>
                    <a:cubicBezTo>
                      <a:pt x="1274" y="438"/>
                      <a:pt x="83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1827825" y="669150"/>
                <a:ext cx="31850" cy="31850"/>
              </a:xfrm>
              <a:custGeom>
                <a:avLst/>
                <a:gdLst/>
                <a:ahLst/>
                <a:cxnLst/>
                <a:rect l="l" t="t" r="r" b="b"/>
                <a:pathLst>
                  <a:path w="1274" h="1274" extrusionOk="0">
                    <a:moveTo>
                      <a:pt x="538" y="1"/>
                    </a:moveTo>
                    <a:cubicBezTo>
                      <a:pt x="259" y="1"/>
                      <a:pt x="0" y="458"/>
                      <a:pt x="0" y="757"/>
                    </a:cubicBezTo>
                    <a:cubicBezTo>
                      <a:pt x="0" y="1035"/>
                      <a:pt x="239" y="1274"/>
                      <a:pt x="538" y="1274"/>
                    </a:cubicBezTo>
                    <a:cubicBezTo>
                      <a:pt x="836" y="1274"/>
                      <a:pt x="1274" y="1055"/>
                      <a:pt x="1274" y="757"/>
                    </a:cubicBezTo>
                    <a:cubicBezTo>
                      <a:pt x="1274" y="458"/>
                      <a:pt x="83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a:off x="1548775" y="1396850"/>
                <a:ext cx="31850" cy="31875"/>
              </a:xfrm>
              <a:custGeom>
                <a:avLst/>
                <a:gdLst/>
                <a:ahLst/>
                <a:cxnLst/>
                <a:rect l="l" t="t" r="r" b="b"/>
                <a:pathLst>
                  <a:path w="1274" h="1275" extrusionOk="0">
                    <a:moveTo>
                      <a:pt x="518" y="1"/>
                    </a:moveTo>
                    <a:cubicBezTo>
                      <a:pt x="259" y="1"/>
                      <a:pt x="1" y="439"/>
                      <a:pt x="1" y="737"/>
                    </a:cubicBezTo>
                    <a:cubicBezTo>
                      <a:pt x="1" y="1015"/>
                      <a:pt x="219" y="1274"/>
                      <a:pt x="518" y="1274"/>
                    </a:cubicBezTo>
                    <a:cubicBezTo>
                      <a:pt x="816" y="1274"/>
                      <a:pt x="1274" y="1035"/>
                      <a:pt x="1274" y="737"/>
                    </a:cubicBezTo>
                    <a:cubicBezTo>
                      <a:pt x="1274" y="458"/>
                      <a:pt x="796" y="21"/>
                      <a:pt x="5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a:off x="2477925" y="748250"/>
                <a:ext cx="31375" cy="31850"/>
              </a:xfrm>
              <a:custGeom>
                <a:avLst/>
                <a:gdLst/>
                <a:ahLst/>
                <a:cxnLst/>
                <a:rect l="l" t="t" r="r" b="b"/>
                <a:pathLst>
                  <a:path w="1255" h="1274" extrusionOk="0">
                    <a:moveTo>
                      <a:pt x="518" y="0"/>
                    </a:moveTo>
                    <a:cubicBezTo>
                      <a:pt x="240" y="0"/>
                      <a:pt x="1" y="458"/>
                      <a:pt x="1" y="756"/>
                    </a:cubicBezTo>
                    <a:cubicBezTo>
                      <a:pt x="1" y="1015"/>
                      <a:pt x="220" y="1273"/>
                      <a:pt x="518" y="1273"/>
                    </a:cubicBezTo>
                    <a:cubicBezTo>
                      <a:pt x="817" y="1273"/>
                      <a:pt x="1254" y="1055"/>
                      <a:pt x="1254" y="756"/>
                    </a:cubicBezTo>
                    <a:cubicBezTo>
                      <a:pt x="1254" y="478"/>
                      <a:pt x="817" y="0"/>
                      <a:pt x="5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a:off x="1610950" y="829325"/>
                <a:ext cx="23900" cy="23400"/>
              </a:xfrm>
              <a:custGeom>
                <a:avLst/>
                <a:gdLst/>
                <a:ahLst/>
                <a:cxnLst/>
                <a:rect l="l" t="t" r="r" b="b"/>
                <a:pathLst>
                  <a:path w="956" h="936" extrusionOk="0">
                    <a:moveTo>
                      <a:pt x="399" y="0"/>
                    </a:moveTo>
                    <a:cubicBezTo>
                      <a:pt x="180" y="0"/>
                      <a:pt x="1" y="319"/>
                      <a:pt x="1" y="537"/>
                    </a:cubicBezTo>
                    <a:cubicBezTo>
                      <a:pt x="1" y="756"/>
                      <a:pt x="180" y="935"/>
                      <a:pt x="399" y="935"/>
                    </a:cubicBezTo>
                    <a:cubicBezTo>
                      <a:pt x="617" y="935"/>
                      <a:pt x="956" y="756"/>
                      <a:pt x="956" y="537"/>
                    </a:cubicBezTo>
                    <a:cubicBezTo>
                      <a:pt x="956" y="319"/>
                      <a:pt x="617" y="0"/>
                      <a:pt x="3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2205350" y="610950"/>
                <a:ext cx="23900" cy="23400"/>
              </a:xfrm>
              <a:custGeom>
                <a:avLst/>
                <a:gdLst/>
                <a:ahLst/>
                <a:cxnLst/>
                <a:rect l="l" t="t" r="r" b="b"/>
                <a:pathLst>
                  <a:path w="956" h="936" extrusionOk="0">
                    <a:moveTo>
                      <a:pt x="399" y="1"/>
                    </a:moveTo>
                    <a:cubicBezTo>
                      <a:pt x="180" y="1"/>
                      <a:pt x="1" y="319"/>
                      <a:pt x="1" y="538"/>
                    </a:cubicBezTo>
                    <a:cubicBezTo>
                      <a:pt x="1" y="777"/>
                      <a:pt x="180" y="936"/>
                      <a:pt x="399" y="936"/>
                    </a:cubicBezTo>
                    <a:cubicBezTo>
                      <a:pt x="617" y="936"/>
                      <a:pt x="956" y="777"/>
                      <a:pt x="956" y="538"/>
                    </a:cubicBezTo>
                    <a:cubicBezTo>
                      <a:pt x="956" y="339"/>
                      <a:pt x="617" y="1"/>
                      <a:pt x="3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2777375" y="608300"/>
                <a:ext cx="59225" cy="52750"/>
              </a:xfrm>
              <a:custGeom>
                <a:avLst/>
                <a:gdLst/>
                <a:ahLst/>
                <a:cxnLst/>
                <a:rect l="l" t="t" r="r" b="b"/>
                <a:pathLst>
                  <a:path w="2369" h="2110" extrusionOk="0">
                    <a:moveTo>
                      <a:pt x="1329" y="0"/>
                    </a:moveTo>
                    <a:cubicBezTo>
                      <a:pt x="1053" y="0"/>
                      <a:pt x="768" y="69"/>
                      <a:pt x="577" y="186"/>
                    </a:cubicBezTo>
                    <a:cubicBezTo>
                      <a:pt x="160" y="425"/>
                      <a:pt x="0" y="982"/>
                      <a:pt x="259" y="1400"/>
                    </a:cubicBezTo>
                    <a:cubicBezTo>
                      <a:pt x="451" y="1736"/>
                      <a:pt x="951" y="2110"/>
                      <a:pt x="1367" y="2110"/>
                    </a:cubicBezTo>
                    <a:cubicBezTo>
                      <a:pt x="1469" y="2110"/>
                      <a:pt x="1566" y="2088"/>
                      <a:pt x="1652" y="2037"/>
                    </a:cubicBezTo>
                    <a:cubicBezTo>
                      <a:pt x="2070" y="1798"/>
                      <a:pt x="2368" y="743"/>
                      <a:pt x="2109" y="326"/>
                    </a:cubicBezTo>
                    <a:cubicBezTo>
                      <a:pt x="1979" y="98"/>
                      <a:pt x="1660" y="0"/>
                      <a:pt x="13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4442728" y="2925180"/>
                <a:ext cx="31350" cy="31875"/>
              </a:xfrm>
              <a:custGeom>
                <a:avLst/>
                <a:gdLst/>
                <a:ahLst/>
                <a:cxnLst/>
                <a:rect l="l" t="t" r="r" b="b"/>
                <a:pathLst>
                  <a:path w="1254" h="1275" extrusionOk="0">
                    <a:moveTo>
                      <a:pt x="736" y="1"/>
                    </a:moveTo>
                    <a:cubicBezTo>
                      <a:pt x="438" y="21"/>
                      <a:pt x="0" y="478"/>
                      <a:pt x="0" y="757"/>
                    </a:cubicBezTo>
                    <a:cubicBezTo>
                      <a:pt x="0" y="1035"/>
                      <a:pt x="438" y="1274"/>
                      <a:pt x="736" y="1274"/>
                    </a:cubicBezTo>
                    <a:cubicBezTo>
                      <a:pt x="1035" y="1274"/>
                      <a:pt x="1254" y="1015"/>
                      <a:pt x="1254" y="757"/>
                    </a:cubicBezTo>
                    <a:cubicBezTo>
                      <a:pt x="1254" y="458"/>
                      <a:pt x="1015" y="1"/>
                      <a:pt x="7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5543485" y="1076892"/>
                <a:ext cx="23400" cy="23400"/>
              </a:xfrm>
              <a:custGeom>
                <a:avLst/>
                <a:gdLst/>
                <a:ahLst/>
                <a:cxnLst/>
                <a:rect l="l" t="t" r="r" b="b"/>
                <a:pathLst>
                  <a:path w="936" h="936" extrusionOk="0">
                    <a:moveTo>
                      <a:pt x="537" y="0"/>
                    </a:moveTo>
                    <a:cubicBezTo>
                      <a:pt x="318" y="0"/>
                      <a:pt x="0" y="319"/>
                      <a:pt x="0" y="538"/>
                    </a:cubicBezTo>
                    <a:cubicBezTo>
                      <a:pt x="0" y="776"/>
                      <a:pt x="318" y="936"/>
                      <a:pt x="537" y="936"/>
                    </a:cubicBezTo>
                    <a:cubicBezTo>
                      <a:pt x="776" y="936"/>
                      <a:pt x="935" y="776"/>
                      <a:pt x="935" y="538"/>
                    </a:cubicBezTo>
                    <a:cubicBezTo>
                      <a:pt x="935" y="319"/>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4904644" y="867518"/>
                <a:ext cx="59200" cy="52825"/>
              </a:xfrm>
              <a:custGeom>
                <a:avLst/>
                <a:gdLst/>
                <a:ahLst/>
                <a:cxnLst/>
                <a:rect l="l" t="t" r="r" b="b"/>
                <a:pathLst>
                  <a:path w="2368" h="2113" extrusionOk="0">
                    <a:moveTo>
                      <a:pt x="1039" y="1"/>
                    </a:moveTo>
                    <a:cubicBezTo>
                      <a:pt x="708" y="1"/>
                      <a:pt x="389" y="97"/>
                      <a:pt x="259" y="336"/>
                    </a:cubicBezTo>
                    <a:cubicBezTo>
                      <a:pt x="0" y="754"/>
                      <a:pt x="298" y="1788"/>
                      <a:pt x="736" y="2047"/>
                    </a:cubicBezTo>
                    <a:cubicBezTo>
                      <a:pt x="816" y="2092"/>
                      <a:pt x="906" y="2113"/>
                      <a:pt x="1001" y="2113"/>
                    </a:cubicBezTo>
                    <a:cubicBezTo>
                      <a:pt x="1410" y="2113"/>
                      <a:pt x="1919" y="1745"/>
                      <a:pt x="2129" y="1390"/>
                    </a:cubicBezTo>
                    <a:cubicBezTo>
                      <a:pt x="2368" y="973"/>
                      <a:pt x="2228" y="435"/>
                      <a:pt x="1791" y="177"/>
                    </a:cubicBezTo>
                    <a:cubicBezTo>
                      <a:pt x="1601" y="68"/>
                      <a:pt x="1316" y="1"/>
                      <a:pt x="10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3882116" y="982513"/>
                <a:ext cx="31375" cy="31850"/>
              </a:xfrm>
              <a:custGeom>
                <a:avLst/>
                <a:gdLst/>
                <a:ahLst/>
                <a:cxnLst/>
                <a:rect l="l" t="t" r="r" b="b"/>
                <a:pathLst>
                  <a:path w="1255" h="1274" extrusionOk="0">
                    <a:moveTo>
                      <a:pt x="737" y="0"/>
                    </a:moveTo>
                    <a:cubicBezTo>
                      <a:pt x="439" y="0"/>
                      <a:pt x="1" y="438"/>
                      <a:pt x="1" y="736"/>
                    </a:cubicBezTo>
                    <a:cubicBezTo>
                      <a:pt x="1" y="1035"/>
                      <a:pt x="439" y="1274"/>
                      <a:pt x="737" y="1274"/>
                    </a:cubicBezTo>
                    <a:cubicBezTo>
                      <a:pt x="1036" y="1274"/>
                      <a:pt x="1254" y="1015"/>
                      <a:pt x="1254" y="736"/>
                    </a:cubicBezTo>
                    <a:cubicBezTo>
                      <a:pt x="1254" y="438"/>
                      <a:pt x="1016" y="0"/>
                      <a:pt x="7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4196475" y="669150"/>
                <a:ext cx="31350" cy="31850"/>
              </a:xfrm>
              <a:custGeom>
                <a:avLst/>
                <a:gdLst/>
                <a:ahLst/>
                <a:cxnLst/>
                <a:rect l="l" t="t" r="r" b="b"/>
                <a:pathLst>
                  <a:path w="1254" h="1274" extrusionOk="0">
                    <a:moveTo>
                      <a:pt x="737" y="1"/>
                    </a:moveTo>
                    <a:cubicBezTo>
                      <a:pt x="438" y="1"/>
                      <a:pt x="0" y="458"/>
                      <a:pt x="0" y="757"/>
                    </a:cubicBezTo>
                    <a:cubicBezTo>
                      <a:pt x="0" y="1055"/>
                      <a:pt x="438" y="1274"/>
                      <a:pt x="737" y="1274"/>
                    </a:cubicBezTo>
                    <a:cubicBezTo>
                      <a:pt x="1035" y="1274"/>
                      <a:pt x="1254" y="1035"/>
                      <a:pt x="1254" y="757"/>
                    </a:cubicBezTo>
                    <a:cubicBezTo>
                      <a:pt x="1254" y="458"/>
                      <a:pt x="1015" y="1"/>
                      <a:pt x="7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3200281" y="834777"/>
                <a:ext cx="31875" cy="31850"/>
              </a:xfrm>
              <a:custGeom>
                <a:avLst/>
                <a:gdLst/>
                <a:ahLst/>
                <a:cxnLst/>
                <a:rect l="l" t="t" r="r" b="b"/>
                <a:pathLst>
                  <a:path w="1275" h="1274" extrusionOk="0">
                    <a:moveTo>
                      <a:pt x="757" y="0"/>
                    </a:moveTo>
                    <a:cubicBezTo>
                      <a:pt x="459" y="0"/>
                      <a:pt x="1" y="478"/>
                      <a:pt x="1" y="756"/>
                    </a:cubicBezTo>
                    <a:cubicBezTo>
                      <a:pt x="1" y="1055"/>
                      <a:pt x="459" y="1273"/>
                      <a:pt x="757" y="1273"/>
                    </a:cubicBezTo>
                    <a:cubicBezTo>
                      <a:pt x="1055" y="1273"/>
                      <a:pt x="1274" y="1015"/>
                      <a:pt x="1274" y="756"/>
                    </a:cubicBezTo>
                    <a:cubicBezTo>
                      <a:pt x="1274" y="458"/>
                      <a:pt x="1036" y="0"/>
                      <a:pt x="7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a:off x="4421300" y="829325"/>
                <a:ext cx="23900" cy="23400"/>
              </a:xfrm>
              <a:custGeom>
                <a:avLst/>
                <a:gdLst/>
                <a:ahLst/>
                <a:cxnLst/>
                <a:rect l="l" t="t" r="r" b="b"/>
                <a:pathLst>
                  <a:path w="956" h="936" extrusionOk="0">
                    <a:moveTo>
                      <a:pt x="558" y="0"/>
                    </a:moveTo>
                    <a:cubicBezTo>
                      <a:pt x="319" y="0"/>
                      <a:pt x="1" y="319"/>
                      <a:pt x="1" y="537"/>
                    </a:cubicBezTo>
                    <a:cubicBezTo>
                      <a:pt x="1" y="756"/>
                      <a:pt x="319" y="935"/>
                      <a:pt x="558" y="935"/>
                    </a:cubicBezTo>
                    <a:cubicBezTo>
                      <a:pt x="776" y="935"/>
                      <a:pt x="956" y="756"/>
                      <a:pt x="956" y="537"/>
                    </a:cubicBezTo>
                    <a:cubicBezTo>
                      <a:pt x="956"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a:off x="3826900" y="610950"/>
                <a:ext cx="23900" cy="23400"/>
              </a:xfrm>
              <a:custGeom>
                <a:avLst/>
                <a:gdLst/>
                <a:ahLst/>
                <a:cxnLst/>
                <a:rect l="l" t="t" r="r" b="b"/>
                <a:pathLst>
                  <a:path w="956" h="936" extrusionOk="0">
                    <a:moveTo>
                      <a:pt x="558" y="1"/>
                    </a:moveTo>
                    <a:cubicBezTo>
                      <a:pt x="319" y="1"/>
                      <a:pt x="0" y="339"/>
                      <a:pt x="0" y="538"/>
                    </a:cubicBezTo>
                    <a:cubicBezTo>
                      <a:pt x="0" y="777"/>
                      <a:pt x="319" y="936"/>
                      <a:pt x="558" y="936"/>
                    </a:cubicBezTo>
                    <a:cubicBezTo>
                      <a:pt x="776" y="936"/>
                      <a:pt x="956" y="777"/>
                      <a:pt x="956" y="538"/>
                    </a:cubicBezTo>
                    <a:cubicBezTo>
                      <a:pt x="956"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a:off x="3165850" y="1060494"/>
                <a:ext cx="58725" cy="52775"/>
              </a:xfrm>
              <a:custGeom>
                <a:avLst/>
                <a:gdLst/>
                <a:ahLst/>
                <a:cxnLst/>
                <a:rect l="l" t="t" r="r" b="b"/>
                <a:pathLst>
                  <a:path w="2349" h="2111" extrusionOk="0">
                    <a:moveTo>
                      <a:pt x="1019" y="1"/>
                    </a:moveTo>
                    <a:cubicBezTo>
                      <a:pt x="688" y="1"/>
                      <a:pt x="369" y="99"/>
                      <a:pt x="239" y="326"/>
                    </a:cubicBezTo>
                    <a:cubicBezTo>
                      <a:pt x="0" y="764"/>
                      <a:pt x="279" y="1798"/>
                      <a:pt x="697" y="2037"/>
                    </a:cubicBezTo>
                    <a:cubicBezTo>
                      <a:pt x="783" y="2088"/>
                      <a:pt x="880" y="2110"/>
                      <a:pt x="981" y="2110"/>
                    </a:cubicBezTo>
                    <a:cubicBezTo>
                      <a:pt x="1398" y="2110"/>
                      <a:pt x="1898" y="1736"/>
                      <a:pt x="2089" y="1401"/>
                    </a:cubicBezTo>
                    <a:cubicBezTo>
                      <a:pt x="2348" y="983"/>
                      <a:pt x="2189" y="426"/>
                      <a:pt x="1771" y="187"/>
                    </a:cubicBezTo>
                    <a:cubicBezTo>
                      <a:pt x="1581" y="69"/>
                      <a:pt x="1296" y="1"/>
                      <a:pt x="10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3210125" y="673125"/>
                <a:ext cx="23900" cy="23400"/>
              </a:xfrm>
              <a:custGeom>
                <a:avLst/>
                <a:gdLst/>
                <a:ahLst/>
                <a:cxnLst/>
                <a:rect l="l" t="t" r="r" b="b"/>
                <a:pathLst>
                  <a:path w="956" h="936" extrusionOk="0">
                    <a:moveTo>
                      <a:pt x="557" y="1"/>
                    </a:moveTo>
                    <a:cubicBezTo>
                      <a:pt x="318" y="1"/>
                      <a:pt x="0" y="339"/>
                      <a:pt x="0" y="538"/>
                    </a:cubicBezTo>
                    <a:cubicBezTo>
                      <a:pt x="0" y="777"/>
                      <a:pt x="318" y="936"/>
                      <a:pt x="557" y="936"/>
                    </a:cubicBezTo>
                    <a:cubicBezTo>
                      <a:pt x="776" y="936"/>
                      <a:pt x="955" y="77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3413550" y="565700"/>
                <a:ext cx="23400" cy="23400"/>
              </a:xfrm>
              <a:custGeom>
                <a:avLst/>
                <a:gdLst/>
                <a:ahLst/>
                <a:cxnLst/>
                <a:rect l="l" t="t" r="r" b="b"/>
                <a:pathLst>
                  <a:path w="936" h="936" extrusionOk="0">
                    <a:moveTo>
                      <a:pt x="538" y="0"/>
                    </a:moveTo>
                    <a:cubicBezTo>
                      <a:pt x="339" y="0"/>
                      <a:pt x="1" y="319"/>
                      <a:pt x="1" y="537"/>
                    </a:cubicBezTo>
                    <a:cubicBezTo>
                      <a:pt x="1" y="756"/>
                      <a:pt x="319" y="935"/>
                      <a:pt x="538" y="935"/>
                    </a:cubicBezTo>
                    <a:cubicBezTo>
                      <a:pt x="757" y="935"/>
                      <a:pt x="936" y="756"/>
                      <a:pt x="936" y="537"/>
                    </a:cubicBezTo>
                    <a:cubicBezTo>
                      <a:pt x="936" y="319"/>
                      <a:pt x="75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3487224" y="1038690"/>
                <a:ext cx="23400" cy="23400"/>
              </a:xfrm>
              <a:custGeom>
                <a:avLst/>
                <a:gdLst/>
                <a:ahLst/>
                <a:cxnLst/>
                <a:rect l="l" t="t" r="r" b="b"/>
                <a:pathLst>
                  <a:path w="936" h="936" extrusionOk="0">
                    <a:moveTo>
                      <a:pt x="537" y="1"/>
                    </a:moveTo>
                    <a:cubicBezTo>
                      <a:pt x="319" y="1"/>
                      <a:pt x="0" y="339"/>
                      <a:pt x="0" y="538"/>
                    </a:cubicBezTo>
                    <a:cubicBezTo>
                      <a:pt x="0" y="757"/>
                      <a:pt x="319" y="936"/>
                      <a:pt x="537" y="936"/>
                    </a:cubicBezTo>
                    <a:cubicBezTo>
                      <a:pt x="756" y="936"/>
                      <a:pt x="935" y="757"/>
                      <a:pt x="935" y="538"/>
                    </a:cubicBezTo>
                    <a:cubicBezTo>
                      <a:pt x="935" y="319"/>
                      <a:pt x="75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3871675" y="767150"/>
                <a:ext cx="23900" cy="23400"/>
              </a:xfrm>
              <a:custGeom>
                <a:avLst/>
                <a:gdLst/>
                <a:ahLst/>
                <a:cxnLst/>
                <a:rect l="l" t="t" r="r" b="b"/>
                <a:pathLst>
                  <a:path w="956" h="936" extrusionOk="0">
                    <a:moveTo>
                      <a:pt x="557" y="0"/>
                    </a:moveTo>
                    <a:cubicBezTo>
                      <a:pt x="338" y="0"/>
                      <a:pt x="0" y="319"/>
                      <a:pt x="0" y="537"/>
                    </a:cubicBezTo>
                    <a:cubicBezTo>
                      <a:pt x="0" y="756"/>
                      <a:pt x="318" y="935"/>
                      <a:pt x="557" y="935"/>
                    </a:cubicBezTo>
                    <a:cubicBezTo>
                      <a:pt x="776" y="935"/>
                      <a:pt x="955" y="756"/>
                      <a:pt x="955" y="537"/>
                    </a:cubicBezTo>
                    <a:cubicBezTo>
                      <a:pt x="955" y="319"/>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2383949" y="2407289"/>
                <a:ext cx="23900" cy="23425"/>
              </a:xfrm>
              <a:custGeom>
                <a:avLst/>
                <a:gdLst/>
                <a:ahLst/>
                <a:cxnLst/>
                <a:rect l="l" t="t" r="r" b="b"/>
                <a:pathLst>
                  <a:path w="956" h="937" extrusionOk="0">
                    <a:moveTo>
                      <a:pt x="557" y="1"/>
                    </a:moveTo>
                    <a:cubicBezTo>
                      <a:pt x="358" y="1"/>
                      <a:pt x="0" y="319"/>
                      <a:pt x="0" y="538"/>
                    </a:cubicBezTo>
                    <a:cubicBezTo>
                      <a:pt x="0" y="757"/>
                      <a:pt x="318" y="936"/>
                      <a:pt x="557" y="936"/>
                    </a:cubicBezTo>
                    <a:cubicBezTo>
                      <a:pt x="776" y="936"/>
                      <a:pt x="955" y="757"/>
                      <a:pt x="955" y="538"/>
                    </a:cubicBezTo>
                    <a:cubicBezTo>
                      <a:pt x="955" y="319"/>
                      <a:pt x="776" y="1"/>
                      <a:pt x="55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2801013" y="1014569"/>
                <a:ext cx="23400" cy="23400"/>
              </a:xfrm>
              <a:custGeom>
                <a:avLst/>
                <a:gdLst/>
                <a:ahLst/>
                <a:cxnLst/>
                <a:rect l="l" t="t" r="r" b="b"/>
                <a:pathLst>
                  <a:path w="936" h="936" extrusionOk="0">
                    <a:moveTo>
                      <a:pt x="537" y="0"/>
                    </a:moveTo>
                    <a:cubicBezTo>
                      <a:pt x="318" y="0"/>
                      <a:pt x="0" y="318"/>
                      <a:pt x="0" y="537"/>
                    </a:cubicBezTo>
                    <a:cubicBezTo>
                      <a:pt x="0" y="756"/>
                      <a:pt x="318" y="935"/>
                      <a:pt x="537" y="935"/>
                    </a:cubicBezTo>
                    <a:cubicBezTo>
                      <a:pt x="776" y="935"/>
                      <a:pt x="935" y="756"/>
                      <a:pt x="935" y="537"/>
                    </a:cubicBezTo>
                    <a:cubicBezTo>
                      <a:pt x="935" y="318"/>
                      <a:pt x="77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3353998" y="3090329"/>
                <a:ext cx="23900" cy="23900"/>
              </a:xfrm>
              <a:custGeom>
                <a:avLst/>
                <a:gdLst/>
                <a:ahLst/>
                <a:cxnLst/>
                <a:rect l="l" t="t" r="r" b="b"/>
                <a:pathLst>
                  <a:path w="956" h="956" extrusionOk="0">
                    <a:moveTo>
                      <a:pt x="558" y="1"/>
                    </a:moveTo>
                    <a:cubicBezTo>
                      <a:pt x="359" y="1"/>
                      <a:pt x="1" y="319"/>
                      <a:pt x="1" y="558"/>
                    </a:cubicBezTo>
                    <a:cubicBezTo>
                      <a:pt x="1" y="777"/>
                      <a:pt x="33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5686745" y="2603629"/>
                <a:ext cx="23900" cy="23900"/>
              </a:xfrm>
              <a:custGeom>
                <a:avLst/>
                <a:gdLst/>
                <a:ahLst/>
                <a:cxnLst/>
                <a:rect l="l" t="t" r="r" b="b"/>
                <a:pathLst>
                  <a:path w="956" h="956" extrusionOk="0">
                    <a:moveTo>
                      <a:pt x="558" y="0"/>
                    </a:moveTo>
                    <a:cubicBezTo>
                      <a:pt x="339" y="0"/>
                      <a:pt x="1" y="339"/>
                      <a:pt x="1" y="558"/>
                    </a:cubicBezTo>
                    <a:cubicBezTo>
                      <a:pt x="1" y="776"/>
                      <a:pt x="31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a:off x="6052236" y="1875848"/>
                <a:ext cx="23900" cy="23400"/>
              </a:xfrm>
              <a:custGeom>
                <a:avLst/>
                <a:gdLst/>
                <a:ahLst/>
                <a:cxnLst/>
                <a:rect l="l" t="t" r="r" b="b"/>
                <a:pathLst>
                  <a:path w="956" h="936" extrusionOk="0">
                    <a:moveTo>
                      <a:pt x="557" y="0"/>
                    </a:moveTo>
                    <a:cubicBezTo>
                      <a:pt x="318" y="0"/>
                      <a:pt x="0" y="338"/>
                      <a:pt x="0" y="537"/>
                    </a:cubicBezTo>
                    <a:cubicBezTo>
                      <a:pt x="0" y="756"/>
                      <a:pt x="318" y="935"/>
                      <a:pt x="557" y="935"/>
                    </a:cubicBezTo>
                    <a:cubicBezTo>
                      <a:pt x="776" y="935"/>
                      <a:pt x="955" y="756"/>
                      <a:pt x="955" y="537"/>
                    </a:cubicBezTo>
                    <a:cubicBezTo>
                      <a:pt x="955" y="318"/>
                      <a:pt x="776" y="0"/>
                      <a:pt x="5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a:off x="4712586" y="3081811"/>
                <a:ext cx="23400" cy="23400"/>
              </a:xfrm>
              <a:custGeom>
                <a:avLst/>
                <a:gdLst/>
                <a:ahLst/>
                <a:cxnLst/>
                <a:rect l="l" t="t" r="r" b="b"/>
                <a:pathLst>
                  <a:path w="936" h="936" extrusionOk="0">
                    <a:moveTo>
                      <a:pt x="537" y="0"/>
                    </a:moveTo>
                    <a:cubicBezTo>
                      <a:pt x="318" y="0"/>
                      <a:pt x="0" y="318"/>
                      <a:pt x="0" y="537"/>
                    </a:cubicBezTo>
                    <a:cubicBezTo>
                      <a:pt x="0" y="776"/>
                      <a:pt x="318" y="935"/>
                      <a:pt x="537" y="935"/>
                    </a:cubicBezTo>
                    <a:cubicBezTo>
                      <a:pt x="756" y="935"/>
                      <a:pt x="935" y="756"/>
                      <a:pt x="935" y="537"/>
                    </a:cubicBezTo>
                    <a:cubicBezTo>
                      <a:pt x="935" y="318"/>
                      <a:pt x="756" y="0"/>
                      <a:pt x="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409350" y="610950"/>
                <a:ext cx="23900" cy="23400"/>
              </a:xfrm>
              <a:custGeom>
                <a:avLst/>
                <a:gdLst/>
                <a:ahLst/>
                <a:cxnLst/>
                <a:rect l="l" t="t" r="r" b="b"/>
                <a:pathLst>
                  <a:path w="956" h="936" extrusionOk="0">
                    <a:moveTo>
                      <a:pt x="558" y="1"/>
                    </a:moveTo>
                    <a:cubicBezTo>
                      <a:pt x="339" y="1"/>
                      <a:pt x="1" y="339"/>
                      <a:pt x="1" y="538"/>
                    </a:cubicBezTo>
                    <a:cubicBezTo>
                      <a:pt x="1" y="777"/>
                      <a:pt x="339" y="936"/>
                      <a:pt x="558" y="936"/>
                    </a:cubicBezTo>
                    <a:cubicBezTo>
                      <a:pt x="777" y="936"/>
                      <a:pt x="956" y="777"/>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2360050" y="2031050"/>
                <a:ext cx="23900" cy="23400"/>
              </a:xfrm>
              <a:custGeom>
                <a:avLst/>
                <a:gdLst/>
                <a:ahLst/>
                <a:cxnLst/>
                <a:rect l="l" t="t" r="r" b="b"/>
                <a:pathLst>
                  <a:path w="956" h="936" extrusionOk="0">
                    <a:moveTo>
                      <a:pt x="558" y="0"/>
                    </a:moveTo>
                    <a:cubicBezTo>
                      <a:pt x="339" y="0"/>
                      <a:pt x="0" y="319"/>
                      <a:pt x="0" y="538"/>
                    </a:cubicBezTo>
                    <a:cubicBezTo>
                      <a:pt x="0" y="757"/>
                      <a:pt x="339" y="936"/>
                      <a:pt x="558" y="936"/>
                    </a:cubicBezTo>
                    <a:cubicBezTo>
                      <a:pt x="776" y="936"/>
                      <a:pt x="955" y="776"/>
                      <a:pt x="955" y="538"/>
                    </a:cubicBezTo>
                    <a:cubicBezTo>
                      <a:pt x="955" y="319"/>
                      <a:pt x="776"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2646034" y="2584629"/>
                <a:ext cx="23400" cy="23400"/>
              </a:xfrm>
              <a:custGeom>
                <a:avLst/>
                <a:gdLst/>
                <a:ahLst/>
                <a:cxnLst/>
                <a:rect l="l" t="t" r="r" b="b"/>
                <a:pathLst>
                  <a:path w="936" h="936" extrusionOk="0">
                    <a:moveTo>
                      <a:pt x="538" y="0"/>
                    </a:moveTo>
                    <a:cubicBezTo>
                      <a:pt x="319" y="0"/>
                      <a:pt x="1" y="318"/>
                      <a:pt x="1" y="537"/>
                    </a:cubicBezTo>
                    <a:cubicBezTo>
                      <a:pt x="1" y="756"/>
                      <a:pt x="319" y="935"/>
                      <a:pt x="538" y="935"/>
                    </a:cubicBezTo>
                    <a:cubicBezTo>
                      <a:pt x="777" y="935"/>
                      <a:pt x="936" y="776"/>
                      <a:pt x="936" y="537"/>
                    </a:cubicBezTo>
                    <a:cubicBezTo>
                      <a:pt x="936" y="318"/>
                      <a:pt x="777"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1816875" y="2116100"/>
                <a:ext cx="23400" cy="23900"/>
              </a:xfrm>
              <a:custGeom>
                <a:avLst/>
                <a:gdLst/>
                <a:ahLst/>
                <a:cxnLst/>
                <a:rect l="l" t="t" r="r" b="b"/>
                <a:pathLst>
                  <a:path w="936" h="956" extrusionOk="0">
                    <a:moveTo>
                      <a:pt x="538" y="1"/>
                    </a:moveTo>
                    <a:cubicBezTo>
                      <a:pt x="319" y="1"/>
                      <a:pt x="1" y="319"/>
                      <a:pt x="1" y="558"/>
                    </a:cubicBezTo>
                    <a:cubicBezTo>
                      <a:pt x="1" y="777"/>
                      <a:pt x="319" y="956"/>
                      <a:pt x="538" y="956"/>
                    </a:cubicBezTo>
                    <a:cubicBezTo>
                      <a:pt x="777" y="956"/>
                      <a:pt x="936" y="777"/>
                      <a:pt x="936" y="558"/>
                    </a:cubicBezTo>
                    <a:cubicBezTo>
                      <a:pt x="936" y="319"/>
                      <a:pt x="777"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1840250" y="1690825"/>
                <a:ext cx="23900" cy="23900"/>
              </a:xfrm>
              <a:custGeom>
                <a:avLst/>
                <a:gdLst/>
                <a:ahLst/>
                <a:cxnLst/>
                <a:rect l="l" t="t" r="r" b="b"/>
                <a:pathLst>
                  <a:path w="956" h="956" extrusionOk="0">
                    <a:moveTo>
                      <a:pt x="558" y="0"/>
                    </a:moveTo>
                    <a:cubicBezTo>
                      <a:pt x="319" y="0"/>
                      <a:pt x="1" y="359"/>
                      <a:pt x="1" y="558"/>
                    </a:cubicBezTo>
                    <a:cubicBezTo>
                      <a:pt x="1" y="776"/>
                      <a:pt x="339" y="955"/>
                      <a:pt x="558" y="955"/>
                    </a:cubicBezTo>
                    <a:cubicBezTo>
                      <a:pt x="777" y="955"/>
                      <a:pt x="956" y="776"/>
                      <a:pt x="956" y="558"/>
                    </a:cubicBezTo>
                    <a:cubicBezTo>
                      <a:pt x="956" y="319"/>
                      <a:pt x="777" y="0"/>
                      <a:pt x="5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533850" y="1765425"/>
                <a:ext cx="23900" cy="23900"/>
              </a:xfrm>
              <a:custGeom>
                <a:avLst/>
                <a:gdLst/>
                <a:ahLst/>
                <a:cxnLst/>
                <a:rect l="l" t="t" r="r" b="b"/>
                <a:pathLst>
                  <a:path w="956" h="956" extrusionOk="0">
                    <a:moveTo>
                      <a:pt x="558" y="1"/>
                    </a:moveTo>
                    <a:cubicBezTo>
                      <a:pt x="319" y="1"/>
                      <a:pt x="1" y="359"/>
                      <a:pt x="1" y="558"/>
                    </a:cubicBezTo>
                    <a:cubicBezTo>
                      <a:pt x="1" y="777"/>
                      <a:pt x="319" y="956"/>
                      <a:pt x="558" y="956"/>
                    </a:cubicBezTo>
                    <a:cubicBezTo>
                      <a:pt x="777" y="956"/>
                      <a:pt x="956" y="777"/>
                      <a:pt x="956" y="55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1615925" y="2464775"/>
                <a:ext cx="23400" cy="23900"/>
              </a:xfrm>
              <a:custGeom>
                <a:avLst/>
                <a:gdLst/>
                <a:ahLst/>
                <a:cxnLst/>
                <a:rect l="l" t="t" r="r" b="b"/>
                <a:pathLst>
                  <a:path w="936" h="956" extrusionOk="0">
                    <a:moveTo>
                      <a:pt x="558" y="1"/>
                    </a:moveTo>
                    <a:cubicBezTo>
                      <a:pt x="359" y="1"/>
                      <a:pt x="1" y="319"/>
                      <a:pt x="1" y="558"/>
                    </a:cubicBezTo>
                    <a:cubicBezTo>
                      <a:pt x="1" y="777"/>
                      <a:pt x="319" y="956"/>
                      <a:pt x="558" y="956"/>
                    </a:cubicBezTo>
                    <a:cubicBezTo>
                      <a:pt x="777" y="956"/>
                      <a:pt x="936" y="777"/>
                      <a:pt x="936" y="558"/>
                    </a:cubicBezTo>
                    <a:cubicBezTo>
                      <a:pt x="93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a:off x="1840250" y="1431675"/>
                <a:ext cx="23900" cy="23400"/>
              </a:xfrm>
              <a:custGeom>
                <a:avLst/>
                <a:gdLst/>
                <a:ahLst/>
                <a:cxnLst/>
                <a:rect l="l" t="t" r="r" b="b"/>
                <a:pathLst>
                  <a:path w="956" h="936" extrusionOk="0">
                    <a:moveTo>
                      <a:pt x="558" y="1"/>
                    </a:moveTo>
                    <a:cubicBezTo>
                      <a:pt x="319" y="1"/>
                      <a:pt x="1" y="339"/>
                      <a:pt x="1" y="538"/>
                    </a:cubicBezTo>
                    <a:cubicBezTo>
                      <a:pt x="1" y="776"/>
                      <a:pt x="339" y="936"/>
                      <a:pt x="558" y="936"/>
                    </a:cubicBezTo>
                    <a:cubicBezTo>
                      <a:pt x="777" y="936"/>
                      <a:pt x="956" y="776"/>
                      <a:pt x="956" y="538"/>
                    </a:cubicBezTo>
                    <a:cubicBezTo>
                      <a:pt x="956" y="319"/>
                      <a:pt x="777"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a:off x="2077525" y="1154125"/>
                <a:ext cx="23400" cy="23900"/>
              </a:xfrm>
              <a:custGeom>
                <a:avLst/>
                <a:gdLst/>
                <a:ahLst/>
                <a:cxnLst/>
                <a:rect l="l" t="t" r="r" b="b"/>
                <a:pathLst>
                  <a:path w="936" h="956" extrusionOk="0">
                    <a:moveTo>
                      <a:pt x="538" y="0"/>
                    </a:moveTo>
                    <a:cubicBezTo>
                      <a:pt x="339" y="0"/>
                      <a:pt x="0" y="339"/>
                      <a:pt x="0" y="558"/>
                    </a:cubicBezTo>
                    <a:cubicBezTo>
                      <a:pt x="0" y="776"/>
                      <a:pt x="319" y="955"/>
                      <a:pt x="538" y="955"/>
                    </a:cubicBezTo>
                    <a:cubicBezTo>
                      <a:pt x="756" y="955"/>
                      <a:pt x="935" y="776"/>
                      <a:pt x="935" y="558"/>
                    </a:cubicBezTo>
                    <a:cubicBezTo>
                      <a:pt x="935" y="339"/>
                      <a:pt x="756" y="0"/>
                      <a:pt x="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1" name="Google Shape;101;p2"/>
              <p:cNvSpPr/>
              <p:nvPr/>
            </p:nvSpPr>
            <p:spPr>
              <a:xfrm>
                <a:off x="1627875" y="577125"/>
                <a:ext cx="23400" cy="23900"/>
              </a:xfrm>
              <a:custGeom>
                <a:avLst/>
                <a:gdLst/>
                <a:ahLst/>
                <a:cxnLst/>
                <a:rect l="l" t="t" r="r" b="b"/>
                <a:pathLst>
                  <a:path w="936" h="956" extrusionOk="0">
                    <a:moveTo>
                      <a:pt x="537" y="1"/>
                    </a:moveTo>
                    <a:cubicBezTo>
                      <a:pt x="318" y="1"/>
                      <a:pt x="0" y="339"/>
                      <a:pt x="0" y="558"/>
                    </a:cubicBezTo>
                    <a:cubicBezTo>
                      <a:pt x="0" y="777"/>
                      <a:pt x="318" y="956"/>
                      <a:pt x="537" y="956"/>
                    </a:cubicBezTo>
                    <a:cubicBezTo>
                      <a:pt x="776" y="956"/>
                      <a:pt x="935" y="777"/>
                      <a:pt x="935" y="558"/>
                    </a:cubicBezTo>
                    <a:cubicBezTo>
                      <a:pt x="935" y="339"/>
                      <a:pt x="776"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2" name="Google Shape;102;p2"/>
              <p:cNvSpPr/>
              <p:nvPr/>
            </p:nvSpPr>
            <p:spPr>
              <a:xfrm>
                <a:off x="2015350" y="702975"/>
                <a:ext cx="23400" cy="23400"/>
              </a:xfrm>
              <a:custGeom>
                <a:avLst/>
                <a:gdLst/>
                <a:ahLst/>
                <a:cxnLst/>
                <a:rect l="l" t="t" r="r" b="b"/>
                <a:pathLst>
                  <a:path w="936" h="936" extrusionOk="0">
                    <a:moveTo>
                      <a:pt x="538" y="1"/>
                    </a:moveTo>
                    <a:cubicBezTo>
                      <a:pt x="319" y="1"/>
                      <a:pt x="0" y="339"/>
                      <a:pt x="0" y="538"/>
                    </a:cubicBezTo>
                    <a:cubicBezTo>
                      <a:pt x="0" y="777"/>
                      <a:pt x="319" y="936"/>
                      <a:pt x="538" y="936"/>
                    </a:cubicBezTo>
                    <a:cubicBezTo>
                      <a:pt x="756" y="936"/>
                      <a:pt x="935" y="777"/>
                      <a:pt x="935" y="538"/>
                    </a:cubicBezTo>
                    <a:cubicBezTo>
                      <a:pt x="935" y="319"/>
                      <a:pt x="756" y="1"/>
                      <a:pt x="5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3" name="Google Shape;103;p2"/>
              <p:cNvSpPr/>
              <p:nvPr/>
            </p:nvSpPr>
            <p:spPr>
              <a:xfrm>
                <a:off x="2360050" y="840250"/>
                <a:ext cx="23900" cy="23425"/>
              </a:xfrm>
              <a:custGeom>
                <a:avLst/>
                <a:gdLst/>
                <a:ahLst/>
                <a:cxnLst/>
                <a:rect l="l" t="t" r="r" b="b"/>
                <a:pathLst>
                  <a:path w="956" h="937" extrusionOk="0">
                    <a:moveTo>
                      <a:pt x="558" y="1"/>
                    </a:moveTo>
                    <a:cubicBezTo>
                      <a:pt x="339" y="1"/>
                      <a:pt x="0" y="359"/>
                      <a:pt x="0" y="558"/>
                    </a:cubicBezTo>
                    <a:cubicBezTo>
                      <a:pt x="0" y="777"/>
                      <a:pt x="339" y="936"/>
                      <a:pt x="558" y="936"/>
                    </a:cubicBezTo>
                    <a:cubicBezTo>
                      <a:pt x="776" y="936"/>
                      <a:pt x="955" y="777"/>
                      <a:pt x="955" y="558"/>
                    </a:cubicBezTo>
                    <a:cubicBezTo>
                      <a:pt x="955" y="319"/>
                      <a:pt x="776" y="1"/>
                      <a:pt x="5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04" name="Google Shape;104;p2"/>
          <p:cNvSpPr txBox="1">
            <a:spLocks noGrp="1"/>
          </p:cNvSpPr>
          <p:nvPr>
            <p:ph type="ctrTitle"/>
          </p:nvPr>
        </p:nvSpPr>
        <p:spPr>
          <a:xfrm>
            <a:off x="2057700" y="1448600"/>
            <a:ext cx="8076800" cy="29072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Clr>
                <a:srgbClr val="191919"/>
              </a:buClr>
              <a:buSzPts val="5200"/>
              <a:buNone/>
              <a:defRPr sz="8645" b="1">
                <a:solidFill>
                  <a:schemeClr val="lt1"/>
                </a:solidFill>
              </a:defRPr>
            </a:lvl1pPr>
            <a:lvl2pPr lvl="1" algn="ctr">
              <a:spcBef>
                <a:spcPts val="0"/>
              </a:spcBef>
              <a:spcAft>
                <a:spcPts val="0"/>
              </a:spcAft>
              <a:buClr>
                <a:srgbClr val="191919"/>
              </a:buClr>
              <a:buSzPts val="5200"/>
              <a:buNone/>
              <a:defRPr sz="6916">
                <a:solidFill>
                  <a:srgbClr val="191919"/>
                </a:solidFill>
              </a:defRPr>
            </a:lvl2pPr>
            <a:lvl3pPr lvl="2" algn="ctr">
              <a:spcBef>
                <a:spcPts val="0"/>
              </a:spcBef>
              <a:spcAft>
                <a:spcPts val="0"/>
              </a:spcAft>
              <a:buClr>
                <a:srgbClr val="191919"/>
              </a:buClr>
              <a:buSzPts val="5200"/>
              <a:buNone/>
              <a:defRPr sz="6916">
                <a:solidFill>
                  <a:srgbClr val="191919"/>
                </a:solidFill>
              </a:defRPr>
            </a:lvl3pPr>
            <a:lvl4pPr lvl="3" algn="ctr">
              <a:spcBef>
                <a:spcPts val="0"/>
              </a:spcBef>
              <a:spcAft>
                <a:spcPts val="0"/>
              </a:spcAft>
              <a:buClr>
                <a:srgbClr val="191919"/>
              </a:buClr>
              <a:buSzPts val="5200"/>
              <a:buNone/>
              <a:defRPr sz="6916">
                <a:solidFill>
                  <a:srgbClr val="191919"/>
                </a:solidFill>
              </a:defRPr>
            </a:lvl4pPr>
            <a:lvl5pPr lvl="4" algn="ctr">
              <a:spcBef>
                <a:spcPts val="0"/>
              </a:spcBef>
              <a:spcAft>
                <a:spcPts val="0"/>
              </a:spcAft>
              <a:buClr>
                <a:srgbClr val="191919"/>
              </a:buClr>
              <a:buSzPts val="5200"/>
              <a:buNone/>
              <a:defRPr sz="6916">
                <a:solidFill>
                  <a:srgbClr val="191919"/>
                </a:solidFill>
              </a:defRPr>
            </a:lvl5pPr>
            <a:lvl6pPr lvl="5" algn="ctr">
              <a:spcBef>
                <a:spcPts val="0"/>
              </a:spcBef>
              <a:spcAft>
                <a:spcPts val="0"/>
              </a:spcAft>
              <a:buClr>
                <a:srgbClr val="191919"/>
              </a:buClr>
              <a:buSzPts val="5200"/>
              <a:buNone/>
              <a:defRPr sz="6916">
                <a:solidFill>
                  <a:srgbClr val="191919"/>
                </a:solidFill>
              </a:defRPr>
            </a:lvl6pPr>
            <a:lvl7pPr lvl="6" algn="ctr">
              <a:spcBef>
                <a:spcPts val="0"/>
              </a:spcBef>
              <a:spcAft>
                <a:spcPts val="0"/>
              </a:spcAft>
              <a:buClr>
                <a:srgbClr val="191919"/>
              </a:buClr>
              <a:buSzPts val="5200"/>
              <a:buNone/>
              <a:defRPr sz="6916">
                <a:solidFill>
                  <a:srgbClr val="191919"/>
                </a:solidFill>
              </a:defRPr>
            </a:lvl7pPr>
            <a:lvl8pPr lvl="7" algn="ctr">
              <a:spcBef>
                <a:spcPts val="0"/>
              </a:spcBef>
              <a:spcAft>
                <a:spcPts val="0"/>
              </a:spcAft>
              <a:buClr>
                <a:srgbClr val="191919"/>
              </a:buClr>
              <a:buSzPts val="5200"/>
              <a:buNone/>
              <a:defRPr sz="6916">
                <a:solidFill>
                  <a:srgbClr val="191919"/>
                </a:solidFill>
              </a:defRPr>
            </a:lvl8pPr>
            <a:lvl9pPr lvl="8" algn="ctr">
              <a:spcBef>
                <a:spcPts val="0"/>
              </a:spcBef>
              <a:spcAft>
                <a:spcPts val="0"/>
              </a:spcAft>
              <a:buClr>
                <a:srgbClr val="191919"/>
              </a:buClr>
              <a:buSzPts val="5200"/>
              <a:buNone/>
              <a:defRPr sz="6916">
                <a:solidFill>
                  <a:srgbClr val="191919"/>
                </a:solidFill>
              </a:defRPr>
            </a:lvl9pPr>
          </a:lstStyle>
          <a:p>
            <a:endParaRPr/>
          </a:p>
        </p:txBody>
      </p:sp>
      <p:sp>
        <p:nvSpPr>
          <p:cNvPr id="105" name="Google Shape;105;p2"/>
          <p:cNvSpPr txBox="1">
            <a:spLocks noGrp="1"/>
          </p:cNvSpPr>
          <p:nvPr>
            <p:ph type="subTitle" idx="1"/>
          </p:nvPr>
        </p:nvSpPr>
        <p:spPr>
          <a:xfrm>
            <a:off x="3189967" y="43554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28">
                <a:solidFill>
                  <a:schemeClr val="lt1"/>
                </a:solidFill>
              </a:defRPr>
            </a:lvl1pPr>
            <a:lvl2pPr lvl="1" algn="ctr">
              <a:lnSpc>
                <a:spcPct val="100000"/>
              </a:lnSpc>
              <a:spcBef>
                <a:spcPts val="0"/>
              </a:spcBef>
              <a:spcAft>
                <a:spcPts val="0"/>
              </a:spcAft>
              <a:buSzPts val="1800"/>
              <a:buNone/>
              <a:defRPr sz="2394"/>
            </a:lvl2pPr>
            <a:lvl3pPr lvl="2" algn="ctr">
              <a:lnSpc>
                <a:spcPct val="100000"/>
              </a:lnSpc>
              <a:spcBef>
                <a:spcPts val="0"/>
              </a:spcBef>
              <a:spcAft>
                <a:spcPts val="0"/>
              </a:spcAft>
              <a:buSzPts val="1800"/>
              <a:buNone/>
              <a:defRPr sz="2394"/>
            </a:lvl3pPr>
            <a:lvl4pPr lvl="3" algn="ctr">
              <a:lnSpc>
                <a:spcPct val="100000"/>
              </a:lnSpc>
              <a:spcBef>
                <a:spcPts val="0"/>
              </a:spcBef>
              <a:spcAft>
                <a:spcPts val="0"/>
              </a:spcAft>
              <a:buSzPts val="1800"/>
              <a:buNone/>
              <a:defRPr sz="2394"/>
            </a:lvl4pPr>
            <a:lvl5pPr lvl="4" algn="ctr">
              <a:lnSpc>
                <a:spcPct val="100000"/>
              </a:lnSpc>
              <a:spcBef>
                <a:spcPts val="0"/>
              </a:spcBef>
              <a:spcAft>
                <a:spcPts val="0"/>
              </a:spcAft>
              <a:buSzPts val="1800"/>
              <a:buNone/>
              <a:defRPr sz="2394"/>
            </a:lvl5pPr>
            <a:lvl6pPr lvl="5" algn="ctr">
              <a:lnSpc>
                <a:spcPct val="100000"/>
              </a:lnSpc>
              <a:spcBef>
                <a:spcPts val="0"/>
              </a:spcBef>
              <a:spcAft>
                <a:spcPts val="0"/>
              </a:spcAft>
              <a:buSzPts val="1800"/>
              <a:buNone/>
              <a:defRPr sz="2394"/>
            </a:lvl6pPr>
            <a:lvl7pPr lvl="6" algn="ctr">
              <a:lnSpc>
                <a:spcPct val="100000"/>
              </a:lnSpc>
              <a:spcBef>
                <a:spcPts val="0"/>
              </a:spcBef>
              <a:spcAft>
                <a:spcPts val="0"/>
              </a:spcAft>
              <a:buSzPts val="1800"/>
              <a:buNone/>
              <a:defRPr sz="2394"/>
            </a:lvl7pPr>
            <a:lvl8pPr lvl="7" algn="ctr">
              <a:lnSpc>
                <a:spcPct val="100000"/>
              </a:lnSpc>
              <a:spcBef>
                <a:spcPts val="0"/>
              </a:spcBef>
              <a:spcAft>
                <a:spcPts val="0"/>
              </a:spcAft>
              <a:buSzPts val="1800"/>
              <a:buNone/>
              <a:defRPr sz="2394"/>
            </a:lvl8pPr>
            <a:lvl9pPr lvl="8" algn="ctr">
              <a:lnSpc>
                <a:spcPct val="100000"/>
              </a:lnSpc>
              <a:spcBef>
                <a:spcPts val="0"/>
              </a:spcBef>
              <a:spcAft>
                <a:spcPts val="0"/>
              </a:spcAft>
              <a:buSzPts val="1800"/>
              <a:buNone/>
              <a:defRPr sz="2394"/>
            </a:lvl9pPr>
          </a:lstStyle>
          <a:p>
            <a:endParaRPr/>
          </a:p>
        </p:txBody>
      </p:sp>
      <p:grpSp>
        <p:nvGrpSpPr>
          <p:cNvPr id="106" name="Google Shape;106;p2"/>
          <p:cNvGrpSpPr/>
          <p:nvPr/>
        </p:nvGrpSpPr>
        <p:grpSpPr>
          <a:xfrm>
            <a:off x="11491091" y="4288890"/>
            <a:ext cx="1446555" cy="2185692"/>
            <a:chOff x="5736750" y="2784150"/>
            <a:chExt cx="696575" cy="1052500"/>
          </a:xfrm>
        </p:grpSpPr>
        <p:sp>
          <p:nvSpPr>
            <p:cNvPr id="107" name="Google Shape;107;p2"/>
            <p:cNvSpPr/>
            <p:nvPr/>
          </p:nvSpPr>
          <p:spPr>
            <a:xfrm>
              <a:off x="5766775" y="3217350"/>
              <a:ext cx="629250" cy="601400"/>
            </a:xfrm>
            <a:custGeom>
              <a:avLst/>
              <a:gdLst/>
              <a:ahLst/>
              <a:cxnLst/>
              <a:rect l="l" t="t" r="r" b="b"/>
              <a:pathLst>
                <a:path w="25170" h="24056" extrusionOk="0">
                  <a:moveTo>
                    <a:pt x="1" y="1"/>
                  </a:moveTo>
                  <a:lnTo>
                    <a:pt x="1" y="24055"/>
                  </a:lnTo>
                  <a:lnTo>
                    <a:pt x="25170" y="24055"/>
                  </a:lnTo>
                  <a:lnTo>
                    <a:pt x="25170" y="1"/>
                  </a:ln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8" name="Google Shape;108;p2"/>
            <p:cNvSpPr/>
            <p:nvPr/>
          </p:nvSpPr>
          <p:spPr>
            <a:xfrm>
              <a:off x="5973200" y="3401900"/>
              <a:ext cx="216400" cy="79600"/>
            </a:xfrm>
            <a:custGeom>
              <a:avLst/>
              <a:gdLst/>
              <a:ahLst/>
              <a:cxnLst/>
              <a:rect l="l" t="t" r="r" b="b"/>
              <a:pathLst>
                <a:path w="8656" h="3184" extrusionOk="0">
                  <a:moveTo>
                    <a:pt x="8656" y="1353"/>
                  </a:moveTo>
                  <a:lnTo>
                    <a:pt x="8656" y="1354"/>
                  </a:lnTo>
                  <a:lnTo>
                    <a:pt x="8656" y="1354"/>
                  </a:lnTo>
                  <a:cubicBezTo>
                    <a:pt x="8656" y="1354"/>
                    <a:pt x="8656" y="1353"/>
                    <a:pt x="8656" y="1353"/>
                  </a:cubicBezTo>
                  <a:close/>
                  <a:moveTo>
                    <a:pt x="4338" y="0"/>
                  </a:moveTo>
                  <a:cubicBezTo>
                    <a:pt x="1155" y="0"/>
                    <a:pt x="1" y="1353"/>
                    <a:pt x="1" y="1353"/>
                  </a:cubicBezTo>
                  <a:lnTo>
                    <a:pt x="1274" y="3184"/>
                  </a:lnTo>
                  <a:lnTo>
                    <a:pt x="7382" y="3184"/>
                  </a:lnTo>
                  <a:lnTo>
                    <a:pt x="8656" y="1354"/>
                  </a:lnTo>
                  <a:lnTo>
                    <a:pt x="8656" y="1354"/>
                  </a:lnTo>
                  <a:cubicBezTo>
                    <a:pt x="8656" y="1354"/>
                    <a:pt x="8656" y="1354"/>
                    <a:pt x="8656" y="1354"/>
                  </a:cubicBezTo>
                  <a:cubicBezTo>
                    <a:pt x="8639" y="1354"/>
                    <a:pt x="7499" y="0"/>
                    <a:pt x="4338" y="0"/>
                  </a:cubicBezTo>
                  <a:close/>
                </a:path>
              </a:pathLst>
            </a:custGeom>
            <a:solidFill>
              <a:srgbClr val="E294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 name="Google Shape;109;p2"/>
            <p:cNvSpPr/>
            <p:nvPr/>
          </p:nvSpPr>
          <p:spPr>
            <a:xfrm>
              <a:off x="5989100" y="3431125"/>
              <a:ext cx="27100" cy="46525"/>
            </a:xfrm>
            <a:custGeom>
              <a:avLst/>
              <a:gdLst/>
              <a:ahLst/>
              <a:cxnLst/>
              <a:rect l="l" t="t" r="r" b="b"/>
              <a:pathLst>
                <a:path w="1084" h="1861" extrusionOk="0">
                  <a:moveTo>
                    <a:pt x="139" y="0"/>
                  </a:moveTo>
                  <a:cubicBezTo>
                    <a:pt x="71" y="0"/>
                    <a:pt x="1" y="63"/>
                    <a:pt x="41" y="145"/>
                  </a:cubicBezTo>
                  <a:cubicBezTo>
                    <a:pt x="320" y="702"/>
                    <a:pt x="598" y="1279"/>
                    <a:pt x="877" y="1816"/>
                  </a:cubicBezTo>
                  <a:cubicBezTo>
                    <a:pt x="896" y="1847"/>
                    <a:pt x="925" y="1861"/>
                    <a:pt x="954" y="1861"/>
                  </a:cubicBezTo>
                  <a:cubicBezTo>
                    <a:pt x="1018" y="1861"/>
                    <a:pt x="1083" y="1798"/>
                    <a:pt x="1056" y="1716"/>
                  </a:cubicBezTo>
                  <a:cubicBezTo>
                    <a:pt x="777" y="1139"/>
                    <a:pt x="479" y="602"/>
                    <a:pt x="220" y="45"/>
                  </a:cubicBezTo>
                  <a:cubicBezTo>
                    <a:pt x="201" y="14"/>
                    <a:pt x="171" y="0"/>
                    <a:pt x="139"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 name="Google Shape;110;p2"/>
            <p:cNvSpPr/>
            <p:nvPr/>
          </p:nvSpPr>
          <p:spPr>
            <a:xfrm>
              <a:off x="6017875" y="3421275"/>
              <a:ext cx="17625" cy="52075"/>
            </a:xfrm>
            <a:custGeom>
              <a:avLst/>
              <a:gdLst/>
              <a:ahLst/>
              <a:cxnLst/>
              <a:rect l="l" t="t" r="r" b="b"/>
              <a:pathLst>
                <a:path w="705" h="2083" extrusionOk="0">
                  <a:moveTo>
                    <a:pt x="118" y="0"/>
                  </a:moveTo>
                  <a:cubicBezTo>
                    <a:pt x="61" y="0"/>
                    <a:pt x="1" y="50"/>
                    <a:pt x="24" y="121"/>
                  </a:cubicBezTo>
                  <a:cubicBezTo>
                    <a:pt x="184" y="738"/>
                    <a:pt x="343" y="1394"/>
                    <a:pt x="502" y="2011"/>
                  </a:cubicBezTo>
                  <a:cubicBezTo>
                    <a:pt x="510" y="2061"/>
                    <a:pt x="550" y="2083"/>
                    <a:pt x="590" y="2083"/>
                  </a:cubicBezTo>
                  <a:cubicBezTo>
                    <a:pt x="647" y="2083"/>
                    <a:pt x="704" y="2040"/>
                    <a:pt x="681" y="1971"/>
                  </a:cubicBezTo>
                  <a:cubicBezTo>
                    <a:pt x="522" y="1334"/>
                    <a:pt x="383" y="718"/>
                    <a:pt x="203" y="81"/>
                  </a:cubicBezTo>
                  <a:cubicBezTo>
                    <a:pt x="195" y="24"/>
                    <a:pt x="157" y="0"/>
                    <a:pt x="118"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 name="Google Shape;111;p2"/>
            <p:cNvSpPr/>
            <p:nvPr/>
          </p:nvSpPr>
          <p:spPr>
            <a:xfrm>
              <a:off x="6046250" y="3414525"/>
              <a:ext cx="13825" cy="57050"/>
            </a:xfrm>
            <a:custGeom>
              <a:avLst/>
              <a:gdLst/>
              <a:ahLst/>
              <a:cxnLst/>
              <a:rect l="l" t="t" r="r" b="b"/>
              <a:pathLst>
                <a:path w="553" h="2282" extrusionOk="0">
                  <a:moveTo>
                    <a:pt x="110" y="0"/>
                  </a:moveTo>
                  <a:cubicBezTo>
                    <a:pt x="58" y="0"/>
                    <a:pt x="0" y="43"/>
                    <a:pt x="23" y="112"/>
                  </a:cubicBezTo>
                  <a:cubicBezTo>
                    <a:pt x="143" y="809"/>
                    <a:pt x="242" y="1505"/>
                    <a:pt x="362" y="2201"/>
                  </a:cubicBezTo>
                  <a:cubicBezTo>
                    <a:pt x="370" y="2258"/>
                    <a:pt x="404" y="2282"/>
                    <a:pt x="441" y="2282"/>
                  </a:cubicBezTo>
                  <a:cubicBezTo>
                    <a:pt x="495" y="2282"/>
                    <a:pt x="553" y="2232"/>
                    <a:pt x="541" y="2161"/>
                  </a:cubicBezTo>
                  <a:cubicBezTo>
                    <a:pt x="421" y="1465"/>
                    <a:pt x="322" y="769"/>
                    <a:pt x="183" y="72"/>
                  </a:cubicBezTo>
                  <a:cubicBezTo>
                    <a:pt x="183" y="22"/>
                    <a:pt x="148" y="0"/>
                    <a:pt x="110"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 name="Google Shape;112;p2"/>
            <p:cNvSpPr/>
            <p:nvPr/>
          </p:nvSpPr>
          <p:spPr>
            <a:xfrm>
              <a:off x="6079150" y="3410850"/>
              <a:ext cx="5000" cy="60700"/>
            </a:xfrm>
            <a:custGeom>
              <a:avLst/>
              <a:gdLst/>
              <a:ahLst/>
              <a:cxnLst/>
              <a:rect l="l" t="t" r="r" b="b"/>
              <a:pathLst>
                <a:path w="200" h="2428" extrusionOk="0">
                  <a:moveTo>
                    <a:pt x="100" y="1"/>
                  </a:moveTo>
                  <a:cubicBezTo>
                    <a:pt x="41" y="1"/>
                    <a:pt x="1" y="20"/>
                    <a:pt x="1" y="100"/>
                  </a:cubicBezTo>
                  <a:lnTo>
                    <a:pt x="1" y="2328"/>
                  </a:lnTo>
                  <a:cubicBezTo>
                    <a:pt x="1" y="2408"/>
                    <a:pt x="41" y="2428"/>
                    <a:pt x="100" y="2428"/>
                  </a:cubicBezTo>
                  <a:cubicBezTo>
                    <a:pt x="140" y="2428"/>
                    <a:pt x="200" y="2408"/>
                    <a:pt x="200" y="2328"/>
                  </a:cubicBezTo>
                  <a:lnTo>
                    <a:pt x="200" y="100"/>
                  </a:lnTo>
                  <a:cubicBezTo>
                    <a:pt x="200" y="40"/>
                    <a:pt x="140" y="1"/>
                    <a:pt x="100" y="1"/>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 name="Google Shape;113;p2"/>
            <p:cNvSpPr/>
            <p:nvPr/>
          </p:nvSpPr>
          <p:spPr>
            <a:xfrm>
              <a:off x="6147100" y="3430900"/>
              <a:ext cx="27275" cy="46675"/>
            </a:xfrm>
            <a:custGeom>
              <a:avLst/>
              <a:gdLst/>
              <a:ahLst/>
              <a:cxnLst/>
              <a:rect l="l" t="t" r="r" b="b"/>
              <a:pathLst>
                <a:path w="1091" h="1867" extrusionOk="0">
                  <a:moveTo>
                    <a:pt x="953" y="0"/>
                  </a:moveTo>
                  <a:cubicBezTo>
                    <a:pt x="923" y="0"/>
                    <a:pt x="897" y="16"/>
                    <a:pt x="884" y="54"/>
                  </a:cubicBezTo>
                  <a:cubicBezTo>
                    <a:pt x="605" y="611"/>
                    <a:pt x="307" y="1188"/>
                    <a:pt x="28" y="1725"/>
                  </a:cubicBezTo>
                  <a:cubicBezTo>
                    <a:pt x="0" y="1796"/>
                    <a:pt x="62" y="1866"/>
                    <a:pt x="128" y="1866"/>
                  </a:cubicBezTo>
                  <a:cubicBezTo>
                    <a:pt x="156" y="1866"/>
                    <a:pt x="184" y="1854"/>
                    <a:pt x="207" y="1825"/>
                  </a:cubicBezTo>
                  <a:cubicBezTo>
                    <a:pt x="486" y="1288"/>
                    <a:pt x="784" y="711"/>
                    <a:pt x="1063" y="154"/>
                  </a:cubicBezTo>
                  <a:cubicBezTo>
                    <a:pt x="1090" y="72"/>
                    <a:pt x="1016" y="0"/>
                    <a:pt x="9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4" name="Google Shape;114;p2"/>
            <p:cNvSpPr/>
            <p:nvPr/>
          </p:nvSpPr>
          <p:spPr>
            <a:xfrm>
              <a:off x="6127600" y="3421850"/>
              <a:ext cx="17325" cy="51500"/>
            </a:xfrm>
            <a:custGeom>
              <a:avLst/>
              <a:gdLst/>
              <a:ahLst/>
              <a:cxnLst/>
              <a:rect l="l" t="t" r="r" b="b"/>
              <a:pathLst>
                <a:path w="693" h="2060" extrusionOk="0">
                  <a:moveTo>
                    <a:pt x="574" y="0"/>
                  </a:moveTo>
                  <a:cubicBezTo>
                    <a:pt x="535" y="0"/>
                    <a:pt x="498" y="18"/>
                    <a:pt x="490" y="58"/>
                  </a:cubicBezTo>
                  <a:cubicBezTo>
                    <a:pt x="351" y="675"/>
                    <a:pt x="172" y="1311"/>
                    <a:pt x="13" y="1948"/>
                  </a:cubicBezTo>
                  <a:cubicBezTo>
                    <a:pt x="1" y="2017"/>
                    <a:pt x="57" y="2060"/>
                    <a:pt x="109" y="2060"/>
                  </a:cubicBezTo>
                  <a:cubicBezTo>
                    <a:pt x="147" y="2060"/>
                    <a:pt x="183" y="2038"/>
                    <a:pt x="192" y="1988"/>
                  </a:cubicBezTo>
                  <a:cubicBezTo>
                    <a:pt x="351" y="1371"/>
                    <a:pt x="510" y="715"/>
                    <a:pt x="669" y="98"/>
                  </a:cubicBezTo>
                  <a:cubicBezTo>
                    <a:pt x="693" y="38"/>
                    <a:pt x="632" y="0"/>
                    <a:pt x="574"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5" name="Google Shape;115;p2"/>
            <p:cNvSpPr/>
            <p:nvPr/>
          </p:nvSpPr>
          <p:spPr>
            <a:xfrm>
              <a:off x="6102725" y="3414525"/>
              <a:ext cx="14050" cy="57050"/>
            </a:xfrm>
            <a:custGeom>
              <a:avLst/>
              <a:gdLst/>
              <a:ahLst/>
              <a:cxnLst/>
              <a:rect l="l" t="t" r="r" b="b"/>
              <a:pathLst>
                <a:path w="562" h="2282" extrusionOk="0">
                  <a:moveTo>
                    <a:pt x="453" y="0"/>
                  </a:moveTo>
                  <a:cubicBezTo>
                    <a:pt x="415" y="0"/>
                    <a:pt x="379" y="22"/>
                    <a:pt x="371" y="72"/>
                  </a:cubicBezTo>
                  <a:cubicBezTo>
                    <a:pt x="251" y="769"/>
                    <a:pt x="152" y="1465"/>
                    <a:pt x="13" y="2161"/>
                  </a:cubicBezTo>
                  <a:cubicBezTo>
                    <a:pt x="1" y="2232"/>
                    <a:pt x="66" y="2282"/>
                    <a:pt x="121" y="2282"/>
                  </a:cubicBezTo>
                  <a:cubicBezTo>
                    <a:pt x="159" y="2282"/>
                    <a:pt x="192" y="2258"/>
                    <a:pt x="192" y="2201"/>
                  </a:cubicBezTo>
                  <a:cubicBezTo>
                    <a:pt x="311" y="1505"/>
                    <a:pt x="411" y="809"/>
                    <a:pt x="550" y="112"/>
                  </a:cubicBezTo>
                  <a:cubicBezTo>
                    <a:pt x="562" y="43"/>
                    <a:pt x="506" y="0"/>
                    <a:pt x="453" y="0"/>
                  </a:cubicBezTo>
                  <a:close/>
                </a:path>
              </a:pathLst>
            </a:custGeom>
            <a:solidFill>
              <a:srgbClr val="E7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6" name="Google Shape;116;p2"/>
            <p:cNvSpPr/>
            <p:nvPr/>
          </p:nvSpPr>
          <p:spPr>
            <a:xfrm>
              <a:off x="6005550" y="3481975"/>
              <a:ext cx="152725" cy="336775"/>
            </a:xfrm>
            <a:custGeom>
              <a:avLst/>
              <a:gdLst/>
              <a:ahLst/>
              <a:cxnLst/>
              <a:rect l="l" t="t" r="r" b="b"/>
              <a:pathLst>
                <a:path w="6109" h="13471" extrusionOk="0">
                  <a:moveTo>
                    <a:pt x="0" y="1"/>
                  </a:moveTo>
                  <a:lnTo>
                    <a:pt x="0" y="13470"/>
                  </a:lnTo>
                  <a:lnTo>
                    <a:pt x="6108" y="13470"/>
                  </a:lnTo>
                  <a:lnTo>
                    <a:pt x="61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7" name="Google Shape;117;p2"/>
            <p:cNvSpPr/>
            <p:nvPr/>
          </p:nvSpPr>
          <p:spPr>
            <a:xfrm>
              <a:off x="6023450" y="3500375"/>
              <a:ext cx="115925" cy="95525"/>
            </a:xfrm>
            <a:custGeom>
              <a:avLst/>
              <a:gdLst/>
              <a:ahLst/>
              <a:cxnLst/>
              <a:rect l="l" t="t" r="r" b="b"/>
              <a:pathLst>
                <a:path w="4637" h="3821" extrusionOk="0">
                  <a:moveTo>
                    <a:pt x="4378" y="240"/>
                  </a:moveTo>
                  <a:lnTo>
                    <a:pt x="4378" y="3582"/>
                  </a:lnTo>
                  <a:lnTo>
                    <a:pt x="279" y="3582"/>
                  </a:lnTo>
                  <a:lnTo>
                    <a:pt x="279" y="240"/>
                  </a:lnTo>
                  <a:close/>
                  <a:moveTo>
                    <a:pt x="0" y="1"/>
                  </a:moveTo>
                  <a:lnTo>
                    <a:pt x="0" y="3821"/>
                  </a:lnTo>
                  <a:lnTo>
                    <a:pt x="4636" y="3821"/>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8" name="Google Shape;118;p2"/>
            <p:cNvSpPr/>
            <p:nvPr/>
          </p:nvSpPr>
          <p:spPr>
            <a:xfrm>
              <a:off x="6023450" y="3610300"/>
              <a:ext cx="115925" cy="188550"/>
            </a:xfrm>
            <a:custGeom>
              <a:avLst/>
              <a:gdLst/>
              <a:ahLst/>
              <a:cxnLst/>
              <a:rect l="l" t="t" r="r" b="b"/>
              <a:pathLst>
                <a:path w="4637" h="7542" extrusionOk="0">
                  <a:moveTo>
                    <a:pt x="4378" y="220"/>
                  </a:moveTo>
                  <a:lnTo>
                    <a:pt x="4378" y="7263"/>
                  </a:lnTo>
                  <a:lnTo>
                    <a:pt x="279" y="7263"/>
                  </a:lnTo>
                  <a:lnTo>
                    <a:pt x="279" y="220"/>
                  </a:lnTo>
                  <a:close/>
                  <a:moveTo>
                    <a:pt x="0" y="1"/>
                  </a:moveTo>
                  <a:lnTo>
                    <a:pt x="0" y="7542"/>
                  </a:lnTo>
                  <a:lnTo>
                    <a:pt x="4636" y="7542"/>
                  </a:lnTo>
                  <a:lnTo>
                    <a:pt x="4636" y="1"/>
                  </a:lnTo>
                  <a:close/>
                </a:path>
              </a:pathLst>
            </a:custGeom>
            <a:solidFill>
              <a:srgbClr val="FFFFFF">
                <a:alpha val="410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9" name="Google Shape;119;p2"/>
            <p:cNvSpPr/>
            <p:nvPr/>
          </p:nvSpPr>
          <p:spPr>
            <a:xfrm>
              <a:off x="6129400" y="3645125"/>
              <a:ext cx="19925" cy="19925"/>
            </a:xfrm>
            <a:custGeom>
              <a:avLst/>
              <a:gdLst/>
              <a:ahLst/>
              <a:cxnLst/>
              <a:rect l="l" t="t" r="r" b="b"/>
              <a:pathLst>
                <a:path w="797" h="797" extrusionOk="0">
                  <a:moveTo>
                    <a:pt x="398" y="1"/>
                  </a:moveTo>
                  <a:cubicBezTo>
                    <a:pt x="179" y="1"/>
                    <a:pt x="0" y="180"/>
                    <a:pt x="0" y="399"/>
                  </a:cubicBezTo>
                  <a:cubicBezTo>
                    <a:pt x="0" y="617"/>
                    <a:pt x="179" y="797"/>
                    <a:pt x="398" y="797"/>
                  </a:cubicBezTo>
                  <a:cubicBezTo>
                    <a:pt x="617" y="797"/>
                    <a:pt x="796" y="617"/>
                    <a:pt x="796" y="399"/>
                  </a:cubicBezTo>
                  <a:cubicBezTo>
                    <a:pt x="796" y="180"/>
                    <a:pt x="617" y="21"/>
                    <a:pt x="3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0" name="Google Shape;120;p2"/>
            <p:cNvSpPr/>
            <p:nvPr/>
          </p:nvSpPr>
          <p:spPr>
            <a:xfrm>
              <a:off x="5819500" y="3332250"/>
              <a:ext cx="106975" cy="168650"/>
            </a:xfrm>
            <a:custGeom>
              <a:avLst/>
              <a:gdLst/>
              <a:ahLst/>
              <a:cxnLst/>
              <a:rect l="l" t="t" r="r" b="b"/>
              <a:pathLst>
                <a:path w="4279" h="6746" extrusionOk="0">
                  <a:moveTo>
                    <a:pt x="2150" y="1"/>
                  </a:moveTo>
                  <a:cubicBezTo>
                    <a:pt x="976" y="1"/>
                    <a:pt x="1" y="976"/>
                    <a:pt x="1" y="2150"/>
                  </a:cubicBezTo>
                  <a:lnTo>
                    <a:pt x="1" y="6746"/>
                  </a:lnTo>
                  <a:lnTo>
                    <a:pt x="4279" y="6746"/>
                  </a:lnTo>
                  <a:lnTo>
                    <a:pt x="4279" y="2150"/>
                  </a:lnTo>
                  <a:cubicBezTo>
                    <a:pt x="4279" y="976"/>
                    <a:pt x="3324" y="1"/>
                    <a:pt x="2150" y="1"/>
                  </a:cubicBez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1" name="Google Shape;121;p2"/>
            <p:cNvSpPr/>
            <p:nvPr/>
          </p:nvSpPr>
          <p:spPr>
            <a:xfrm>
              <a:off x="5814525" y="3327775"/>
              <a:ext cx="116425" cy="178600"/>
            </a:xfrm>
            <a:custGeom>
              <a:avLst/>
              <a:gdLst/>
              <a:ahLst/>
              <a:cxnLst/>
              <a:rect l="l" t="t" r="r" b="b"/>
              <a:pathLst>
                <a:path w="4657" h="7144" extrusionOk="0">
                  <a:moveTo>
                    <a:pt x="2528" y="379"/>
                  </a:moveTo>
                  <a:cubicBezTo>
                    <a:pt x="3523" y="498"/>
                    <a:pt x="4279" y="1334"/>
                    <a:pt x="4279" y="2329"/>
                  </a:cubicBezTo>
                  <a:lnTo>
                    <a:pt x="4279" y="3363"/>
                  </a:lnTo>
                  <a:lnTo>
                    <a:pt x="2528" y="3363"/>
                  </a:lnTo>
                  <a:lnTo>
                    <a:pt x="2528" y="379"/>
                  </a:lnTo>
                  <a:close/>
                  <a:moveTo>
                    <a:pt x="2150" y="399"/>
                  </a:moveTo>
                  <a:lnTo>
                    <a:pt x="2150" y="3383"/>
                  </a:lnTo>
                  <a:lnTo>
                    <a:pt x="399" y="3383"/>
                  </a:lnTo>
                  <a:lnTo>
                    <a:pt x="399" y="2349"/>
                  </a:lnTo>
                  <a:cubicBezTo>
                    <a:pt x="379" y="1334"/>
                    <a:pt x="1155" y="498"/>
                    <a:pt x="2150" y="399"/>
                  </a:cubicBezTo>
                  <a:close/>
                  <a:moveTo>
                    <a:pt x="2130" y="3761"/>
                  </a:moveTo>
                  <a:lnTo>
                    <a:pt x="2130" y="6746"/>
                  </a:lnTo>
                  <a:lnTo>
                    <a:pt x="379" y="6746"/>
                  </a:lnTo>
                  <a:lnTo>
                    <a:pt x="379" y="3761"/>
                  </a:lnTo>
                  <a:close/>
                  <a:moveTo>
                    <a:pt x="4279" y="3761"/>
                  </a:moveTo>
                  <a:lnTo>
                    <a:pt x="4279" y="6746"/>
                  </a:lnTo>
                  <a:lnTo>
                    <a:pt x="2528" y="6746"/>
                  </a:lnTo>
                  <a:lnTo>
                    <a:pt x="2528" y="3761"/>
                  </a:lnTo>
                  <a:close/>
                  <a:moveTo>
                    <a:pt x="2349" y="1"/>
                  </a:moveTo>
                  <a:cubicBezTo>
                    <a:pt x="1055" y="1"/>
                    <a:pt x="1" y="1055"/>
                    <a:pt x="1" y="2349"/>
                  </a:cubicBezTo>
                  <a:lnTo>
                    <a:pt x="1" y="7144"/>
                  </a:lnTo>
                  <a:lnTo>
                    <a:pt x="4657" y="7144"/>
                  </a:lnTo>
                  <a:lnTo>
                    <a:pt x="4657" y="2349"/>
                  </a:lnTo>
                  <a:cubicBezTo>
                    <a:pt x="4657" y="1055"/>
                    <a:pt x="362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 name="Google Shape;122;p2"/>
            <p:cNvSpPr/>
            <p:nvPr/>
          </p:nvSpPr>
          <p:spPr>
            <a:xfrm>
              <a:off x="5779225" y="3486300"/>
              <a:ext cx="178750" cy="29525"/>
            </a:xfrm>
            <a:custGeom>
              <a:avLst/>
              <a:gdLst/>
              <a:ahLst/>
              <a:cxnLst/>
              <a:rect l="l" t="t" r="r" b="b"/>
              <a:pathLst>
                <a:path w="7150" h="1181" extrusionOk="0">
                  <a:moveTo>
                    <a:pt x="6604" y="1"/>
                  </a:moveTo>
                  <a:cubicBezTo>
                    <a:pt x="6216" y="1"/>
                    <a:pt x="5708" y="133"/>
                    <a:pt x="5432" y="265"/>
                  </a:cubicBezTo>
                  <a:cubicBezTo>
                    <a:pt x="5246" y="347"/>
                    <a:pt x="5082" y="385"/>
                    <a:pt x="4912" y="385"/>
                  </a:cubicBezTo>
                  <a:cubicBezTo>
                    <a:pt x="4628" y="385"/>
                    <a:pt x="4328" y="280"/>
                    <a:pt x="3880" y="106"/>
                  </a:cubicBezTo>
                  <a:cubicBezTo>
                    <a:pt x="3703" y="37"/>
                    <a:pt x="3542" y="10"/>
                    <a:pt x="3388" y="10"/>
                  </a:cubicBezTo>
                  <a:cubicBezTo>
                    <a:pt x="2922" y="10"/>
                    <a:pt x="2529" y="265"/>
                    <a:pt x="1990" y="385"/>
                  </a:cubicBezTo>
                  <a:cubicBezTo>
                    <a:pt x="1913" y="400"/>
                    <a:pt x="1841" y="406"/>
                    <a:pt x="1773" y="406"/>
                  </a:cubicBezTo>
                  <a:cubicBezTo>
                    <a:pt x="1309" y="406"/>
                    <a:pt x="1015" y="109"/>
                    <a:pt x="703" y="109"/>
                  </a:cubicBezTo>
                  <a:cubicBezTo>
                    <a:pt x="630" y="109"/>
                    <a:pt x="556" y="125"/>
                    <a:pt x="478" y="166"/>
                  </a:cubicBezTo>
                  <a:cubicBezTo>
                    <a:pt x="0" y="385"/>
                    <a:pt x="1095" y="1181"/>
                    <a:pt x="1095" y="1181"/>
                  </a:cubicBezTo>
                  <a:lnTo>
                    <a:pt x="6148" y="1181"/>
                  </a:lnTo>
                  <a:cubicBezTo>
                    <a:pt x="6148" y="1181"/>
                    <a:pt x="7044" y="862"/>
                    <a:pt x="7123" y="325"/>
                  </a:cubicBezTo>
                  <a:cubicBezTo>
                    <a:pt x="7150" y="86"/>
                    <a:pt x="6916" y="1"/>
                    <a:pt x="66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 name="Google Shape;123;p2"/>
            <p:cNvSpPr/>
            <p:nvPr/>
          </p:nvSpPr>
          <p:spPr>
            <a:xfrm>
              <a:off x="5842875"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00" y="319"/>
                    <a:pt x="240" y="299"/>
                  </a:cubicBezTo>
                  <a:cubicBezTo>
                    <a:pt x="359" y="279"/>
                    <a:pt x="538" y="259"/>
                    <a:pt x="717" y="259"/>
                  </a:cubicBezTo>
                  <a:lnTo>
                    <a:pt x="956" y="259"/>
                  </a:lnTo>
                  <a:cubicBezTo>
                    <a:pt x="1036" y="259"/>
                    <a:pt x="1115" y="279"/>
                    <a:pt x="1195" y="279"/>
                  </a:cubicBezTo>
                  <a:cubicBezTo>
                    <a:pt x="1280" y="293"/>
                    <a:pt x="1354" y="308"/>
                    <a:pt x="1391" y="315"/>
                  </a:cubicBezTo>
                  <a:lnTo>
                    <a:pt x="1391" y="315"/>
                  </a:lnTo>
                  <a:cubicBezTo>
                    <a:pt x="1363" y="287"/>
                    <a:pt x="1311" y="224"/>
                    <a:pt x="1235" y="160"/>
                  </a:cubicBezTo>
                  <a:cubicBezTo>
                    <a:pt x="1215" y="120"/>
                    <a:pt x="1195" y="100"/>
                    <a:pt x="1135" y="80"/>
                  </a:cubicBezTo>
                  <a:cubicBezTo>
                    <a:pt x="1115" y="60"/>
                    <a:pt x="1055" y="21"/>
                    <a:pt x="1016" y="21"/>
                  </a:cubicBezTo>
                  <a:cubicBezTo>
                    <a:pt x="916" y="1"/>
                    <a:pt x="817" y="1"/>
                    <a:pt x="717" y="1"/>
                  </a:cubicBezTo>
                  <a:close/>
                  <a:moveTo>
                    <a:pt x="1391" y="315"/>
                  </a:moveTo>
                  <a:cubicBezTo>
                    <a:pt x="1399" y="323"/>
                    <a:pt x="1406" y="328"/>
                    <a:pt x="1409" y="328"/>
                  </a:cubicBezTo>
                  <a:cubicBezTo>
                    <a:pt x="1412" y="328"/>
                    <a:pt x="1414" y="325"/>
                    <a:pt x="1414" y="319"/>
                  </a:cubicBezTo>
                  <a:cubicBezTo>
                    <a:pt x="1414" y="319"/>
                    <a:pt x="1405" y="317"/>
                    <a:pt x="1391"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 name="Google Shape;124;p2"/>
            <p:cNvSpPr/>
            <p:nvPr/>
          </p:nvSpPr>
          <p:spPr>
            <a:xfrm>
              <a:off x="5919000" y="3491175"/>
              <a:ext cx="28375" cy="8250"/>
            </a:xfrm>
            <a:custGeom>
              <a:avLst/>
              <a:gdLst/>
              <a:ahLst/>
              <a:cxnLst/>
              <a:rect l="l" t="t" r="r" b="b"/>
              <a:pathLst>
                <a:path w="1135" h="330" extrusionOk="0">
                  <a:moveTo>
                    <a:pt x="764" y="1"/>
                  </a:moveTo>
                  <a:cubicBezTo>
                    <a:pt x="687" y="1"/>
                    <a:pt x="607" y="11"/>
                    <a:pt x="537" y="31"/>
                  </a:cubicBezTo>
                  <a:cubicBezTo>
                    <a:pt x="378" y="70"/>
                    <a:pt x="259" y="130"/>
                    <a:pt x="159" y="210"/>
                  </a:cubicBezTo>
                  <a:cubicBezTo>
                    <a:pt x="60" y="289"/>
                    <a:pt x="0" y="329"/>
                    <a:pt x="0" y="329"/>
                  </a:cubicBezTo>
                  <a:cubicBezTo>
                    <a:pt x="0" y="329"/>
                    <a:pt x="80" y="329"/>
                    <a:pt x="179" y="309"/>
                  </a:cubicBezTo>
                  <a:cubicBezTo>
                    <a:pt x="299" y="289"/>
                    <a:pt x="438" y="249"/>
                    <a:pt x="577" y="210"/>
                  </a:cubicBezTo>
                  <a:cubicBezTo>
                    <a:pt x="657" y="190"/>
                    <a:pt x="696" y="190"/>
                    <a:pt x="776" y="150"/>
                  </a:cubicBezTo>
                  <a:cubicBezTo>
                    <a:pt x="856" y="150"/>
                    <a:pt x="895" y="130"/>
                    <a:pt x="955" y="130"/>
                  </a:cubicBezTo>
                  <a:lnTo>
                    <a:pt x="1035" y="130"/>
                  </a:lnTo>
                  <a:cubicBezTo>
                    <a:pt x="1055" y="150"/>
                    <a:pt x="1075" y="150"/>
                    <a:pt x="1075" y="150"/>
                  </a:cubicBezTo>
                  <a:cubicBezTo>
                    <a:pt x="1094" y="190"/>
                    <a:pt x="1134" y="190"/>
                    <a:pt x="1134" y="190"/>
                  </a:cubicBezTo>
                  <a:cubicBezTo>
                    <a:pt x="1134" y="190"/>
                    <a:pt x="1134" y="170"/>
                    <a:pt x="1094" y="130"/>
                  </a:cubicBezTo>
                  <a:cubicBezTo>
                    <a:pt x="1094" y="110"/>
                    <a:pt x="1075" y="110"/>
                    <a:pt x="1055" y="90"/>
                  </a:cubicBezTo>
                  <a:cubicBezTo>
                    <a:pt x="1035" y="70"/>
                    <a:pt x="995" y="70"/>
                    <a:pt x="975" y="31"/>
                  </a:cubicBezTo>
                  <a:cubicBezTo>
                    <a:pt x="915" y="11"/>
                    <a:pt x="841" y="1"/>
                    <a:pt x="7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 name="Google Shape;125;p2"/>
            <p:cNvSpPr/>
            <p:nvPr/>
          </p:nvSpPr>
          <p:spPr>
            <a:xfrm>
              <a:off x="5793650" y="3493850"/>
              <a:ext cx="17925" cy="5575"/>
            </a:xfrm>
            <a:custGeom>
              <a:avLst/>
              <a:gdLst/>
              <a:ahLst/>
              <a:cxnLst/>
              <a:rect l="l" t="t" r="r" b="b"/>
              <a:pathLst>
                <a:path w="717" h="223" extrusionOk="0">
                  <a:moveTo>
                    <a:pt x="189" y="0"/>
                  </a:moveTo>
                  <a:cubicBezTo>
                    <a:pt x="145" y="0"/>
                    <a:pt x="105" y="6"/>
                    <a:pt x="80" y="23"/>
                  </a:cubicBezTo>
                  <a:cubicBezTo>
                    <a:pt x="40" y="23"/>
                    <a:pt x="20" y="63"/>
                    <a:pt x="20" y="63"/>
                  </a:cubicBezTo>
                  <a:lnTo>
                    <a:pt x="0" y="83"/>
                  </a:lnTo>
                  <a:lnTo>
                    <a:pt x="0" y="103"/>
                  </a:lnTo>
                  <a:cubicBezTo>
                    <a:pt x="0" y="103"/>
                    <a:pt x="20" y="103"/>
                    <a:pt x="20" y="83"/>
                  </a:cubicBezTo>
                  <a:lnTo>
                    <a:pt x="100" y="83"/>
                  </a:lnTo>
                  <a:cubicBezTo>
                    <a:pt x="120" y="83"/>
                    <a:pt x="179" y="83"/>
                    <a:pt x="219" y="103"/>
                  </a:cubicBezTo>
                  <a:cubicBezTo>
                    <a:pt x="279" y="103"/>
                    <a:pt x="319" y="123"/>
                    <a:pt x="339" y="123"/>
                  </a:cubicBezTo>
                  <a:cubicBezTo>
                    <a:pt x="438" y="162"/>
                    <a:pt x="537" y="182"/>
                    <a:pt x="617" y="202"/>
                  </a:cubicBezTo>
                  <a:cubicBezTo>
                    <a:pt x="677" y="222"/>
                    <a:pt x="717" y="222"/>
                    <a:pt x="717" y="222"/>
                  </a:cubicBezTo>
                  <a:cubicBezTo>
                    <a:pt x="717" y="222"/>
                    <a:pt x="697" y="182"/>
                    <a:pt x="617" y="162"/>
                  </a:cubicBezTo>
                  <a:cubicBezTo>
                    <a:pt x="537" y="103"/>
                    <a:pt x="478" y="63"/>
                    <a:pt x="378" y="23"/>
                  </a:cubicBezTo>
                  <a:cubicBezTo>
                    <a:pt x="321" y="12"/>
                    <a:pt x="250" y="0"/>
                    <a:pt x="189"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 name="Google Shape;126;p2"/>
            <p:cNvSpPr/>
            <p:nvPr/>
          </p:nvSpPr>
          <p:spPr>
            <a:xfrm>
              <a:off x="6237325" y="3332250"/>
              <a:ext cx="106975" cy="168650"/>
            </a:xfrm>
            <a:custGeom>
              <a:avLst/>
              <a:gdLst/>
              <a:ahLst/>
              <a:cxnLst/>
              <a:rect l="l" t="t" r="r" b="b"/>
              <a:pathLst>
                <a:path w="4279" h="6746" extrusionOk="0">
                  <a:moveTo>
                    <a:pt x="2150" y="1"/>
                  </a:moveTo>
                  <a:cubicBezTo>
                    <a:pt x="976" y="1"/>
                    <a:pt x="1" y="976"/>
                    <a:pt x="1" y="2150"/>
                  </a:cubicBezTo>
                  <a:lnTo>
                    <a:pt x="1" y="6746"/>
                  </a:lnTo>
                  <a:lnTo>
                    <a:pt x="4278" y="6746"/>
                  </a:lnTo>
                  <a:lnTo>
                    <a:pt x="4278" y="2150"/>
                  </a:lnTo>
                  <a:cubicBezTo>
                    <a:pt x="4278" y="976"/>
                    <a:pt x="3323" y="1"/>
                    <a:pt x="2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 name="Google Shape;127;p2"/>
            <p:cNvSpPr/>
            <p:nvPr/>
          </p:nvSpPr>
          <p:spPr>
            <a:xfrm>
              <a:off x="6232350" y="3327775"/>
              <a:ext cx="116925" cy="178600"/>
            </a:xfrm>
            <a:custGeom>
              <a:avLst/>
              <a:gdLst/>
              <a:ahLst/>
              <a:cxnLst/>
              <a:rect l="l" t="t" r="r" b="b"/>
              <a:pathLst>
                <a:path w="4677" h="7144" extrusionOk="0">
                  <a:moveTo>
                    <a:pt x="2547" y="379"/>
                  </a:moveTo>
                  <a:cubicBezTo>
                    <a:pt x="3542" y="498"/>
                    <a:pt x="4318" y="1334"/>
                    <a:pt x="4318" y="2329"/>
                  </a:cubicBezTo>
                  <a:lnTo>
                    <a:pt x="4318" y="3363"/>
                  </a:lnTo>
                  <a:lnTo>
                    <a:pt x="2547" y="3363"/>
                  </a:lnTo>
                  <a:lnTo>
                    <a:pt x="2547" y="379"/>
                  </a:lnTo>
                  <a:close/>
                  <a:moveTo>
                    <a:pt x="2169" y="399"/>
                  </a:moveTo>
                  <a:lnTo>
                    <a:pt x="2169" y="3383"/>
                  </a:lnTo>
                  <a:lnTo>
                    <a:pt x="438" y="3383"/>
                  </a:lnTo>
                  <a:lnTo>
                    <a:pt x="438" y="2349"/>
                  </a:lnTo>
                  <a:cubicBezTo>
                    <a:pt x="399" y="1334"/>
                    <a:pt x="1175" y="498"/>
                    <a:pt x="2169" y="399"/>
                  </a:cubicBezTo>
                  <a:close/>
                  <a:moveTo>
                    <a:pt x="2150" y="3761"/>
                  </a:moveTo>
                  <a:lnTo>
                    <a:pt x="2150" y="6746"/>
                  </a:lnTo>
                  <a:lnTo>
                    <a:pt x="399" y="6746"/>
                  </a:lnTo>
                  <a:lnTo>
                    <a:pt x="399" y="3761"/>
                  </a:lnTo>
                  <a:close/>
                  <a:moveTo>
                    <a:pt x="4318" y="3761"/>
                  </a:moveTo>
                  <a:lnTo>
                    <a:pt x="4318" y="6746"/>
                  </a:lnTo>
                  <a:lnTo>
                    <a:pt x="2547" y="6746"/>
                  </a:lnTo>
                  <a:lnTo>
                    <a:pt x="2547" y="3761"/>
                  </a:lnTo>
                  <a:close/>
                  <a:moveTo>
                    <a:pt x="2349" y="1"/>
                  </a:moveTo>
                  <a:cubicBezTo>
                    <a:pt x="1055" y="1"/>
                    <a:pt x="1" y="1055"/>
                    <a:pt x="1" y="2349"/>
                  </a:cubicBezTo>
                  <a:lnTo>
                    <a:pt x="1" y="7144"/>
                  </a:lnTo>
                  <a:lnTo>
                    <a:pt x="4656" y="7144"/>
                  </a:lnTo>
                  <a:lnTo>
                    <a:pt x="4656" y="2349"/>
                  </a:lnTo>
                  <a:cubicBezTo>
                    <a:pt x="4676" y="1055"/>
                    <a:pt x="3642" y="1"/>
                    <a:pt x="23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 name="Google Shape;128;p2"/>
            <p:cNvSpPr/>
            <p:nvPr/>
          </p:nvSpPr>
          <p:spPr>
            <a:xfrm>
              <a:off x="6197550" y="3486300"/>
              <a:ext cx="178975" cy="29525"/>
            </a:xfrm>
            <a:custGeom>
              <a:avLst/>
              <a:gdLst/>
              <a:ahLst/>
              <a:cxnLst/>
              <a:rect l="l" t="t" r="r" b="b"/>
              <a:pathLst>
                <a:path w="7159" h="1181" extrusionOk="0">
                  <a:moveTo>
                    <a:pt x="6612" y="1"/>
                  </a:moveTo>
                  <a:cubicBezTo>
                    <a:pt x="6222" y="1"/>
                    <a:pt x="5708" y="133"/>
                    <a:pt x="5432" y="265"/>
                  </a:cubicBezTo>
                  <a:cubicBezTo>
                    <a:pt x="5245" y="347"/>
                    <a:pt x="5084" y="385"/>
                    <a:pt x="4917" y="385"/>
                  </a:cubicBezTo>
                  <a:cubicBezTo>
                    <a:pt x="4637" y="385"/>
                    <a:pt x="4340" y="280"/>
                    <a:pt x="3880" y="106"/>
                  </a:cubicBezTo>
                  <a:cubicBezTo>
                    <a:pt x="3703" y="37"/>
                    <a:pt x="3543" y="10"/>
                    <a:pt x="3391" y="10"/>
                  </a:cubicBezTo>
                  <a:cubicBezTo>
                    <a:pt x="2929" y="10"/>
                    <a:pt x="2544" y="265"/>
                    <a:pt x="1990" y="385"/>
                  </a:cubicBezTo>
                  <a:cubicBezTo>
                    <a:pt x="1913" y="400"/>
                    <a:pt x="1841" y="406"/>
                    <a:pt x="1773" y="406"/>
                  </a:cubicBezTo>
                  <a:cubicBezTo>
                    <a:pt x="1312" y="406"/>
                    <a:pt x="1028" y="109"/>
                    <a:pt x="710" y="109"/>
                  </a:cubicBezTo>
                  <a:cubicBezTo>
                    <a:pt x="635" y="109"/>
                    <a:pt x="559" y="125"/>
                    <a:pt x="478" y="166"/>
                  </a:cubicBezTo>
                  <a:cubicBezTo>
                    <a:pt x="0" y="385"/>
                    <a:pt x="1094" y="1181"/>
                    <a:pt x="1094" y="1181"/>
                  </a:cubicBezTo>
                  <a:lnTo>
                    <a:pt x="6148" y="1181"/>
                  </a:lnTo>
                  <a:cubicBezTo>
                    <a:pt x="6148" y="1181"/>
                    <a:pt x="7043" y="862"/>
                    <a:pt x="7123" y="325"/>
                  </a:cubicBezTo>
                  <a:cubicBezTo>
                    <a:pt x="7158" y="86"/>
                    <a:pt x="6925" y="1"/>
                    <a:pt x="66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 name="Google Shape;129;p2"/>
            <p:cNvSpPr/>
            <p:nvPr/>
          </p:nvSpPr>
          <p:spPr>
            <a:xfrm>
              <a:off x="6260700" y="3491425"/>
              <a:ext cx="35350" cy="8225"/>
            </a:xfrm>
            <a:custGeom>
              <a:avLst/>
              <a:gdLst/>
              <a:ahLst/>
              <a:cxnLst/>
              <a:rect l="l" t="t" r="r" b="b"/>
              <a:pathLst>
                <a:path w="1414" h="329" extrusionOk="0">
                  <a:moveTo>
                    <a:pt x="717" y="1"/>
                  </a:moveTo>
                  <a:cubicBezTo>
                    <a:pt x="618" y="1"/>
                    <a:pt x="518" y="21"/>
                    <a:pt x="419" y="60"/>
                  </a:cubicBezTo>
                  <a:cubicBezTo>
                    <a:pt x="339" y="80"/>
                    <a:pt x="260" y="100"/>
                    <a:pt x="200" y="160"/>
                  </a:cubicBezTo>
                  <a:cubicBezTo>
                    <a:pt x="41" y="259"/>
                    <a:pt x="1" y="319"/>
                    <a:pt x="1" y="319"/>
                  </a:cubicBezTo>
                  <a:cubicBezTo>
                    <a:pt x="1" y="319"/>
                    <a:pt x="120" y="319"/>
                    <a:pt x="240" y="299"/>
                  </a:cubicBezTo>
                  <a:cubicBezTo>
                    <a:pt x="359" y="279"/>
                    <a:pt x="538" y="259"/>
                    <a:pt x="717" y="259"/>
                  </a:cubicBezTo>
                  <a:lnTo>
                    <a:pt x="956" y="259"/>
                  </a:lnTo>
                  <a:cubicBezTo>
                    <a:pt x="1035" y="259"/>
                    <a:pt x="1115" y="279"/>
                    <a:pt x="1195" y="279"/>
                  </a:cubicBezTo>
                  <a:cubicBezTo>
                    <a:pt x="1279" y="293"/>
                    <a:pt x="1354" y="308"/>
                    <a:pt x="1390" y="315"/>
                  </a:cubicBezTo>
                  <a:lnTo>
                    <a:pt x="1390" y="315"/>
                  </a:lnTo>
                  <a:cubicBezTo>
                    <a:pt x="1363" y="287"/>
                    <a:pt x="1311" y="224"/>
                    <a:pt x="1234" y="160"/>
                  </a:cubicBezTo>
                  <a:cubicBezTo>
                    <a:pt x="1215" y="120"/>
                    <a:pt x="1195" y="100"/>
                    <a:pt x="1135" y="80"/>
                  </a:cubicBezTo>
                  <a:cubicBezTo>
                    <a:pt x="1115" y="60"/>
                    <a:pt x="1055" y="21"/>
                    <a:pt x="1016" y="21"/>
                  </a:cubicBezTo>
                  <a:cubicBezTo>
                    <a:pt x="916" y="1"/>
                    <a:pt x="817"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 name="Google Shape;130;p2"/>
            <p:cNvSpPr/>
            <p:nvPr/>
          </p:nvSpPr>
          <p:spPr>
            <a:xfrm>
              <a:off x="6337800" y="3491175"/>
              <a:ext cx="27875" cy="8250"/>
            </a:xfrm>
            <a:custGeom>
              <a:avLst/>
              <a:gdLst/>
              <a:ahLst/>
              <a:cxnLst/>
              <a:rect l="l" t="t" r="r" b="b"/>
              <a:pathLst>
                <a:path w="1115" h="330" extrusionOk="0">
                  <a:moveTo>
                    <a:pt x="744" y="1"/>
                  </a:moveTo>
                  <a:cubicBezTo>
                    <a:pt x="667" y="1"/>
                    <a:pt x="588" y="11"/>
                    <a:pt x="518" y="31"/>
                  </a:cubicBezTo>
                  <a:cubicBezTo>
                    <a:pt x="359" y="70"/>
                    <a:pt x="240" y="130"/>
                    <a:pt x="140" y="210"/>
                  </a:cubicBezTo>
                  <a:cubicBezTo>
                    <a:pt x="41" y="289"/>
                    <a:pt x="1" y="329"/>
                    <a:pt x="1" y="329"/>
                  </a:cubicBezTo>
                  <a:cubicBezTo>
                    <a:pt x="1" y="329"/>
                    <a:pt x="60" y="329"/>
                    <a:pt x="160" y="309"/>
                  </a:cubicBezTo>
                  <a:cubicBezTo>
                    <a:pt x="299" y="289"/>
                    <a:pt x="419" y="249"/>
                    <a:pt x="558" y="210"/>
                  </a:cubicBezTo>
                  <a:cubicBezTo>
                    <a:pt x="637" y="190"/>
                    <a:pt x="697" y="190"/>
                    <a:pt x="757" y="150"/>
                  </a:cubicBezTo>
                  <a:cubicBezTo>
                    <a:pt x="836" y="150"/>
                    <a:pt x="876" y="130"/>
                    <a:pt x="936" y="130"/>
                  </a:cubicBezTo>
                  <a:lnTo>
                    <a:pt x="1015" y="130"/>
                  </a:lnTo>
                  <a:cubicBezTo>
                    <a:pt x="1035" y="150"/>
                    <a:pt x="1055" y="150"/>
                    <a:pt x="1055" y="150"/>
                  </a:cubicBezTo>
                  <a:cubicBezTo>
                    <a:pt x="1095" y="190"/>
                    <a:pt x="1115" y="190"/>
                    <a:pt x="1115" y="190"/>
                  </a:cubicBezTo>
                  <a:cubicBezTo>
                    <a:pt x="1115" y="190"/>
                    <a:pt x="1115" y="170"/>
                    <a:pt x="1095" y="130"/>
                  </a:cubicBezTo>
                  <a:cubicBezTo>
                    <a:pt x="1095" y="110"/>
                    <a:pt x="1055" y="110"/>
                    <a:pt x="1035" y="90"/>
                  </a:cubicBezTo>
                  <a:cubicBezTo>
                    <a:pt x="1015" y="70"/>
                    <a:pt x="996" y="70"/>
                    <a:pt x="956" y="31"/>
                  </a:cubicBezTo>
                  <a:cubicBezTo>
                    <a:pt x="896" y="11"/>
                    <a:pt x="821" y="1"/>
                    <a:pt x="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 name="Google Shape;131;p2"/>
            <p:cNvSpPr/>
            <p:nvPr/>
          </p:nvSpPr>
          <p:spPr>
            <a:xfrm>
              <a:off x="6211975" y="3493850"/>
              <a:ext cx="17925" cy="5575"/>
            </a:xfrm>
            <a:custGeom>
              <a:avLst/>
              <a:gdLst/>
              <a:ahLst/>
              <a:cxnLst/>
              <a:rect l="l" t="t" r="r" b="b"/>
              <a:pathLst>
                <a:path w="717" h="223" extrusionOk="0">
                  <a:moveTo>
                    <a:pt x="197" y="0"/>
                  </a:moveTo>
                  <a:cubicBezTo>
                    <a:pt x="154" y="0"/>
                    <a:pt x="113" y="6"/>
                    <a:pt x="80" y="23"/>
                  </a:cubicBezTo>
                  <a:cubicBezTo>
                    <a:pt x="60" y="23"/>
                    <a:pt x="20" y="63"/>
                    <a:pt x="20" y="63"/>
                  </a:cubicBezTo>
                  <a:lnTo>
                    <a:pt x="0" y="83"/>
                  </a:lnTo>
                  <a:lnTo>
                    <a:pt x="0" y="103"/>
                  </a:lnTo>
                  <a:cubicBezTo>
                    <a:pt x="0" y="103"/>
                    <a:pt x="20" y="103"/>
                    <a:pt x="20" y="83"/>
                  </a:cubicBezTo>
                  <a:lnTo>
                    <a:pt x="99" y="83"/>
                  </a:lnTo>
                  <a:cubicBezTo>
                    <a:pt x="119" y="83"/>
                    <a:pt x="179" y="83"/>
                    <a:pt x="219" y="103"/>
                  </a:cubicBezTo>
                  <a:cubicBezTo>
                    <a:pt x="279" y="103"/>
                    <a:pt x="318" y="123"/>
                    <a:pt x="358" y="123"/>
                  </a:cubicBezTo>
                  <a:cubicBezTo>
                    <a:pt x="458" y="162"/>
                    <a:pt x="557" y="182"/>
                    <a:pt x="617" y="202"/>
                  </a:cubicBezTo>
                  <a:cubicBezTo>
                    <a:pt x="676" y="222"/>
                    <a:pt x="716" y="222"/>
                    <a:pt x="716" y="222"/>
                  </a:cubicBezTo>
                  <a:cubicBezTo>
                    <a:pt x="716" y="222"/>
                    <a:pt x="696" y="182"/>
                    <a:pt x="617" y="162"/>
                  </a:cubicBezTo>
                  <a:cubicBezTo>
                    <a:pt x="557" y="103"/>
                    <a:pt x="478" y="63"/>
                    <a:pt x="378" y="23"/>
                  </a:cubicBezTo>
                  <a:cubicBezTo>
                    <a:pt x="321" y="12"/>
                    <a:pt x="257"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 name="Google Shape;132;p2"/>
            <p:cNvSpPr/>
            <p:nvPr/>
          </p:nvSpPr>
          <p:spPr>
            <a:xfrm>
              <a:off x="5806575" y="3596375"/>
              <a:ext cx="37325" cy="15950"/>
            </a:xfrm>
            <a:custGeom>
              <a:avLst/>
              <a:gdLst/>
              <a:ahLst/>
              <a:cxnLst/>
              <a:rect l="l" t="t" r="r" b="b"/>
              <a:pathLst>
                <a:path w="1493" h="638" extrusionOk="0">
                  <a:moveTo>
                    <a:pt x="1" y="1"/>
                  </a:moveTo>
                  <a:lnTo>
                    <a:pt x="1" y="638"/>
                  </a:lnTo>
                  <a:lnTo>
                    <a:pt x="1493" y="638"/>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 name="Google Shape;133;p2"/>
            <p:cNvSpPr/>
            <p:nvPr/>
          </p:nvSpPr>
          <p:spPr>
            <a:xfrm>
              <a:off x="5840900" y="36242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 name="Google Shape;134;p2"/>
            <p:cNvSpPr/>
            <p:nvPr/>
          </p:nvSpPr>
          <p:spPr>
            <a:xfrm>
              <a:off x="6274150" y="3688400"/>
              <a:ext cx="37325" cy="15950"/>
            </a:xfrm>
            <a:custGeom>
              <a:avLst/>
              <a:gdLst/>
              <a:ahLst/>
              <a:cxnLst/>
              <a:rect l="l" t="t" r="r" b="b"/>
              <a:pathLst>
                <a:path w="1493" h="638" extrusionOk="0">
                  <a:moveTo>
                    <a:pt x="0" y="1"/>
                  </a:moveTo>
                  <a:lnTo>
                    <a:pt x="0" y="637"/>
                  </a:lnTo>
                  <a:lnTo>
                    <a:pt x="1492" y="637"/>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 name="Google Shape;135;p2"/>
            <p:cNvSpPr/>
            <p:nvPr/>
          </p:nvSpPr>
          <p:spPr>
            <a:xfrm>
              <a:off x="6308450" y="3717250"/>
              <a:ext cx="37350" cy="15450"/>
            </a:xfrm>
            <a:custGeom>
              <a:avLst/>
              <a:gdLst/>
              <a:ahLst/>
              <a:cxnLst/>
              <a:rect l="l" t="t" r="r" b="b"/>
              <a:pathLst>
                <a:path w="1494" h="618" extrusionOk="0">
                  <a:moveTo>
                    <a:pt x="1" y="1"/>
                  </a:moveTo>
                  <a:lnTo>
                    <a:pt x="1"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 name="Google Shape;136;p2"/>
            <p:cNvSpPr/>
            <p:nvPr/>
          </p:nvSpPr>
          <p:spPr>
            <a:xfrm>
              <a:off x="6274150" y="3752075"/>
              <a:ext cx="37325" cy="15450"/>
            </a:xfrm>
            <a:custGeom>
              <a:avLst/>
              <a:gdLst/>
              <a:ahLst/>
              <a:cxnLst/>
              <a:rect l="l" t="t" r="r" b="b"/>
              <a:pathLst>
                <a:path w="1493" h="618" extrusionOk="0">
                  <a:moveTo>
                    <a:pt x="0" y="0"/>
                  </a:moveTo>
                  <a:lnTo>
                    <a:pt x="0" y="617"/>
                  </a:lnTo>
                  <a:lnTo>
                    <a:pt x="1492" y="617"/>
                  </a:lnTo>
                  <a:lnTo>
                    <a:pt x="1492"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 name="Google Shape;137;p2"/>
            <p:cNvSpPr/>
            <p:nvPr/>
          </p:nvSpPr>
          <p:spPr>
            <a:xfrm>
              <a:off x="6308450" y="3780425"/>
              <a:ext cx="37350" cy="15950"/>
            </a:xfrm>
            <a:custGeom>
              <a:avLst/>
              <a:gdLst/>
              <a:ahLst/>
              <a:cxnLst/>
              <a:rect l="l" t="t" r="r" b="b"/>
              <a:pathLst>
                <a:path w="1494" h="638"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 name="Google Shape;138;p2"/>
            <p:cNvSpPr/>
            <p:nvPr/>
          </p:nvSpPr>
          <p:spPr>
            <a:xfrm>
              <a:off x="6119450" y="3323800"/>
              <a:ext cx="37325" cy="15450"/>
            </a:xfrm>
            <a:custGeom>
              <a:avLst/>
              <a:gdLst/>
              <a:ahLst/>
              <a:cxnLst/>
              <a:rect l="l" t="t" r="r" b="b"/>
              <a:pathLst>
                <a:path w="1493" h="618" extrusionOk="0">
                  <a:moveTo>
                    <a:pt x="0" y="1"/>
                  </a:moveTo>
                  <a:lnTo>
                    <a:pt x="0" y="617"/>
                  </a:lnTo>
                  <a:lnTo>
                    <a:pt x="1493" y="617"/>
                  </a:lnTo>
                  <a:lnTo>
                    <a:pt x="1493"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 name="Google Shape;139;p2"/>
            <p:cNvSpPr/>
            <p:nvPr/>
          </p:nvSpPr>
          <p:spPr>
            <a:xfrm>
              <a:off x="6153775" y="33521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 name="Google Shape;140;p2"/>
            <p:cNvSpPr/>
            <p:nvPr/>
          </p:nvSpPr>
          <p:spPr>
            <a:xfrm>
              <a:off x="5873225" y="3752575"/>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 name="Google Shape;141;p2"/>
            <p:cNvSpPr/>
            <p:nvPr/>
          </p:nvSpPr>
          <p:spPr>
            <a:xfrm>
              <a:off x="5907050" y="37809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E2A3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2" name="Google Shape;142;p2"/>
            <p:cNvSpPr/>
            <p:nvPr/>
          </p:nvSpPr>
          <p:spPr>
            <a:xfrm>
              <a:off x="5748875" y="2829375"/>
              <a:ext cx="669050" cy="454650"/>
            </a:xfrm>
            <a:custGeom>
              <a:avLst/>
              <a:gdLst/>
              <a:ahLst/>
              <a:cxnLst/>
              <a:rect l="l" t="t" r="r" b="b"/>
              <a:pathLst>
                <a:path w="26762" h="18186" extrusionOk="0">
                  <a:moveTo>
                    <a:pt x="2706" y="1"/>
                  </a:moveTo>
                  <a:lnTo>
                    <a:pt x="80" y="16117"/>
                  </a:lnTo>
                  <a:cubicBezTo>
                    <a:pt x="40" y="16216"/>
                    <a:pt x="21" y="16316"/>
                    <a:pt x="21" y="16415"/>
                  </a:cubicBezTo>
                  <a:lnTo>
                    <a:pt x="1" y="16535"/>
                  </a:lnTo>
                  <a:cubicBezTo>
                    <a:pt x="1" y="17450"/>
                    <a:pt x="737" y="18186"/>
                    <a:pt x="1632" y="18186"/>
                  </a:cubicBezTo>
                  <a:cubicBezTo>
                    <a:pt x="2269" y="18186"/>
                    <a:pt x="2806" y="17828"/>
                    <a:pt x="3104" y="17311"/>
                  </a:cubicBezTo>
                  <a:cubicBezTo>
                    <a:pt x="3383" y="17828"/>
                    <a:pt x="3920" y="18186"/>
                    <a:pt x="4577" y="18186"/>
                  </a:cubicBezTo>
                  <a:cubicBezTo>
                    <a:pt x="5194" y="18186"/>
                    <a:pt x="5751" y="17828"/>
                    <a:pt x="6029" y="17311"/>
                  </a:cubicBezTo>
                  <a:cubicBezTo>
                    <a:pt x="6308" y="17828"/>
                    <a:pt x="6865" y="18186"/>
                    <a:pt x="7501" y="18186"/>
                  </a:cubicBezTo>
                  <a:cubicBezTo>
                    <a:pt x="8118" y="18186"/>
                    <a:pt x="8675" y="17828"/>
                    <a:pt x="8974" y="17311"/>
                  </a:cubicBezTo>
                  <a:cubicBezTo>
                    <a:pt x="9252" y="17828"/>
                    <a:pt x="9790" y="18186"/>
                    <a:pt x="10446" y="18186"/>
                  </a:cubicBezTo>
                  <a:cubicBezTo>
                    <a:pt x="11063" y="18186"/>
                    <a:pt x="11600" y="17828"/>
                    <a:pt x="11899" y="17311"/>
                  </a:cubicBezTo>
                  <a:cubicBezTo>
                    <a:pt x="12177" y="17828"/>
                    <a:pt x="12734" y="18186"/>
                    <a:pt x="13371" y="18186"/>
                  </a:cubicBezTo>
                  <a:cubicBezTo>
                    <a:pt x="13988" y="18186"/>
                    <a:pt x="14545" y="17828"/>
                    <a:pt x="14843" y="17311"/>
                  </a:cubicBezTo>
                  <a:cubicBezTo>
                    <a:pt x="15122" y="17828"/>
                    <a:pt x="15659" y="18186"/>
                    <a:pt x="16316" y="18186"/>
                  </a:cubicBezTo>
                  <a:cubicBezTo>
                    <a:pt x="16952" y="18186"/>
                    <a:pt x="17470" y="17828"/>
                    <a:pt x="17768" y="17311"/>
                  </a:cubicBezTo>
                  <a:cubicBezTo>
                    <a:pt x="18047" y="17828"/>
                    <a:pt x="18604" y="18186"/>
                    <a:pt x="19240" y="18186"/>
                  </a:cubicBezTo>
                  <a:cubicBezTo>
                    <a:pt x="19857" y="18186"/>
                    <a:pt x="20414" y="17828"/>
                    <a:pt x="20713" y="17311"/>
                  </a:cubicBezTo>
                  <a:cubicBezTo>
                    <a:pt x="20991" y="17828"/>
                    <a:pt x="21528" y="18186"/>
                    <a:pt x="22185" y="18186"/>
                  </a:cubicBezTo>
                  <a:cubicBezTo>
                    <a:pt x="22802" y="18186"/>
                    <a:pt x="23339" y="17828"/>
                    <a:pt x="23637" y="17311"/>
                  </a:cubicBezTo>
                  <a:cubicBezTo>
                    <a:pt x="23916" y="17828"/>
                    <a:pt x="24473" y="18186"/>
                    <a:pt x="25110" y="18186"/>
                  </a:cubicBezTo>
                  <a:cubicBezTo>
                    <a:pt x="26025" y="18186"/>
                    <a:pt x="26761" y="17430"/>
                    <a:pt x="26761" y="16535"/>
                  </a:cubicBezTo>
                  <a:cubicBezTo>
                    <a:pt x="26642" y="16336"/>
                    <a:pt x="26602" y="16157"/>
                    <a:pt x="26562" y="16017"/>
                  </a:cubicBezTo>
                  <a:lnTo>
                    <a:pt x="239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3" name="Google Shape;143;p2"/>
            <p:cNvSpPr/>
            <p:nvPr/>
          </p:nvSpPr>
          <p:spPr>
            <a:xfrm>
              <a:off x="5824219" y="2792270"/>
              <a:ext cx="70425" cy="454186"/>
            </a:xfrm>
            <a:custGeom>
              <a:avLst/>
              <a:gdLst/>
              <a:ahLst/>
              <a:cxnLst/>
              <a:rect l="l" t="t" r="r" b="b"/>
              <a:pathLst>
                <a:path w="2817" h="20195" extrusionOk="0">
                  <a:moveTo>
                    <a:pt x="2660" y="0"/>
                  </a:moveTo>
                  <a:cubicBezTo>
                    <a:pt x="2577" y="0"/>
                    <a:pt x="2488" y="50"/>
                    <a:pt x="2478" y="149"/>
                  </a:cubicBezTo>
                  <a:cubicBezTo>
                    <a:pt x="1662" y="6795"/>
                    <a:pt x="846" y="13440"/>
                    <a:pt x="11" y="20046"/>
                  </a:cubicBezTo>
                  <a:cubicBezTo>
                    <a:pt x="1" y="20145"/>
                    <a:pt x="75" y="20195"/>
                    <a:pt x="158" y="20195"/>
                  </a:cubicBezTo>
                  <a:cubicBezTo>
                    <a:pt x="240" y="20195"/>
                    <a:pt x="329" y="20145"/>
                    <a:pt x="349" y="20046"/>
                  </a:cubicBezTo>
                  <a:cubicBezTo>
                    <a:pt x="1165" y="13400"/>
                    <a:pt x="1981" y="6775"/>
                    <a:pt x="2796" y="149"/>
                  </a:cubicBezTo>
                  <a:cubicBezTo>
                    <a:pt x="2816" y="50"/>
                    <a:pt x="2742" y="0"/>
                    <a:pt x="26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4" name="Google Shape;144;p2"/>
            <p:cNvSpPr/>
            <p:nvPr/>
          </p:nvSpPr>
          <p:spPr>
            <a:xfrm>
              <a:off x="5896596" y="2791821"/>
              <a:ext cx="51525" cy="450497"/>
            </a:xfrm>
            <a:custGeom>
              <a:avLst/>
              <a:gdLst/>
              <a:ahLst/>
              <a:cxnLst/>
              <a:rect l="l" t="t" r="r" b="b"/>
              <a:pathLst>
                <a:path w="2061" h="20031" extrusionOk="0">
                  <a:moveTo>
                    <a:pt x="1906" y="0"/>
                  </a:moveTo>
                  <a:cubicBezTo>
                    <a:pt x="1826" y="0"/>
                    <a:pt x="1742" y="50"/>
                    <a:pt x="1732" y="150"/>
                  </a:cubicBezTo>
                  <a:cubicBezTo>
                    <a:pt x="1155" y="6715"/>
                    <a:pt x="578" y="13301"/>
                    <a:pt x="1" y="19867"/>
                  </a:cubicBezTo>
                  <a:cubicBezTo>
                    <a:pt x="1" y="19976"/>
                    <a:pt x="85" y="20031"/>
                    <a:pt x="170" y="20031"/>
                  </a:cubicBezTo>
                  <a:cubicBezTo>
                    <a:pt x="254" y="20031"/>
                    <a:pt x="339" y="19976"/>
                    <a:pt x="339" y="19867"/>
                  </a:cubicBezTo>
                  <a:cubicBezTo>
                    <a:pt x="896" y="13301"/>
                    <a:pt x="1473" y="6715"/>
                    <a:pt x="2050" y="150"/>
                  </a:cubicBezTo>
                  <a:cubicBezTo>
                    <a:pt x="2060" y="50"/>
                    <a:pt x="1985" y="0"/>
                    <a:pt x="1906"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5" name="Google Shape;145;p2"/>
            <p:cNvSpPr/>
            <p:nvPr/>
          </p:nvSpPr>
          <p:spPr>
            <a:xfrm>
              <a:off x="5969723" y="2792270"/>
              <a:ext cx="35850" cy="445684"/>
            </a:xfrm>
            <a:custGeom>
              <a:avLst/>
              <a:gdLst/>
              <a:ahLst/>
              <a:cxnLst/>
              <a:rect l="l" t="t" r="r" b="b"/>
              <a:pathLst>
                <a:path w="1434" h="19817" extrusionOk="0">
                  <a:moveTo>
                    <a:pt x="1281" y="0"/>
                  </a:moveTo>
                  <a:cubicBezTo>
                    <a:pt x="1204" y="0"/>
                    <a:pt x="1125" y="50"/>
                    <a:pt x="1115" y="149"/>
                  </a:cubicBezTo>
                  <a:cubicBezTo>
                    <a:pt x="737" y="6675"/>
                    <a:pt x="359" y="13162"/>
                    <a:pt x="1" y="19668"/>
                  </a:cubicBezTo>
                  <a:cubicBezTo>
                    <a:pt x="1" y="19767"/>
                    <a:pt x="75" y="19817"/>
                    <a:pt x="152" y="19817"/>
                  </a:cubicBezTo>
                  <a:cubicBezTo>
                    <a:pt x="229" y="19817"/>
                    <a:pt x="309" y="19767"/>
                    <a:pt x="319" y="19668"/>
                  </a:cubicBezTo>
                  <a:cubicBezTo>
                    <a:pt x="697" y="13162"/>
                    <a:pt x="1055" y="6675"/>
                    <a:pt x="1433" y="149"/>
                  </a:cubicBezTo>
                  <a:cubicBezTo>
                    <a:pt x="1433" y="50"/>
                    <a:pt x="1358" y="0"/>
                    <a:pt x="1281"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6" name="Google Shape;146;p2"/>
            <p:cNvSpPr/>
            <p:nvPr/>
          </p:nvSpPr>
          <p:spPr>
            <a:xfrm>
              <a:off x="6039850" y="2792270"/>
              <a:ext cx="8000" cy="441209"/>
            </a:xfrm>
            <a:custGeom>
              <a:avLst/>
              <a:gdLst/>
              <a:ahLst/>
              <a:cxnLst/>
              <a:rect l="l" t="t" r="r" b="b"/>
              <a:pathLst>
                <a:path w="320" h="19618" extrusionOk="0">
                  <a:moveTo>
                    <a:pt x="160" y="0"/>
                  </a:moveTo>
                  <a:cubicBezTo>
                    <a:pt x="80" y="0"/>
                    <a:pt x="1" y="50"/>
                    <a:pt x="1" y="149"/>
                  </a:cubicBezTo>
                  <a:lnTo>
                    <a:pt x="1" y="19469"/>
                  </a:lnTo>
                  <a:cubicBezTo>
                    <a:pt x="1" y="19568"/>
                    <a:pt x="80" y="19618"/>
                    <a:pt x="160" y="19618"/>
                  </a:cubicBezTo>
                  <a:cubicBezTo>
                    <a:pt x="240" y="19618"/>
                    <a:pt x="319" y="19568"/>
                    <a:pt x="319" y="19469"/>
                  </a:cubicBezTo>
                  <a:lnTo>
                    <a:pt x="319" y="149"/>
                  </a:lnTo>
                  <a:cubicBezTo>
                    <a:pt x="319" y="50"/>
                    <a:pt x="240" y="0"/>
                    <a:pt x="160"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7" name="Google Shape;147;p2"/>
            <p:cNvSpPr/>
            <p:nvPr/>
          </p:nvSpPr>
          <p:spPr>
            <a:xfrm>
              <a:off x="6263455" y="2792270"/>
              <a:ext cx="70150" cy="454186"/>
            </a:xfrm>
            <a:custGeom>
              <a:avLst/>
              <a:gdLst/>
              <a:ahLst/>
              <a:cxnLst/>
              <a:rect l="l" t="t" r="r" b="b"/>
              <a:pathLst>
                <a:path w="2806" h="20195" extrusionOk="0">
                  <a:moveTo>
                    <a:pt x="154" y="0"/>
                  </a:moveTo>
                  <a:cubicBezTo>
                    <a:pt x="75" y="0"/>
                    <a:pt x="0" y="50"/>
                    <a:pt x="10" y="149"/>
                  </a:cubicBezTo>
                  <a:cubicBezTo>
                    <a:pt x="826" y="6775"/>
                    <a:pt x="1642" y="13400"/>
                    <a:pt x="2477" y="20046"/>
                  </a:cubicBezTo>
                  <a:cubicBezTo>
                    <a:pt x="2487" y="20145"/>
                    <a:pt x="2572" y="20195"/>
                    <a:pt x="2651" y="20195"/>
                  </a:cubicBezTo>
                  <a:cubicBezTo>
                    <a:pt x="2731" y="20195"/>
                    <a:pt x="2806" y="20145"/>
                    <a:pt x="2796" y="20046"/>
                  </a:cubicBezTo>
                  <a:cubicBezTo>
                    <a:pt x="1980" y="13440"/>
                    <a:pt x="1144" y="6795"/>
                    <a:pt x="329" y="149"/>
                  </a:cubicBezTo>
                  <a:cubicBezTo>
                    <a:pt x="319" y="50"/>
                    <a:pt x="234" y="0"/>
                    <a:pt x="154"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8" name="Google Shape;148;p2"/>
            <p:cNvSpPr/>
            <p:nvPr/>
          </p:nvSpPr>
          <p:spPr>
            <a:xfrm>
              <a:off x="6209729" y="2791821"/>
              <a:ext cx="51500" cy="450497"/>
            </a:xfrm>
            <a:custGeom>
              <a:avLst/>
              <a:gdLst/>
              <a:ahLst/>
              <a:cxnLst/>
              <a:rect l="l" t="t" r="r" b="b"/>
              <a:pathLst>
                <a:path w="2060" h="20031" extrusionOk="0">
                  <a:moveTo>
                    <a:pt x="157" y="0"/>
                  </a:moveTo>
                  <a:cubicBezTo>
                    <a:pt x="75" y="0"/>
                    <a:pt x="0" y="50"/>
                    <a:pt x="10" y="150"/>
                  </a:cubicBezTo>
                  <a:cubicBezTo>
                    <a:pt x="587" y="6715"/>
                    <a:pt x="1164" y="13301"/>
                    <a:pt x="1741" y="19867"/>
                  </a:cubicBezTo>
                  <a:cubicBezTo>
                    <a:pt x="1751" y="19976"/>
                    <a:pt x="1831" y="20031"/>
                    <a:pt x="1908" y="20031"/>
                  </a:cubicBezTo>
                  <a:cubicBezTo>
                    <a:pt x="1985" y="20031"/>
                    <a:pt x="2060" y="19976"/>
                    <a:pt x="2060" y="19867"/>
                  </a:cubicBezTo>
                  <a:cubicBezTo>
                    <a:pt x="1483" y="13301"/>
                    <a:pt x="906" y="6715"/>
                    <a:pt x="349" y="150"/>
                  </a:cubicBezTo>
                  <a:cubicBezTo>
                    <a:pt x="329" y="50"/>
                    <a:pt x="239" y="0"/>
                    <a:pt x="157"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9" name="Google Shape;149;p2"/>
            <p:cNvSpPr/>
            <p:nvPr/>
          </p:nvSpPr>
          <p:spPr>
            <a:xfrm>
              <a:off x="6152278" y="2792270"/>
              <a:ext cx="36575" cy="445684"/>
            </a:xfrm>
            <a:custGeom>
              <a:avLst/>
              <a:gdLst/>
              <a:ahLst/>
              <a:cxnLst/>
              <a:rect l="l" t="t" r="r" b="b"/>
              <a:pathLst>
                <a:path w="1463" h="19817" extrusionOk="0">
                  <a:moveTo>
                    <a:pt x="152" y="0"/>
                  </a:moveTo>
                  <a:cubicBezTo>
                    <a:pt x="75" y="0"/>
                    <a:pt x="0" y="50"/>
                    <a:pt x="0" y="149"/>
                  </a:cubicBezTo>
                  <a:cubicBezTo>
                    <a:pt x="378" y="6675"/>
                    <a:pt x="757" y="13162"/>
                    <a:pt x="1115" y="19668"/>
                  </a:cubicBezTo>
                  <a:cubicBezTo>
                    <a:pt x="1135" y="19767"/>
                    <a:pt x="1224" y="19817"/>
                    <a:pt x="1306" y="19817"/>
                  </a:cubicBezTo>
                  <a:cubicBezTo>
                    <a:pt x="1388" y="19817"/>
                    <a:pt x="1463" y="19767"/>
                    <a:pt x="1453" y="19668"/>
                  </a:cubicBezTo>
                  <a:cubicBezTo>
                    <a:pt x="1075" y="13162"/>
                    <a:pt x="697" y="6675"/>
                    <a:pt x="319" y="149"/>
                  </a:cubicBezTo>
                  <a:cubicBezTo>
                    <a:pt x="309" y="50"/>
                    <a:pt x="229" y="0"/>
                    <a:pt x="152"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0" name="Google Shape;150;p2"/>
            <p:cNvSpPr/>
            <p:nvPr/>
          </p:nvSpPr>
          <p:spPr>
            <a:xfrm>
              <a:off x="6110001" y="2792270"/>
              <a:ext cx="7975" cy="441209"/>
            </a:xfrm>
            <a:custGeom>
              <a:avLst/>
              <a:gdLst/>
              <a:ahLst/>
              <a:cxnLst/>
              <a:rect l="l" t="t" r="r" b="b"/>
              <a:pathLst>
                <a:path w="319" h="19618" extrusionOk="0">
                  <a:moveTo>
                    <a:pt x="159" y="0"/>
                  </a:moveTo>
                  <a:cubicBezTo>
                    <a:pt x="80" y="0"/>
                    <a:pt x="0" y="50"/>
                    <a:pt x="0" y="149"/>
                  </a:cubicBezTo>
                  <a:lnTo>
                    <a:pt x="0" y="19469"/>
                  </a:lnTo>
                  <a:cubicBezTo>
                    <a:pt x="0" y="19568"/>
                    <a:pt x="80" y="19618"/>
                    <a:pt x="159" y="19618"/>
                  </a:cubicBezTo>
                  <a:cubicBezTo>
                    <a:pt x="239" y="19618"/>
                    <a:pt x="319" y="19568"/>
                    <a:pt x="319" y="19469"/>
                  </a:cubicBezTo>
                  <a:lnTo>
                    <a:pt x="319" y="149"/>
                  </a:lnTo>
                  <a:cubicBezTo>
                    <a:pt x="319" y="50"/>
                    <a:pt x="239" y="0"/>
                    <a:pt x="159" y="0"/>
                  </a:cubicBezTo>
                  <a:close/>
                </a:path>
              </a:pathLst>
            </a:custGeom>
            <a:solidFill>
              <a:srgbClr val="FFFFFF">
                <a:alpha val="2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1" name="Google Shape;151;p2"/>
            <p:cNvSpPr/>
            <p:nvPr/>
          </p:nvSpPr>
          <p:spPr>
            <a:xfrm>
              <a:off x="5749375" y="2784150"/>
              <a:ext cx="674000" cy="224825"/>
            </a:xfrm>
            <a:custGeom>
              <a:avLst/>
              <a:gdLst/>
              <a:ahLst/>
              <a:cxnLst/>
              <a:rect l="l" t="t" r="r" b="b"/>
              <a:pathLst>
                <a:path w="26960" h="8993" extrusionOk="0">
                  <a:moveTo>
                    <a:pt x="15110" y="1"/>
                  </a:moveTo>
                  <a:cubicBezTo>
                    <a:pt x="9926" y="1"/>
                    <a:pt x="3873" y="133"/>
                    <a:pt x="3303" y="517"/>
                  </a:cubicBezTo>
                  <a:cubicBezTo>
                    <a:pt x="2289" y="1153"/>
                    <a:pt x="2050" y="3640"/>
                    <a:pt x="1552" y="4376"/>
                  </a:cubicBezTo>
                  <a:cubicBezTo>
                    <a:pt x="1552" y="4376"/>
                    <a:pt x="1" y="6525"/>
                    <a:pt x="1513" y="6923"/>
                  </a:cubicBezTo>
                  <a:cubicBezTo>
                    <a:pt x="1591" y="6942"/>
                    <a:pt x="1668" y="6952"/>
                    <a:pt x="1743" y="6952"/>
                  </a:cubicBezTo>
                  <a:cubicBezTo>
                    <a:pt x="3127" y="6952"/>
                    <a:pt x="4119" y="3896"/>
                    <a:pt x="5478" y="3896"/>
                  </a:cubicBezTo>
                  <a:cubicBezTo>
                    <a:pt x="5503" y="3896"/>
                    <a:pt x="5527" y="3897"/>
                    <a:pt x="5552" y="3899"/>
                  </a:cubicBezTo>
                  <a:cubicBezTo>
                    <a:pt x="7024" y="4018"/>
                    <a:pt x="7064" y="6923"/>
                    <a:pt x="8476" y="6963"/>
                  </a:cubicBezTo>
                  <a:cubicBezTo>
                    <a:pt x="8486" y="6963"/>
                    <a:pt x="8495" y="6963"/>
                    <a:pt x="8505" y="6963"/>
                  </a:cubicBezTo>
                  <a:cubicBezTo>
                    <a:pt x="9824" y="6963"/>
                    <a:pt x="9664" y="5675"/>
                    <a:pt x="10716" y="5675"/>
                  </a:cubicBezTo>
                  <a:cubicBezTo>
                    <a:pt x="10780" y="5675"/>
                    <a:pt x="10849" y="5679"/>
                    <a:pt x="10924" y="5690"/>
                  </a:cubicBezTo>
                  <a:cubicBezTo>
                    <a:pt x="12217" y="5869"/>
                    <a:pt x="12018" y="7779"/>
                    <a:pt x="13251" y="7858"/>
                  </a:cubicBezTo>
                  <a:cubicBezTo>
                    <a:pt x="13262" y="7859"/>
                    <a:pt x="13273" y="7859"/>
                    <a:pt x="13284" y="7859"/>
                  </a:cubicBezTo>
                  <a:cubicBezTo>
                    <a:pt x="14496" y="7859"/>
                    <a:pt x="14829" y="4574"/>
                    <a:pt x="16361" y="4574"/>
                  </a:cubicBezTo>
                  <a:cubicBezTo>
                    <a:pt x="16378" y="4574"/>
                    <a:pt x="16397" y="4575"/>
                    <a:pt x="16415" y="4575"/>
                  </a:cubicBezTo>
                  <a:cubicBezTo>
                    <a:pt x="17987" y="4635"/>
                    <a:pt x="16912" y="7898"/>
                    <a:pt x="18424" y="8276"/>
                  </a:cubicBezTo>
                  <a:cubicBezTo>
                    <a:pt x="18531" y="8302"/>
                    <a:pt x="18631" y="8315"/>
                    <a:pt x="18724" y="8315"/>
                  </a:cubicBezTo>
                  <a:cubicBezTo>
                    <a:pt x="19976" y="8315"/>
                    <a:pt x="20147" y="6125"/>
                    <a:pt x="21369" y="6088"/>
                  </a:cubicBezTo>
                  <a:cubicBezTo>
                    <a:pt x="21382" y="6087"/>
                    <a:pt x="21394" y="6087"/>
                    <a:pt x="21407" y="6087"/>
                  </a:cubicBezTo>
                  <a:cubicBezTo>
                    <a:pt x="22668" y="6087"/>
                    <a:pt x="23387" y="8993"/>
                    <a:pt x="25134" y="8993"/>
                  </a:cubicBezTo>
                  <a:cubicBezTo>
                    <a:pt x="25146" y="8993"/>
                    <a:pt x="25157" y="8993"/>
                    <a:pt x="25169" y="8992"/>
                  </a:cubicBezTo>
                  <a:cubicBezTo>
                    <a:pt x="26960" y="8953"/>
                    <a:pt x="26084" y="6466"/>
                    <a:pt x="25866" y="5829"/>
                  </a:cubicBezTo>
                  <a:cubicBezTo>
                    <a:pt x="25667" y="5272"/>
                    <a:pt x="23796" y="397"/>
                    <a:pt x="22563" y="158"/>
                  </a:cubicBezTo>
                  <a:cubicBezTo>
                    <a:pt x="22042" y="68"/>
                    <a:pt x="18796" y="1"/>
                    <a:pt x="151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2" name="Google Shape;152;p2"/>
            <p:cNvSpPr/>
            <p:nvPr/>
          </p:nvSpPr>
          <p:spPr>
            <a:xfrm>
              <a:off x="5783700" y="2909975"/>
              <a:ext cx="50250" cy="28875"/>
            </a:xfrm>
            <a:custGeom>
              <a:avLst/>
              <a:gdLst/>
              <a:ahLst/>
              <a:cxnLst/>
              <a:rect l="l" t="t" r="r" b="b"/>
              <a:pathLst>
                <a:path w="2010" h="1155" extrusionOk="0">
                  <a:moveTo>
                    <a:pt x="2010" y="0"/>
                  </a:moveTo>
                  <a:cubicBezTo>
                    <a:pt x="2010" y="0"/>
                    <a:pt x="1871" y="100"/>
                    <a:pt x="1692" y="259"/>
                  </a:cubicBezTo>
                  <a:cubicBezTo>
                    <a:pt x="1592" y="338"/>
                    <a:pt x="1473" y="398"/>
                    <a:pt x="1373" y="497"/>
                  </a:cubicBezTo>
                  <a:cubicBezTo>
                    <a:pt x="1313" y="557"/>
                    <a:pt x="1234" y="577"/>
                    <a:pt x="1194" y="637"/>
                  </a:cubicBezTo>
                  <a:cubicBezTo>
                    <a:pt x="1134" y="677"/>
                    <a:pt x="1075" y="696"/>
                    <a:pt x="1015" y="756"/>
                  </a:cubicBezTo>
                  <a:cubicBezTo>
                    <a:pt x="935" y="796"/>
                    <a:pt x="896" y="836"/>
                    <a:pt x="816" y="856"/>
                  </a:cubicBezTo>
                  <a:cubicBezTo>
                    <a:pt x="737" y="875"/>
                    <a:pt x="677" y="895"/>
                    <a:pt x="617" y="935"/>
                  </a:cubicBezTo>
                  <a:cubicBezTo>
                    <a:pt x="577" y="955"/>
                    <a:pt x="498" y="955"/>
                    <a:pt x="438" y="955"/>
                  </a:cubicBezTo>
                  <a:cubicBezTo>
                    <a:pt x="398" y="955"/>
                    <a:pt x="339" y="955"/>
                    <a:pt x="299" y="935"/>
                  </a:cubicBezTo>
                  <a:cubicBezTo>
                    <a:pt x="239" y="895"/>
                    <a:pt x="199" y="875"/>
                    <a:pt x="160" y="856"/>
                  </a:cubicBezTo>
                  <a:cubicBezTo>
                    <a:pt x="120" y="836"/>
                    <a:pt x="100" y="796"/>
                    <a:pt x="80" y="776"/>
                  </a:cubicBezTo>
                  <a:lnTo>
                    <a:pt x="0" y="696"/>
                  </a:lnTo>
                  <a:lnTo>
                    <a:pt x="0" y="696"/>
                  </a:lnTo>
                  <a:cubicBezTo>
                    <a:pt x="0" y="696"/>
                    <a:pt x="0" y="756"/>
                    <a:pt x="40" y="776"/>
                  </a:cubicBezTo>
                  <a:cubicBezTo>
                    <a:pt x="40" y="836"/>
                    <a:pt x="80" y="856"/>
                    <a:pt x="100" y="895"/>
                  </a:cubicBezTo>
                  <a:lnTo>
                    <a:pt x="219" y="1035"/>
                  </a:lnTo>
                  <a:cubicBezTo>
                    <a:pt x="259" y="1074"/>
                    <a:pt x="339" y="1094"/>
                    <a:pt x="418" y="1134"/>
                  </a:cubicBezTo>
                  <a:cubicBezTo>
                    <a:pt x="498" y="1154"/>
                    <a:pt x="597" y="1154"/>
                    <a:pt x="657" y="1154"/>
                  </a:cubicBezTo>
                  <a:cubicBezTo>
                    <a:pt x="737" y="1134"/>
                    <a:pt x="836" y="1094"/>
                    <a:pt x="916" y="1074"/>
                  </a:cubicBezTo>
                  <a:cubicBezTo>
                    <a:pt x="995" y="1035"/>
                    <a:pt x="1075" y="995"/>
                    <a:pt x="1134" y="955"/>
                  </a:cubicBezTo>
                  <a:cubicBezTo>
                    <a:pt x="1214" y="895"/>
                    <a:pt x="1294" y="856"/>
                    <a:pt x="1333" y="796"/>
                  </a:cubicBezTo>
                  <a:cubicBezTo>
                    <a:pt x="1393" y="756"/>
                    <a:pt x="1453" y="696"/>
                    <a:pt x="1512" y="657"/>
                  </a:cubicBezTo>
                  <a:cubicBezTo>
                    <a:pt x="1612" y="557"/>
                    <a:pt x="1711" y="458"/>
                    <a:pt x="1791" y="358"/>
                  </a:cubicBezTo>
                  <a:cubicBezTo>
                    <a:pt x="1930" y="159"/>
                    <a:pt x="2010" y="0"/>
                    <a:pt x="2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3" name="Google Shape;153;p2"/>
            <p:cNvSpPr/>
            <p:nvPr/>
          </p:nvSpPr>
          <p:spPr>
            <a:xfrm>
              <a:off x="5933425" y="2911450"/>
              <a:ext cx="48750" cy="35225"/>
            </a:xfrm>
            <a:custGeom>
              <a:avLst/>
              <a:gdLst/>
              <a:ahLst/>
              <a:cxnLst/>
              <a:rect l="l" t="t" r="r" b="b"/>
              <a:pathLst>
                <a:path w="1950" h="1409" extrusionOk="0">
                  <a:moveTo>
                    <a:pt x="0" y="1"/>
                  </a:moveTo>
                  <a:lnTo>
                    <a:pt x="0" y="1"/>
                  </a:lnTo>
                  <a:cubicBezTo>
                    <a:pt x="0" y="1"/>
                    <a:pt x="20" y="140"/>
                    <a:pt x="159" y="419"/>
                  </a:cubicBezTo>
                  <a:cubicBezTo>
                    <a:pt x="259" y="637"/>
                    <a:pt x="418" y="936"/>
                    <a:pt x="696" y="1155"/>
                  </a:cubicBezTo>
                  <a:cubicBezTo>
                    <a:pt x="756" y="1234"/>
                    <a:pt x="856" y="1254"/>
                    <a:pt x="915" y="1314"/>
                  </a:cubicBezTo>
                  <a:cubicBezTo>
                    <a:pt x="995" y="1334"/>
                    <a:pt x="1075" y="1393"/>
                    <a:pt x="1174" y="1393"/>
                  </a:cubicBezTo>
                  <a:cubicBezTo>
                    <a:pt x="1224" y="1403"/>
                    <a:pt x="1269" y="1408"/>
                    <a:pt x="1308" y="1408"/>
                  </a:cubicBezTo>
                  <a:cubicBezTo>
                    <a:pt x="1348" y="1408"/>
                    <a:pt x="1383" y="1403"/>
                    <a:pt x="1413" y="1393"/>
                  </a:cubicBezTo>
                  <a:cubicBezTo>
                    <a:pt x="1492" y="1354"/>
                    <a:pt x="1572" y="1334"/>
                    <a:pt x="1612" y="1314"/>
                  </a:cubicBezTo>
                  <a:cubicBezTo>
                    <a:pt x="1671" y="1254"/>
                    <a:pt x="1711" y="1234"/>
                    <a:pt x="1771" y="1214"/>
                  </a:cubicBezTo>
                  <a:lnTo>
                    <a:pt x="1870" y="1115"/>
                  </a:lnTo>
                  <a:lnTo>
                    <a:pt x="1950" y="1035"/>
                  </a:lnTo>
                  <a:lnTo>
                    <a:pt x="1950" y="1035"/>
                  </a:lnTo>
                  <a:cubicBezTo>
                    <a:pt x="1950" y="1035"/>
                    <a:pt x="1910" y="1035"/>
                    <a:pt x="1850" y="1075"/>
                  </a:cubicBezTo>
                  <a:cubicBezTo>
                    <a:pt x="1791" y="1095"/>
                    <a:pt x="1771" y="1095"/>
                    <a:pt x="1711" y="1115"/>
                  </a:cubicBezTo>
                  <a:cubicBezTo>
                    <a:pt x="1671" y="1115"/>
                    <a:pt x="1612" y="1115"/>
                    <a:pt x="1572" y="1135"/>
                  </a:cubicBezTo>
                  <a:cubicBezTo>
                    <a:pt x="1512" y="1175"/>
                    <a:pt x="1453" y="1175"/>
                    <a:pt x="1393" y="1175"/>
                  </a:cubicBezTo>
                  <a:cubicBezTo>
                    <a:pt x="1313" y="1175"/>
                    <a:pt x="1273" y="1135"/>
                    <a:pt x="1194" y="1135"/>
                  </a:cubicBezTo>
                  <a:cubicBezTo>
                    <a:pt x="1114" y="1115"/>
                    <a:pt x="1075" y="1095"/>
                    <a:pt x="995" y="1075"/>
                  </a:cubicBezTo>
                  <a:cubicBezTo>
                    <a:pt x="955" y="1015"/>
                    <a:pt x="876" y="996"/>
                    <a:pt x="816" y="936"/>
                  </a:cubicBezTo>
                  <a:cubicBezTo>
                    <a:pt x="696" y="876"/>
                    <a:pt x="597" y="737"/>
                    <a:pt x="498" y="637"/>
                  </a:cubicBezTo>
                  <a:cubicBezTo>
                    <a:pt x="398" y="518"/>
                    <a:pt x="318" y="419"/>
                    <a:pt x="259" y="319"/>
                  </a:cubicBezTo>
                  <a:cubicBezTo>
                    <a:pt x="100" y="120"/>
                    <a:pt x="0"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4" name="Google Shape;154;p2"/>
            <p:cNvSpPr/>
            <p:nvPr/>
          </p:nvSpPr>
          <p:spPr>
            <a:xfrm>
              <a:off x="6066725" y="2928875"/>
              <a:ext cx="42300" cy="35325"/>
            </a:xfrm>
            <a:custGeom>
              <a:avLst/>
              <a:gdLst/>
              <a:ahLst/>
              <a:cxnLst/>
              <a:rect l="l" t="t" r="r" b="b"/>
              <a:pathLst>
                <a:path w="1692" h="1413" extrusionOk="0">
                  <a:moveTo>
                    <a:pt x="1691" y="0"/>
                  </a:moveTo>
                  <a:cubicBezTo>
                    <a:pt x="1691" y="0"/>
                    <a:pt x="1552" y="120"/>
                    <a:pt x="1433" y="299"/>
                  </a:cubicBezTo>
                  <a:cubicBezTo>
                    <a:pt x="1353" y="378"/>
                    <a:pt x="1254" y="498"/>
                    <a:pt x="1194" y="597"/>
                  </a:cubicBezTo>
                  <a:cubicBezTo>
                    <a:pt x="1154" y="677"/>
                    <a:pt x="1115" y="716"/>
                    <a:pt x="1055" y="756"/>
                  </a:cubicBezTo>
                  <a:lnTo>
                    <a:pt x="916" y="915"/>
                  </a:lnTo>
                  <a:cubicBezTo>
                    <a:pt x="856" y="995"/>
                    <a:pt x="816" y="1015"/>
                    <a:pt x="756" y="1075"/>
                  </a:cubicBezTo>
                  <a:cubicBezTo>
                    <a:pt x="717" y="1094"/>
                    <a:pt x="657" y="1134"/>
                    <a:pt x="617" y="1174"/>
                  </a:cubicBezTo>
                  <a:cubicBezTo>
                    <a:pt x="597" y="1194"/>
                    <a:pt x="557" y="1194"/>
                    <a:pt x="538" y="1214"/>
                  </a:cubicBezTo>
                  <a:cubicBezTo>
                    <a:pt x="518" y="1214"/>
                    <a:pt x="498" y="1234"/>
                    <a:pt x="458" y="1234"/>
                  </a:cubicBezTo>
                  <a:lnTo>
                    <a:pt x="319" y="1234"/>
                  </a:lnTo>
                  <a:cubicBezTo>
                    <a:pt x="259" y="1234"/>
                    <a:pt x="239" y="1234"/>
                    <a:pt x="199" y="1214"/>
                  </a:cubicBezTo>
                  <a:cubicBezTo>
                    <a:pt x="159" y="1194"/>
                    <a:pt x="120" y="1194"/>
                    <a:pt x="100" y="1174"/>
                  </a:cubicBezTo>
                  <a:cubicBezTo>
                    <a:pt x="20" y="1134"/>
                    <a:pt x="0" y="1114"/>
                    <a:pt x="0" y="1114"/>
                  </a:cubicBezTo>
                  <a:lnTo>
                    <a:pt x="0" y="1114"/>
                  </a:lnTo>
                  <a:cubicBezTo>
                    <a:pt x="0" y="1114"/>
                    <a:pt x="20" y="1174"/>
                    <a:pt x="0" y="1174"/>
                  </a:cubicBezTo>
                  <a:cubicBezTo>
                    <a:pt x="20" y="1194"/>
                    <a:pt x="40" y="1234"/>
                    <a:pt x="100" y="1273"/>
                  </a:cubicBezTo>
                  <a:cubicBezTo>
                    <a:pt x="140" y="1313"/>
                    <a:pt x="159" y="1333"/>
                    <a:pt x="239" y="1373"/>
                  </a:cubicBezTo>
                  <a:cubicBezTo>
                    <a:pt x="299" y="1413"/>
                    <a:pt x="358" y="1413"/>
                    <a:pt x="438" y="1413"/>
                  </a:cubicBezTo>
                  <a:lnTo>
                    <a:pt x="557" y="1413"/>
                  </a:lnTo>
                  <a:cubicBezTo>
                    <a:pt x="617" y="1413"/>
                    <a:pt x="637" y="1413"/>
                    <a:pt x="697" y="1393"/>
                  </a:cubicBezTo>
                  <a:cubicBezTo>
                    <a:pt x="756" y="1333"/>
                    <a:pt x="836" y="1313"/>
                    <a:pt x="916" y="1273"/>
                  </a:cubicBezTo>
                  <a:cubicBezTo>
                    <a:pt x="995" y="1214"/>
                    <a:pt x="1055" y="1174"/>
                    <a:pt x="1115" y="1114"/>
                  </a:cubicBezTo>
                  <a:cubicBezTo>
                    <a:pt x="1154" y="1075"/>
                    <a:pt x="1214" y="1015"/>
                    <a:pt x="1254" y="935"/>
                  </a:cubicBezTo>
                  <a:cubicBezTo>
                    <a:pt x="1313" y="876"/>
                    <a:pt x="1333" y="796"/>
                    <a:pt x="1393" y="736"/>
                  </a:cubicBezTo>
                  <a:cubicBezTo>
                    <a:pt x="1433" y="677"/>
                    <a:pt x="1453" y="597"/>
                    <a:pt x="1493" y="537"/>
                  </a:cubicBezTo>
                  <a:cubicBezTo>
                    <a:pt x="1512" y="478"/>
                    <a:pt x="1532" y="418"/>
                    <a:pt x="1552" y="378"/>
                  </a:cubicBezTo>
                  <a:cubicBezTo>
                    <a:pt x="1652" y="139"/>
                    <a:pt x="1691" y="0"/>
                    <a:pt x="16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5" name="Google Shape;155;p2"/>
            <p:cNvSpPr/>
            <p:nvPr/>
          </p:nvSpPr>
          <p:spPr>
            <a:xfrm>
              <a:off x="6194050" y="2938825"/>
              <a:ext cx="32350" cy="41800"/>
            </a:xfrm>
            <a:custGeom>
              <a:avLst/>
              <a:gdLst/>
              <a:ahLst/>
              <a:cxnLst/>
              <a:rect l="l" t="t" r="r" b="b"/>
              <a:pathLst>
                <a:path w="1294" h="1672" extrusionOk="0">
                  <a:moveTo>
                    <a:pt x="120" y="0"/>
                  </a:moveTo>
                  <a:cubicBezTo>
                    <a:pt x="120" y="0"/>
                    <a:pt x="41" y="139"/>
                    <a:pt x="21" y="398"/>
                  </a:cubicBezTo>
                  <a:cubicBezTo>
                    <a:pt x="1" y="517"/>
                    <a:pt x="1" y="637"/>
                    <a:pt x="21" y="796"/>
                  </a:cubicBezTo>
                  <a:cubicBezTo>
                    <a:pt x="41" y="875"/>
                    <a:pt x="41" y="935"/>
                    <a:pt x="80" y="1015"/>
                  </a:cubicBezTo>
                  <a:cubicBezTo>
                    <a:pt x="100" y="1094"/>
                    <a:pt x="140" y="1174"/>
                    <a:pt x="180" y="1234"/>
                  </a:cubicBezTo>
                  <a:cubicBezTo>
                    <a:pt x="240" y="1393"/>
                    <a:pt x="379" y="1512"/>
                    <a:pt x="518" y="1592"/>
                  </a:cubicBezTo>
                  <a:cubicBezTo>
                    <a:pt x="538" y="1612"/>
                    <a:pt x="598" y="1632"/>
                    <a:pt x="618" y="1632"/>
                  </a:cubicBezTo>
                  <a:cubicBezTo>
                    <a:pt x="637" y="1632"/>
                    <a:pt x="697" y="1671"/>
                    <a:pt x="717" y="1671"/>
                  </a:cubicBezTo>
                  <a:lnTo>
                    <a:pt x="916" y="1671"/>
                  </a:lnTo>
                  <a:cubicBezTo>
                    <a:pt x="976" y="1671"/>
                    <a:pt x="1015" y="1671"/>
                    <a:pt x="1075" y="1632"/>
                  </a:cubicBezTo>
                  <a:cubicBezTo>
                    <a:pt x="1115" y="1612"/>
                    <a:pt x="1155" y="1592"/>
                    <a:pt x="1195" y="1592"/>
                  </a:cubicBezTo>
                  <a:cubicBezTo>
                    <a:pt x="1254" y="1572"/>
                    <a:pt x="1294" y="1532"/>
                    <a:pt x="1294" y="1532"/>
                  </a:cubicBezTo>
                  <a:cubicBezTo>
                    <a:pt x="1294" y="1532"/>
                    <a:pt x="1254" y="1512"/>
                    <a:pt x="1195" y="1512"/>
                  </a:cubicBezTo>
                  <a:lnTo>
                    <a:pt x="1075" y="1512"/>
                  </a:lnTo>
                  <a:cubicBezTo>
                    <a:pt x="1015" y="1512"/>
                    <a:pt x="976" y="1492"/>
                    <a:pt x="916" y="1492"/>
                  </a:cubicBezTo>
                  <a:cubicBezTo>
                    <a:pt x="856" y="1492"/>
                    <a:pt x="816" y="1472"/>
                    <a:pt x="757" y="1433"/>
                  </a:cubicBezTo>
                  <a:cubicBezTo>
                    <a:pt x="737" y="1433"/>
                    <a:pt x="717" y="1413"/>
                    <a:pt x="697" y="1413"/>
                  </a:cubicBezTo>
                  <a:cubicBezTo>
                    <a:pt x="677" y="1393"/>
                    <a:pt x="637" y="1393"/>
                    <a:pt x="618" y="1373"/>
                  </a:cubicBezTo>
                  <a:cubicBezTo>
                    <a:pt x="578" y="1333"/>
                    <a:pt x="538" y="1293"/>
                    <a:pt x="498" y="1234"/>
                  </a:cubicBezTo>
                  <a:cubicBezTo>
                    <a:pt x="478" y="1194"/>
                    <a:pt x="419" y="1134"/>
                    <a:pt x="399" y="1094"/>
                  </a:cubicBezTo>
                  <a:cubicBezTo>
                    <a:pt x="319" y="975"/>
                    <a:pt x="279" y="836"/>
                    <a:pt x="240" y="716"/>
                  </a:cubicBezTo>
                  <a:cubicBezTo>
                    <a:pt x="220" y="597"/>
                    <a:pt x="200" y="478"/>
                    <a:pt x="180" y="378"/>
                  </a:cubicBezTo>
                  <a:cubicBezTo>
                    <a:pt x="140" y="139"/>
                    <a:pt x="120" y="0"/>
                    <a:pt x="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6" name="Google Shape;156;p2"/>
            <p:cNvSpPr/>
            <p:nvPr/>
          </p:nvSpPr>
          <p:spPr>
            <a:xfrm>
              <a:off x="6331850" y="2942300"/>
              <a:ext cx="66675" cy="56725"/>
            </a:xfrm>
            <a:custGeom>
              <a:avLst/>
              <a:gdLst/>
              <a:ahLst/>
              <a:cxnLst/>
              <a:rect l="l" t="t" r="r" b="b"/>
              <a:pathLst>
                <a:path w="2667" h="2269" extrusionOk="0">
                  <a:moveTo>
                    <a:pt x="2049" y="0"/>
                  </a:moveTo>
                  <a:cubicBezTo>
                    <a:pt x="2049" y="0"/>
                    <a:pt x="2069" y="80"/>
                    <a:pt x="2129" y="199"/>
                  </a:cubicBezTo>
                  <a:cubicBezTo>
                    <a:pt x="2189" y="339"/>
                    <a:pt x="2248" y="538"/>
                    <a:pt x="2328" y="756"/>
                  </a:cubicBezTo>
                  <a:cubicBezTo>
                    <a:pt x="2368" y="876"/>
                    <a:pt x="2388" y="995"/>
                    <a:pt x="2427" y="1134"/>
                  </a:cubicBezTo>
                  <a:cubicBezTo>
                    <a:pt x="2427" y="1274"/>
                    <a:pt x="2447" y="1393"/>
                    <a:pt x="2447" y="1552"/>
                  </a:cubicBezTo>
                  <a:cubicBezTo>
                    <a:pt x="2447" y="1672"/>
                    <a:pt x="2388" y="1831"/>
                    <a:pt x="2328" y="1890"/>
                  </a:cubicBezTo>
                  <a:cubicBezTo>
                    <a:pt x="2288" y="1890"/>
                    <a:pt x="2288" y="1930"/>
                    <a:pt x="2268" y="1950"/>
                  </a:cubicBezTo>
                  <a:lnTo>
                    <a:pt x="2169" y="1990"/>
                  </a:lnTo>
                  <a:cubicBezTo>
                    <a:pt x="2169" y="2030"/>
                    <a:pt x="2129" y="2030"/>
                    <a:pt x="2089" y="2030"/>
                  </a:cubicBezTo>
                  <a:lnTo>
                    <a:pt x="1890" y="2030"/>
                  </a:lnTo>
                  <a:cubicBezTo>
                    <a:pt x="1870" y="2030"/>
                    <a:pt x="1830" y="1990"/>
                    <a:pt x="1791" y="1990"/>
                  </a:cubicBezTo>
                  <a:cubicBezTo>
                    <a:pt x="1731" y="1990"/>
                    <a:pt x="1671" y="1950"/>
                    <a:pt x="1592" y="1930"/>
                  </a:cubicBezTo>
                  <a:cubicBezTo>
                    <a:pt x="1472" y="1871"/>
                    <a:pt x="1353" y="1771"/>
                    <a:pt x="1234" y="1691"/>
                  </a:cubicBezTo>
                  <a:cubicBezTo>
                    <a:pt x="1094" y="1592"/>
                    <a:pt x="975" y="1532"/>
                    <a:pt x="875" y="1433"/>
                  </a:cubicBezTo>
                  <a:cubicBezTo>
                    <a:pt x="776" y="1353"/>
                    <a:pt x="676" y="1254"/>
                    <a:pt x="577" y="1174"/>
                  </a:cubicBezTo>
                  <a:cubicBezTo>
                    <a:pt x="398" y="1035"/>
                    <a:pt x="259" y="876"/>
                    <a:pt x="159" y="776"/>
                  </a:cubicBezTo>
                  <a:lnTo>
                    <a:pt x="0" y="637"/>
                  </a:lnTo>
                  <a:lnTo>
                    <a:pt x="0" y="637"/>
                  </a:lnTo>
                  <a:cubicBezTo>
                    <a:pt x="0" y="637"/>
                    <a:pt x="40" y="697"/>
                    <a:pt x="99" y="796"/>
                  </a:cubicBezTo>
                  <a:cubicBezTo>
                    <a:pt x="179" y="896"/>
                    <a:pt x="298" y="1075"/>
                    <a:pt x="458" y="1274"/>
                  </a:cubicBezTo>
                  <a:cubicBezTo>
                    <a:pt x="597" y="1453"/>
                    <a:pt x="796" y="1672"/>
                    <a:pt x="1055" y="1871"/>
                  </a:cubicBezTo>
                  <a:cubicBezTo>
                    <a:pt x="1174" y="1970"/>
                    <a:pt x="1333" y="2070"/>
                    <a:pt x="1472" y="2149"/>
                  </a:cubicBezTo>
                  <a:cubicBezTo>
                    <a:pt x="1552" y="2169"/>
                    <a:pt x="1632" y="2229"/>
                    <a:pt x="1731" y="2249"/>
                  </a:cubicBezTo>
                  <a:cubicBezTo>
                    <a:pt x="1751" y="2249"/>
                    <a:pt x="1791" y="2268"/>
                    <a:pt x="1850" y="2268"/>
                  </a:cubicBezTo>
                  <a:lnTo>
                    <a:pt x="1990" y="2268"/>
                  </a:lnTo>
                  <a:cubicBezTo>
                    <a:pt x="2049" y="2268"/>
                    <a:pt x="2089" y="2249"/>
                    <a:pt x="2149" y="2249"/>
                  </a:cubicBezTo>
                  <a:lnTo>
                    <a:pt x="2228" y="2229"/>
                  </a:lnTo>
                  <a:lnTo>
                    <a:pt x="2288" y="2229"/>
                  </a:lnTo>
                  <a:lnTo>
                    <a:pt x="2388" y="2169"/>
                  </a:lnTo>
                  <a:cubicBezTo>
                    <a:pt x="2447" y="2169"/>
                    <a:pt x="2487" y="2129"/>
                    <a:pt x="2527" y="2070"/>
                  </a:cubicBezTo>
                  <a:cubicBezTo>
                    <a:pt x="2646" y="1890"/>
                    <a:pt x="2666" y="1731"/>
                    <a:pt x="2666" y="1552"/>
                  </a:cubicBezTo>
                  <a:cubicBezTo>
                    <a:pt x="2666" y="1393"/>
                    <a:pt x="2646" y="1254"/>
                    <a:pt x="2587" y="1095"/>
                  </a:cubicBezTo>
                  <a:lnTo>
                    <a:pt x="2447" y="736"/>
                  </a:lnTo>
                  <a:cubicBezTo>
                    <a:pt x="2248" y="259"/>
                    <a:pt x="2049" y="0"/>
                    <a:pt x="2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7" name="Google Shape;157;p2"/>
            <p:cNvSpPr/>
            <p:nvPr/>
          </p:nvSpPr>
          <p:spPr>
            <a:xfrm>
              <a:off x="5736750" y="3762725"/>
              <a:ext cx="696575" cy="73925"/>
            </a:xfrm>
            <a:custGeom>
              <a:avLst/>
              <a:gdLst/>
              <a:ahLst/>
              <a:cxnLst/>
              <a:rect l="l" t="t" r="r" b="b"/>
              <a:pathLst>
                <a:path w="27863" h="2957" extrusionOk="0">
                  <a:moveTo>
                    <a:pt x="12367" y="1"/>
                  </a:moveTo>
                  <a:cubicBezTo>
                    <a:pt x="11692" y="1"/>
                    <a:pt x="10909" y="158"/>
                    <a:pt x="9877" y="549"/>
                  </a:cubicBezTo>
                  <a:cubicBezTo>
                    <a:pt x="8801" y="940"/>
                    <a:pt x="8066"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29" y="2957"/>
                  </a:lnTo>
                  <a:cubicBezTo>
                    <a:pt x="26629" y="2957"/>
                    <a:pt x="27863" y="2240"/>
                    <a:pt x="27266" y="1484"/>
                  </a:cubicBezTo>
                  <a:cubicBezTo>
                    <a:pt x="27004" y="1152"/>
                    <a:pt x="26743" y="1041"/>
                    <a:pt x="26458" y="1041"/>
                  </a:cubicBezTo>
                  <a:cubicBezTo>
                    <a:pt x="25941" y="1041"/>
                    <a:pt x="25348" y="1407"/>
                    <a:pt x="24540" y="1484"/>
                  </a:cubicBezTo>
                  <a:cubicBezTo>
                    <a:pt x="24492" y="1489"/>
                    <a:pt x="24445" y="1491"/>
                    <a:pt x="24398" y="1491"/>
                  </a:cubicBezTo>
                  <a:cubicBezTo>
                    <a:pt x="23387" y="1491"/>
                    <a:pt x="22666" y="482"/>
                    <a:pt x="21359" y="482"/>
                  </a:cubicBezTo>
                  <a:cubicBezTo>
                    <a:pt x="21126" y="482"/>
                    <a:pt x="20875" y="514"/>
                    <a:pt x="20601" y="589"/>
                  </a:cubicBezTo>
                  <a:cubicBezTo>
                    <a:pt x="19399" y="905"/>
                    <a:pt x="18278" y="1230"/>
                    <a:pt x="17165" y="1230"/>
                  </a:cubicBezTo>
                  <a:cubicBezTo>
                    <a:pt x="16528" y="1230"/>
                    <a:pt x="15894" y="1123"/>
                    <a:pt x="15249" y="848"/>
                  </a:cubicBezTo>
                  <a:cubicBezTo>
                    <a:pt x="14198" y="377"/>
                    <a:pt x="13411" y="1"/>
                    <a:pt x="12367"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8" name="Google Shape;158;p2"/>
            <p:cNvSpPr/>
            <p:nvPr/>
          </p:nvSpPr>
          <p:spPr>
            <a:xfrm>
              <a:off x="6007025" y="3772475"/>
              <a:ext cx="91550" cy="22900"/>
            </a:xfrm>
            <a:custGeom>
              <a:avLst/>
              <a:gdLst/>
              <a:ahLst/>
              <a:cxnLst/>
              <a:rect l="l" t="t" r="r" b="b"/>
              <a:pathLst>
                <a:path w="3662" h="916" extrusionOk="0">
                  <a:moveTo>
                    <a:pt x="1533" y="0"/>
                  </a:moveTo>
                  <a:cubicBezTo>
                    <a:pt x="1413" y="0"/>
                    <a:pt x="1294" y="20"/>
                    <a:pt x="1155" y="60"/>
                  </a:cubicBezTo>
                  <a:cubicBezTo>
                    <a:pt x="936" y="100"/>
                    <a:pt x="717" y="179"/>
                    <a:pt x="538" y="259"/>
                  </a:cubicBezTo>
                  <a:cubicBezTo>
                    <a:pt x="180" y="398"/>
                    <a:pt x="1" y="577"/>
                    <a:pt x="1" y="577"/>
                  </a:cubicBezTo>
                  <a:cubicBezTo>
                    <a:pt x="1" y="577"/>
                    <a:pt x="240" y="557"/>
                    <a:pt x="618" y="497"/>
                  </a:cubicBezTo>
                  <a:cubicBezTo>
                    <a:pt x="697" y="478"/>
                    <a:pt x="797" y="478"/>
                    <a:pt x="896" y="478"/>
                  </a:cubicBezTo>
                  <a:lnTo>
                    <a:pt x="1533" y="478"/>
                  </a:lnTo>
                  <a:cubicBezTo>
                    <a:pt x="1592" y="488"/>
                    <a:pt x="1652" y="488"/>
                    <a:pt x="1709" y="488"/>
                  </a:cubicBezTo>
                  <a:cubicBezTo>
                    <a:pt x="1767" y="488"/>
                    <a:pt x="1821" y="488"/>
                    <a:pt x="1871" y="497"/>
                  </a:cubicBezTo>
                  <a:cubicBezTo>
                    <a:pt x="1970" y="497"/>
                    <a:pt x="2110" y="497"/>
                    <a:pt x="2209" y="517"/>
                  </a:cubicBezTo>
                  <a:cubicBezTo>
                    <a:pt x="2309" y="557"/>
                    <a:pt x="2428" y="557"/>
                    <a:pt x="2528" y="577"/>
                  </a:cubicBezTo>
                  <a:lnTo>
                    <a:pt x="2826" y="657"/>
                  </a:lnTo>
                  <a:cubicBezTo>
                    <a:pt x="2926" y="677"/>
                    <a:pt x="3025" y="696"/>
                    <a:pt x="3105" y="716"/>
                  </a:cubicBezTo>
                  <a:lnTo>
                    <a:pt x="3323" y="796"/>
                  </a:lnTo>
                  <a:cubicBezTo>
                    <a:pt x="3363" y="856"/>
                    <a:pt x="3443" y="856"/>
                    <a:pt x="3503" y="876"/>
                  </a:cubicBezTo>
                  <a:cubicBezTo>
                    <a:pt x="3602" y="895"/>
                    <a:pt x="3662" y="915"/>
                    <a:pt x="3662" y="915"/>
                  </a:cubicBezTo>
                  <a:cubicBezTo>
                    <a:pt x="3662" y="915"/>
                    <a:pt x="3642" y="876"/>
                    <a:pt x="3582" y="796"/>
                  </a:cubicBezTo>
                  <a:lnTo>
                    <a:pt x="3423" y="657"/>
                  </a:lnTo>
                  <a:cubicBezTo>
                    <a:pt x="3383" y="577"/>
                    <a:pt x="3304" y="517"/>
                    <a:pt x="3224" y="478"/>
                  </a:cubicBezTo>
                  <a:cubicBezTo>
                    <a:pt x="3164" y="418"/>
                    <a:pt x="3144" y="398"/>
                    <a:pt x="3105" y="378"/>
                  </a:cubicBezTo>
                  <a:lnTo>
                    <a:pt x="2945" y="299"/>
                  </a:lnTo>
                  <a:cubicBezTo>
                    <a:pt x="2846" y="259"/>
                    <a:pt x="2746" y="179"/>
                    <a:pt x="2627" y="159"/>
                  </a:cubicBezTo>
                  <a:cubicBezTo>
                    <a:pt x="2528" y="119"/>
                    <a:pt x="2408" y="80"/>
                    <a:pt x="2289" y="60"/>
                  </a:cubicBezTo>
                  <a:cubicBezTo>
                    <a:pt x="2150" y="20"/>
                    <a:pt x="2030" y="0"/>
                    <a:pt x="191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9" name="Google Shape;159;p2"/>
            <p:cNvSpPr/>
            <p:nvPr/>
          </p:nvSpPr>
          <p:spPr>
            <a:xfrm>
              <a:off x="5765800" y="3783900"/>
              <a:ext cx="58200" cy="34350"/>
            </a:xfrm>
            <a:custGeom>
              <a:avLst/>
              <a:gdLst/>
              <a:ahLst/>
              <a:cxnLst/>
              <a:rect l="l" t="t" r="r" b="b"/>
              <a:pathLst>
                <a:path w="2328" h="1374" extrusionOk="0">
                  <a:moveTo>
                    <a:pt x="1413" y="1"/>
                  </a:moveTo>
                  <a:cubicBezTo>
                    <a:pt x="1313" y="1"/>
                    <a:pt x="1214" y="1"/>
                    <a:pt x="1114" y="21"/>
                  </a:cubicBezTo>
                  <a:cubicBezTo>
                    <a:pt x="1015" y="21"/>
                    <a:pt x="915" y="60"/>
                    <a:pt x="816" y="100"/>
                  </a:cubicBezTo>
                  <a:cubicBezTo>
                    <a:pt x="716" y="140"/>
                    <a:pt x="637" y="200"/>
                    <a:pt x="537" y="239"/>
                  </a:cubicBezTo>
                  <a:cubicBezTo>
                    <a:pt x="458" y="299"/>
                    <a:pt x="378" y="359"/>
                    <a:pt x="318" y="438"/>
                  </a:cubicBezTo>
                  <a:cubicBezTo>
                    <a:pt x="259" y="498"/>
                    <a:pt x="239" y="518"/>
                    <a:pt x="219" y="558"/>
                  </a:cubicBezTo>
                  <a:cubicBezTo>
                    <a:pt x="199" y="617"/>
                    <a:pt x="159" y="637"/>
                    <a:pt x="139" y="697"/>
                  </a:cubicBezTo>
                  <a:cubicBezTo>
                    <a:pt x="100" y="757"/>
                    <a:pt x="60" y="836"/>
                    <a:pt x="40" y="916"/>
                  </a:cubicBezTo>
                  <a:cubicBezTo>
                    <a:pt x="0" y="1035"/>
                    <a:pt x="20" y="1194"/>
                    <a:pt x="20" y="1254"/>
                  </a:cubicBezTo>
                  <a:cubicBezTo>
                    <a:pt x="20" y="1334"/>
                    <a:pt x="40" y="1374"/>
                    <a:pt x="40" y="1374"/>
                  </a:cubicBezTo>
                  <a:cubicBezTo>
                    <a:pt x="40" y="1374"/>
                    <a:pt x="139" y="1214"/>
                    <a:pt x="338" y="996"/>
                  </a:cubicBezTo>
                  <a:cubicBezTo>
                    <a:pt x="398" y="956"/>
                    <a:pt x="438" y="916"/>
                    <a:pt x="497" y="856"/>
                  </a:cubicBezTo>
                  <a:lnTo>
                    <a:pt x="557" y="797"/>
                  </a:lnTo>
                  <a:cubicBezTo>
                    <a:pt x="597" y="797"/>
                    <a:pt x="617" y="757"/>
                    <a:pt x="637" y="737"/>
                  </a:cubicBezTo>
                  <a:cubicBezTo>
                    <a:pt x="696" y="717"/>
                    <a:pt x="756" y="657"/>
                    <a:pt x="816" y="637"/>
                  </a:cubicBezTo>
                  <a:cubicBezTo>
                    <a:pt x="895" y="617"/>
                    <a:pt x="935" y="598"/>
                    <a:pt x="1015" y="558"/>
                  </a:cubicBezTo>
                  <a:lnTo>
                    <a:pt x="1234" y="498"/>
                  </a:lnTo>
                  <a:cubicBezTo>
                    <a:pt x="1254" y="498"/>
                    <a:pt x="1313" y="458"/>
                    <a:pt x="1333" y="458"/>
                  </a:cubicBezTo>
                  <a:cubicBezTo>
                    <a:pt x="1393" y="458"/>
                    <a:pt x="1413" y="438"/>
                    <a:pt x="1453" y="438"/>
                  </a:cubicBezTo>
                  <a:cubicBezTo>
                    <a:pt x="1532" y="419"/>
                    <a:pt x="1612" y="399"/>
                    <a:pt x="1691" y="399"/>
                  </a:cubicBezTo>
                  <a:cubicBezTo>
                    <a:pt x="1751" y="399"/>
                    <a:pt x="1811" y="399"/>
                    <a:pt x="1890" y="359"/>
                  </a:cubicBezTo>
                  <a:cubicBezTo>
                    <a:pt x="2010" y="339"/>
                    <a:pt x="2129" y="339"/>
                    <a:pt x="2209" y="319"/>
                  </a:cubicBezTo>
                  <a:cubicBezTo>
                    <a:pt x="2288" y="319"/>
                    <a:pt x="2328" y="299"/>
                    <a:pt x="2328" y="299"/>
                  </a:cubicBezTo>
                  <a:cubicBezTo>
                    <a:pt x="2328" y="299"/>
                    <a:pt x="2288" y="259"/>
                    <a:pt x="2209" y="220"/>
                  </a:cubicBezTo>
                  <a:cubicBezTo>
                    <a:pt x="2189" y="200"/>
                    <a:pt x="2129" y="160"/>
                    <a:pt x="2089" y="140"/>
                  </a:cubicBezTo>
                  <a:cubicBezTo>
                    <a:pt x="2029" y="120"/>
                    <a:pt x="1990" y="100"/>
                    <a:pt x="1910" y="60"/>
                  </a:cubicBezTo>
                  <a:cubicBezTo>
                    <a:pt x="1831" y="40"/>
                    <a:pt x="175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0" name="Google Shape;160;p2"/>
            <p:cNvSpPr/>
            <p:nvPr/>
          </p:nvSpPr>
          <p:spPr>
            <a:xfrm>
              <a:off x="6238325"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59" y="319"/>
                    <a:pt x="160" y="398"/>
                    <a:pt x="100" y="478"/>
                  </a:cubicBezTo>
                  <a:cubicBezTo>
                    <a:pt x="20" y="518"/>
                    <a:pt x="1" y="577"/>
                    <a:pt x="1" y="577"/>
                  </a:cubicBezTo>
                  <a:cubicBezTo>
                    <a:pt x="1" y="577"/>
                    <a:pt x="147" y="534"/>
                    <a:pt x="351" y="534"/>
                  </a:cubicBezTo>
                  <a:cubicBezTo>
                    <a:pt x="385" y="534"/>
                    <a:pt x="421" y="535"/>
                    <a:pt x="458" y="538"/>
                  </a:cubicBezTo>
                  <a:cubicBezTo>
                    <a:pt x="617" y="538"/>
                    <a:pt x="757" y="518"/>
                    <a:pt x="936" y="518"/>
                  </a:cubicBezTo>
                  <a:cubicBezTo>
                    <a:pt x="1115" y="518"/>
                    <a:pt x="1294" y="518"/>
                    <a:pt x="1453" y="538"/>
                  </a:cubicBezTo>
                  <a:cubicBezTo>
                    <a:pt x="1533" y="538"/>
                    <a:pt x="1632" y="577"/>
                    <a:pt x="1712" y="577"/>
                  </a:cubicBezTo>
                  <a:cubicBezTo>
                    <a:pt x="1791" y="597"/>
                    <a:pt x="1891" y="597"/>
                    <a:pt x="1950" y="617"/>
                  </a:cubicBezTo>
                  <a:cubicBezTo>
                    <a:pt x="2030" y="617"/>
                    <a:pt x="2110" y="657"/>
                    <a:pt x="2189" y="677"/>
                  </a:cubicBezTo>
                  <a:cubicBezTo>
                    <a:pt x="2249" y="677"/>
                    <a:pt x="2328" y="697"/>
                    <a:pt x="2408" y="717"/>
                  </a:cubicBezTo>
                  <a:cubicBezTo>
                    <a:pt x="2468" y="757"/>
                    <a:pt x="2547" y="757"/>
                    <a:pt x="2607" y="776"/>
                  </a:cubicBezTo>
                  <a:cubicBezTo>
                    <a:pt x="2647" y="796"/>
                    <a:pt x="2706" y="796"/>
                    <a:pt x="2746" y="816"/>
                  </a:cubicBezTo>
                  <a:cubicBezTo>
                    <a:pt x="2846" y="856"/>
                    <a:pt x="2905" y="856"/>
                    <a:pt x="2905" y="856"/>
                  </a:cubicBezTo>
                  <a:cubicBezTo>
                    <a:pt x="2905" y="856"/>
                    <a:pt x="2885" y="796"/>
                    <a:pt x="2826" y="717"/>
                  </a:cubicBezTo>
                  <a:cubicBezTo>
                    <a:pt x="2786" y="657"/>
                    <a:pt x="2706" y="558"/>
                    <a:pt x="2587" y="458"/>
                  </a:cubicBezTo>
                  <a:cubicBezTo>
                    <a:pt x="2527" y="398"/>
                    <a:pt x="2448" y="359"/>
                    <a:pt x="2388" y="299"/>
                  </a:cubicBezTo>
                  <a:cubicBezTo>
                    <a:pt x="2308" y="259"/>
                    <a:pt x="2229" y="199"/>
                    <a:pt x="2129" y="160"/>
                  </a:cubicBezTo>
                  <a:cubicBezTo>
                    <a:pt x="2030" y="120"/>
                    <a:pt x="1930" y="80"/>
                    <a:pt x="183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1" name="Google Shape;161;p2"/>
            <p:cNvSpPr/>
            <p:nvPr/>
          </p:nvSpPr>
          <p:spPr>
            <a:xfrm>
              <a:off x="6017475" y="3400275"/>
              <a:ext cx="155450" cy="42475"/>
            </a:xfrm>
            <a:custGeom>
              <a:avLst/>
              <a:gdLst/>
              <a:ahLst/>
              <a:cxnLst/>
              <a:rect l="l" t="t" r="r" b="b"/>
              <a:pathLst>
                <a:path w="6218" h="1699" extrusionOk="0">
                  <a:moveTo>
                    <a:pt x="2729" y="0"/>
                  </a:moveTo>
                  <a:cubicBezTo>
                    <a:pt x="1946" y="0"/>
                    <a:pt x="1045" y="114"/>
                    <a:pt x="40" y="424"/>
                  </a:cubicBezTo>
                  <a:cubicBezTo>
                    <a:pt x="40" y="424"/>
                    <a:pt x="1" y="961"/>
                    <a:pt x="916" y="1418"/>
                  </a:cubicBezTo>
                  <a:cubicBezTo>
                    <a:pt x="1053" y="1484"/>
                    <a:pt x="1195" y="1513"/>
                    <a:pt x="1355" y="1513"/>
                  </a:cubicBezTo>
                  <a:cubicBezTo>
                    <a:pt x="1680" y="1513"/>
                    <a:pt x="2079" y="1393"/>
                    <a:pt x="2667" y="1219"/>
                  </a:cubicBezTo>
                  <a:cubicBezTo>
                    <a:pt x="3052" y="1108"/>
                    <a:pt x="3316" y="1037"/>
                    <a:pt x="3546" y="1037"/>
                  </a:cubicBezTo>
                  <a:cubicBezTo>
                    <a:pt x="3849" y="1037"/>
                    <a:pt x="4092" y="1161"/>
                    <a:pt x="4477" y="1478"/>
                  </a:cubicBezTo>
                  <a:cubicBezTo>
                    <a:pt x="4667" y="1634"/>
                    <a:pt x="4874" y="1698"/>
                    <a:pt x="5077" y="1698"/>
                  </a:cubicBezTo>
                  <a:cubicBezTo>
                    <a:pt x="5598" y="1698"/>
                    <a:pt x="6094" y="1279"/>
                    <a:pt x="6208" y="921"/>
                  </a:cubicBezTo>
                  <a:cubicBezTo>
                    <a:pt x="6208" y="921"/>
                    <a:pt x="6209" y="921"/>
                    <a:pt x="6209" y="921"/>
                  </a:cubicBezTo>
                  <a:cubicBezTo>
                    <a:pt x="6218" y="921"/>
                    <a:pt x="4950" y="0"/>
                    <a:pt x="27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2" name="Google Shape;162;p2"/>
            <p:cNvSpPr/>
            <p:nvPr/>
          </p:nvSpPr>
          <p:spPr>
            <a:xfrm>
              <a:off x="6039850" y="3422300"/>
              <a:ext cx="39325" cy="13650"/>
            </a:xfrm>
            <a:custGeom>
              <a:avLst/>
              <a:gdLst/>
              <a:ahLst/>
              <a:cxnLst/>
              <a:rect l="l" t="t" r="r" b="b"/>
              <a:pathLst>
                <a:path w="1573" h="546" extrusionOk="0">
                  <a:moveTo>
                    <a:pt x="1573" y="0"/>
                  </a:moveTo>
                  <a:cubicBezTo>
                    <a:pt x="1573" y="0"/>
                    <a:pt x="1533" y="0"/>
                    <a:pt x="1493" y="40"/>
                  </a:cubicBezTo>
                  <a:cubicBezTo>
                    <a:pt x="1433" y="60"/>
                    <a:pt x="1374" y="80"/>
                    <a:pt x="1294" y="100"/>
                  </a:cubicBezTo>
                  <a:cubicBezTo>
                    <a:pt x="1195" y="139"/>
                    <a:pt x="1115" y="179"/>
                    <a:pt x="1016" y="199"/>
                  </a:cubicBezTo>
                  <a:cubicBezTo>
                    <a:pt x="936" y="259"/>
                    <a:pt x="837" y="279"/>
                    <a:pt x="737" y="299"/>
                  </a:cubicBezTo>
                  <a:cubicBezTo>
                    <a:pt x="611" y="336"/>
                    <a:pt x="509" y="350"/>
                    <a:pt x="410" y="350"/>
                  </a:cubicBezTo>
                  <a:cubicBezTo>
                    <a:pt x="354" y="350"/>
                    <a:pt x="298" y="346"/>
                    <a:pt x="240" y="338"/>
                  </a:cubicBezTo>
                  <a:cubicBezTo>
                    <a:pt x="180" y="299"/>
                    <a:pt x="120" y="299"/>
                    <a:pt x="80" y="279"/>
                  </a:cubicBezTo>
                  <a:cubicBezTo>
                    <a:pt x="21" y="259"/>
                    <a:pt x="1" y="259"/>
                    <a:pt x="1" y="259"/>
                  </a:cubicBezTo>
                  <a:lnTo>
                    <a:pt x="1" y="259"/>
                  </a:lnTo>
                  <a:cubicBezTo>
                    <a:pt x="1" y="259"/>
                    <a:pt x="1" y="338"/>
                    <a:pt x="120" y="438"/>
                  </a:cubicBezTo>
                  <a:cubicBezTo>
                    <a:pt x="180" y="478"/>
                    <a:pt x="240" y="498"/>
                    <a:pt x="359" y="537"/>
                  </a:cubicBezTo>
                  <a:cubicBezTo>
                    <a:pt x="386" y="543"/>
                    <a:pt x="417" y="545"/>
                    <a:pt x="451" y="545"/>
                  </a:cubicBezTo>
                  <a:cubicBezTo>
                    <a:pt x="544" y="545"/>
                    <a:pt x="660" y="527"/>
                    <a:pt x="777" y="498"/>
                  </a:cubicBezTo>
                  <a:cubicBezTo>
                    <a:pt x="916" y="458"/>
                    <a:pt x="1036" y="398"/>
                    <a:pt x="1135" y="358"/>
                  </a:cubicBezTo>
                  <a:cubicBezTo>
                    <a:pt x="1234" y="279"/>
                    <a:pt x="1314" y="239"/>
                    <a:pt x="1394" y="179"/>
                  </a:cubicBezTo>
                  <a:lnTo>
                    <a:pt x="1513" y="60"/>
                  </a:lnTo>
                  <a:lnTo>
                    <a:pt x="15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3" name="Google Shape;163;p2"/>
            <p:cNvSpPr/>
            <p:nvPr/>
          </p:nvSpPr>
          <p:spPr>
            <a:xfrm>
              <a:off x="6131375" y="3428250"/>
              <a:ext cx="25900" cy="12850"/>
            </a:xfrm>
            <a:custGeom>
              <a:avLst/>
              <a:gdLst/>
              <a:ahLst/>
              <a:cxnLst/>
              <a:rect l="l" t="t" r="r" b="b"/>
              <a:pathLst>
                <a:path w="1036" h="514" extrusionOk="0">
                  <a:moveTo>
                    <a:pt x="21" y="1"/>
                  </a:moveTo>
                  <a:cubicBezTo>
                    <a:pt x="21" y="1"/>
                    <a:pt x="1" y="61"/>
                    <a:pt x="21" y="200"/>
                  </a:cubicBezTo>
                  <a:cubicBezTo>
                    <a:pt x="41" y="240"/>
                    <a:pt x="61" y="319"/>
                    <a:pt x="140" y="359"/>
                  </a:cubicBezTo>
                  <a:cubicBezTo>
                    <a:pt x="200" y="439"/>
                    <a:pt x="299" y="459"/>
                    <a:pt x="399" y="498"/>
                  </a:cubicBezTo>
                  <a:cubicBezTo>
                    <a:pt x="448" y="508"/>
                    <a:pt x="498" y="513"/>
                    <a:pt x="543" y="513"/>
                  </a:cubicBezTo>
                  <a:cubicBezTo>
                    <a:pt x="588" y="513"/>
                    <a:pt x="628" y="508"/>
                    <a:pt x="657" y="498"/>
                  </a:cubicBezTo>
                  <a:cubicBezTo>
                    <a:pt x="737" y="459"/>
                    <a:pt x="817" y="439"/>
                    <a:pt x="856" y="419"/>
                  </a:cubicBezTo>
                  <a:cubicBezTo>
                    <a:pt x="916" y="399"/>
                    <a:pt x="956" y="359"/>
                    <a:pt x="996" y="339"/>
                  </a:cubicBezTo>
                  <a:cubicBezTo>
                    <a:pt x="1016" y="339"/>
                    <a:pt x="1035" y="319"/>
                    <a:pt x="1035" y="319"/>
                  </a:cubicBezTo>
                  <a:lnTo>
                    <a:pt x="638" y="319"/>
                  </a:lnTo>
                  <a:cubicBezTo>
                    <a:pt x="558" y="319"/>
                    <a:pt x="498" y="319"/>
                    <a:pt x="439" y="299"/>
                  </a:cubicBezTo>
                  <a:cubicBezTo>
                    <a:pt x="319" y="260"/>
                    <a:pt x="220" y="220"/>
                    <a:pt x="140" y="140"/>
                  </a:cubicBezTo>
                  <a:lnTo>
                    <a:pt x="41" y="41"/>
                  </a:lnTo>
                  <a:cubicBezTo>
                    <a:pt x="21" y="21"/>
                    <a:pt x="21" y="1"/>
                    <a:pt x="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64" name="Google Shape;164;p2"/>
          <p:cNvGrpSpPr/>
          <p:nvPr/>
        </p:nvGrpSpPr>
        <p:grpSpPr>
          <a:xfrm>
            <a:off x="9970644" y="4329386"/>
            <a:ext cx="1563937" cy="2145196"/>
            <a:chOff x="6481050" y="2803650"/>
            <a:chExt cx="753100" cy="1033000"/>
          </a:xfrm>
        </p:grpSpPr>
        <p:sp>
          <p:nvSpPr>
            <p:cNvPr id="165" name="Google Shape;165;p2"/>
            <p:cNvSpPr/>
            <p:nvPr/>
          </p:nvSpPr>
          <p:spPr>
            <a:xfrm>
              <a:off x="6542750" y="2843800"/>
              <a:ext cx="629725" cy="974450"/>
            </a:xfrm>
            <a:custGeom>
              <a:avLst/>
              <a:gdLst/>
              <a:ahLst/>
              <a:cxnLst/>
              <a:rect l="l" t="t" r="r" b="b"/>
              <a:pathLst>
                <a:path w="25189" h="38978" extrusionOk="0">
                  <a:moveTo>
                    <a:pt x="12614" y="1"/>
                  </a:moveTo>
                  <a:lnTo>
                    <a:pt x="0" y="12396"/>
                  </a:lnTo>
                  <a:lnTo>
                    <a:pt x="0" y="38978"/>
                  </a:lnTo>
                  <a:lnTo>
                    <a:pt x="25189" y="38978"/>
                  </a:lnTo>
                  <a:lnTo>
                    <a:pt x="25189" y="12396"/>
                  </a:lnTo>
                  <a:lnTo>
                    <a:pt x="22184" y="9452"/>
                  </a:lnTo>
                  <a:lnTo>
                    <a:pt x="22184" y="618"/>
                  </a:lnTo>
                  <a:lnTo>
                    <a:pt x="18165" y="618"/>
                  </a:lnTo>
                  <a:lnTo>
                    <a:pt x="18165" y="5472"/>
                  </a:lnTo>
                  <a:lnTo>
                    <a:pt x="12614" y="1"/>
                  </a:lnTo>
                  <a:close/>
                </a:path>
              </a:pathLst>
            </a:custGeom>
            <a:solidFill>
              <a:srgbClr val="F3D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6" name="Google Shape;166;p2"/>
            <p:cNvSpPr/>
            <p:nvPr/>
          </p:nvSpPr>
          <p:spPr>
            <a:xfrm>
              <a:off x="6639250" y="3093475"/>
              <a:ext cx="475525" cy="7525"/>
            </a:xfrm>
            <a:custGeom>
              <a:avLst/>
              <a:gdLst/>
              <a:ahLst/>
              <a:cxnLst/>
              <a:rect l="l" t="t" r="r" b="b"/>
              <a:pathLst>
                <a:path w="19021" h="301" extrusionOk="0">
                  <a:moveTo>
                    <a:pt x="181" y="1"/>
                  </a:moveTo>
                  <a:cubicBezTo>
                    <a:pt x="0" y="1"/>
                    <a:pt x="6" y="300"/>
                    <a:pt x="199" y="300"/>
                  </a:cubicBezTo>
                  <a:lnTo>
                    <a:pt x="18822" y="300"/>
                  </a:lnTo>
                  <a:cubicBezTo>
                    <a:pt x="19021" y="300"/>
                    <a:pt x="19021" y="2"/>
                    <a:pt x="18822" y="2"/>
                  </a:cubicBezTo>
                  <a:lnTo>
                    <a:pt x="199" y="2"/>
                  </a:lnTo>
                  <a:cubicBezTo>
                    <a:pt x="193" y="1"/>
                    <a:pt x="187" y="1"/>
                    <a:pt x="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7" name="Google Shape;167;p2"/>
            <p:cNvSpPr/>
            <p:nvPr/>
          </p:nvSpPr>
          <p:spPr>
            <a:xfrm>
              <a:off x="6853625" y="2865950"/>
              <a:ext cx="7725" cy="235300"/>
            </a:xfrm>
            <a:custGeom>
              <a:avLst/>
              <a:gdLst/>
              <a:ahLst/>
              <a:cxnLst/>
              <a:rect l="l" t="t" r="r" b="b"/>
              <a:pathLst>
                <a:path w="309" h="9412" extrusionOk="0">
                  <a:moveTo>
                    <a:pt x="157" y="0"/>
                  </a:moveTo>
                  <a:cubicBezTo>
                    <a:pt x="80" y="0"/>
                    <a:pt x="0" y="50"/>
                    <a:pt x="0" y="149"/>
                  </a:cubicBezTo>
                  <a:lnTo>
                    <a:pt x="0" y="9262"/>
                  </a:lnTo>
                  <a:cubicBezTo>
                    <a:pt x="0" y="9361"/>
                    <a:pt x="75" y="9411"/>
                    <a:pt x="149" y="9411"/>
                  </a:cubicBezTo>
                  <a:cubicBezTo>
                    <a:pt x="224" y="9411"/>
                    <a:pt x="299" y="9361"/>
                    <a:pt x="299" y="9262"/>
                  </a:cubicBezTo>
                  <a:lnTo>
                    <a:pt x="299" y="149"/>
                  </a:lnTo>
                  <a:cubicBezTo>
                    <a:pt x="309" y="50"/>
                    <a:pt x="234" y="0"/>
                    <a:pt x="1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8" name="Google Shape;168;p2"/>
            <p:cNvSpPr/>
            <p:nvPr/>
          </p:nvSpPr>
          <p:spPr>
            <a:xfrm>
              <a:off x="6739675" y="2934850"/>
              <a:ext cx="235400" cy="166025"/>
            </a:xfrm>
            <a:custGeom>
              <a:avLst/>
              <a:gdLst/>
              <a:ahLst/>
              <a:cxnLst/>
              <a:rect l="l" t="t" r="r" b="b"/>
              <a:pathLst>
                <a:path w="9416" h="6641" extrusionOk="0">
                  <a:moveTo>
                    <a:pt x="9195" y="1"/>
                  </a:moveTo>
                  <a:cubicBezTo>
                    <a:pt x="9144" y="1"/>
                    <a:pt x="9092" y="24"/>
                    <a:pt x="9055" y="79"/>
                  </a:cubicBezTo>
                  <a:cubicBezTo>
                    <a:pt x="7626" y="2127"/>
                    <a:pt x="6178" y="4192"/>
                    <a:pt x="4766" y="6241"/>
                  </a:cubicBezTo>
                  <a:lnTo>
                    <a:pt x="4766" y="6241"/>
                  </a:lnTo>
                  <a:cubicBezTo>
                    <a:pt x="4763" y="6236"/>
                    <a:pt x="4760" y="6232"/>
                    <a:pt x="4757" y="6227"/>
                  </a:cubicBezTo>
                  <a:cubicBezTo>
                    <a:pt x="4578" y="6009"/>
                    <a:pt x="4399" y="5770"/>
                    <a:pt x="4260" y="5551"/>
                  </a:cubicBezTo>
                  <a:cubicBezTo>
                    <a:pt x="3703" y="4835"/>
                    <a:pt x="3185" y="4118"/>
                    <a:pt x="2648" y="3382"/>
                  </a:cubicBezTo>
                  <a:cubicBezTo>
                    <a:pt x="1872" y="2368"/>
                    <a:pt x="1136" y="1353"/>
                    <a:pt x="360" y="358"/>
                  </a:cubicBezTo>
                  <a:cubicBezTo>
                    <a:pt x="316" y="294"/>
                    <a:pt x="259" y="269"/>
                    <a:pt x="206" y="269"/>
                  </a:cubicBezTo>
                  <a:cubicBezTo>
                    <a:pt x="94" y="269"/>
                    <a:pt x="0" y="383"/>
                    <a:pt x="82" y="477"/>
                  </a:cubicBezTo>
                  <a:cubicBezTo>
                    <a:pt x="1594" y="2527"/>
                    <a:pt x="3126" y="4536"/>
                    <a:pt x="4638" y="6566"/>
                  </a:cubicBezTo>
                  <a:cubicBezTo>
                    <a:pt x="4668" y="6615"/>
                    <a:pt x="4717" y="6640"/>
                    <a:pt x="4767" y="6640"/>
                  </a:cubicBezTo>
                  <a:cubicBezTo>
                    <a:pt x="4817" y="6640"/>
                    <a:pt x="4867" y="6615"/>
                    <a:pt x="4896" y="6566"/>
                  </a:cubicBezTo>
                  <a:cubicBezTo>
                    <a:pt x="6369" y="4457"/>
                    <a:pt x="7861" y="2348"/>
                    <a:pt x="9333" y="239"/>
                  </a:cubicBezTo>
                  <a:cubicBezTo>
                    <a:pt x="9416" y="115"/>
                    <a:pt x="9309" y="1"/>
                    <a:pt x="91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9" name="Google Shape;169;p2"/>
            <p:cNvSpPr/>
            <p:nvPr/>
          </p:nvSpPr>
          <p:spPr>
            <a:xfrm>
              <a:off x="6980950" y="2841325"/>
              <a:ext cx="137300" cy="90200"/>
            </a:xfrm>
            <a:custGeom>
              <a:avLst/>
              <a:gdLst/>
              <a:ahLst/>
              <a:cxnLst/>
              <a:rect l="l" t="t" r="r" b="b"/>
              <a:pathLst>
                <a:path w="5492" h="3608" extrusionOk="0">
                  <a:moveTo>
                    <a:pt x="2707" y="0"/>
                  </a:moveTo>
                  <a:cubicBezTo>
                    <a:pt x="498" y="0"/>
                    <a:pt x="359" y="398"/>
                    <a:pt x="359" y="398"/>
                  </a:cubicBezTo>
                  <a:cubicBezTo>
                    <a:pt x="359" y="398"/>
                    <a:pt x="1" y="2149"/>
                    <a:pt x="598" y="2189"/>
                  </a:cubicBezTo>
                  <a:cubicBezTo>
                    <a:pt x="606" y="2189"/>
                    <a:pt x="614" y="2189"/>
                    <a:pt x="622" y="2189"/>
                  </a:cubicBezTo>
                  <a:cubicBezTo>
                    <a:pt x="1190" y="2189"/>
                    <a:pt x="1337" y="1532"/>
                    <a:pt x="1848" y="1532"/>
                  </a:cubicBezTo>
                  <a:cubicBezTo>
                    <a:pt x="1856" y="1532"/>
                    <a:pt x="1863" y="1532"/>
                    <a:pt x="1871" y="1532"/>
                  </a:cubicBezTo>
                  <a:cubicBezTo>
                    <a:pt x="2408" y="1572"/>
                    <a:pt x="2169" y="2686"/>
                    <a:pt x="2746" y="2806"/>
                  </a:cubicBezTo>
                  <a:cubicBezTo>
                    <a:pt x="2777" y="2812"/>
                    <a:pt x="2805" y="2815"/>
                    <a:pt x="2833" y="2815"/>
                  </a:cubicBezTo>
                  <a:cubicBezTo>
                    <a:pt x="3305" y="2815"/>
                    <a:pt x="3329" y="1891"/>
                    <a:pt x="3781" y="1891"/>
                  </a:cubicBezTo>
                  <a:cubicBezTo>
                    <a:pt x="4243" y="1891"/>
                    <a:pt x="3829" y="3607"/>
                    <a:pt x="4561" y="3607"/>
                  </a:cubicBezTo>
                  <a:cubicBezTo>
                    <a:pt x="4585" y="3607"/>
                    <a:pt x="4610" y="3605"/>
                    <a:pt x="4636" y="3602"/>
                  </a:cubicBezTo>
                  <a:cubicBezTo>
                    <a:pt x="5492" y="3482"/>
                    <a:pt x="5054" y="398"/>
                    <a:pt x="5054" y="398"/>
                  </a:cubicBezTo>
                  <a:cubicBezTo>
                    <a:pt x="5054" y="398"/>
                    <a:pt x="4935" y="0"/>
                    <a:pt x="27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0" name="Google Shape;170;p2"/>
            <p:cNvSpPr/>
            <p:nvPr/>
          </p:nvSpPr>
          <p:spPr>
            <a:xfrm>
              <a:off x="6481050" y="2803650"/>
              <a:ext cx="753100" cy="397825"/>
            </a:xfrm>
            <a:custGeom>
              <a:avLst/>
              <a:gdLst/>
              <a:ahLst/>
              <a:cxnLst/>
              <a:rect l="l" t="t" r="r" b="b"/>
              <a:pathLst>
                <a:path w="30124" h="15913" extrusionOk="0">
                  <a:moveTo>
                    <a:pt x="15033" y="0"/>
                  </a:moveTo>
                  <a:cubicBezTo>
                    <a:pt x="14704" y="0"/>
                    <a:pt x="14376" y="125"/>
                    <a:pt x="14127" y="373"/>
                  </a:cubicBezTo>
                  <a:lnTo>
                    <a:pt x="856" y="13445"/>
                  </a:lnTo>
                  <a:cubicBezTo>
                    <a:pt x="1" y="14261"/>
                    <a:pt x="697" y="15435"/>
                    <a:pt x="1573" y="15594"/>
                  </a:cubicBezTo>
                  <a:lnTo>
                    <a:pt x="1553" y="15634"/>
                  </a:lnTo>
                  <a:cubicBezTo>
                    <a:pt x="1553" y="15634"/>
                    <a:pt x="1887" y="15912"/>
                    <a:pt x="2473" y="15912"/>
                  </a:cubicBezTo>
                  <a:cubicBezTo>
                    <a:pt x="2994" y="15912"/>
                    <a:pt x="3715" y="15692"/>
                    <a:pt x="4577" y="14858"/>
                  </a:cubicBezTo>
                  <a:cubicBezTo>
                    <a:pt x="6427" y="13107"/>
                    <a:pt x="6248" y="12749"/>
                    <a:pt x="8357" y="12649"/>
                  </a:cubicBezTo>
                  <a:cubicBezTo>
                    <a:pt x="10446" y="12550"/>
                    <a:pt x="9472" y="9923"/>
                    <a:pt x="10427" y="9088"/>
                  </a:cubicBezTo>
                  <a:cubicBezTo>
                    <a:pt x="11342" y="8232"/>
                    <a:pt x="12158" y="8889"/>
                    <a:pt x="13013" y="7118"/>
                  </a:cubicBezTo>
                  <a:cubicBezTo>
                    <a:pt x="13715" y="5666"/>
                    <a:pt x="14698" y="4039"/>
                    <a:pt x="15621" y="4039"/>
                  </a:cubicBezTo>
                  <a:cubicBezTo>
                    <a:pt x="15824" y="4039"/>
                    <a:pt x="16023" y="4118"/>
                    <a:pt x="16216" y="4293"/>
                  </a:cubicBezTo>
                  <a:cubicBezTo>
                    <a:pt x="17291" y="5288"/>
                    <a:pt x="17012" y="7317"/>
                    <a:pt x="18683" y="7795"/>
                  </a:cubicBezTo>
                  <a:cubicBezTo>
                    <a:pt x="20355" y="8272"/>
                    <a:pt x="20673" y="8312"/>
                    <a:pt x="21230" y="10262"/>
                  </a:cubicBezTo>
                  <a:cubicBezTo>
                    <a:pt x="21767" y="12192"/>
                    <a:pt x="23041" y="12410"/>
                    <a:pt x="24016" y="12609"/>
                  </a:cubicBezTo>
                  <a:cubicBezTo>
                    <a:pt x="24951" y="12808"/>
                    <a:pt x="25209" y="15554"/>
                    <a:pt x="28214" y="15594"/>
                  </a:cubicBezTo>
                  <a:lnTo>
                    <a:pt x="28353" y="15594"/>
                  </a:lnTo>
                  <a:cubicBezTo>
                    <a:pt x="29328" y="15554"/>
                    <a:pt x="30124" y="14301"/>
                    <a:pt x="29228" y="13445"/>
                  </a:cubicBezTo>
                  <a:lnTo>
                    <a:pt x="15938" y="373"/>
                  </a:lnTo>
                  <a:cubicBezTo>
                    <a:pt x="15689" y="125"/>
                    <a:pt x="15361" y="0"/>
                    <a:pt x="150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 name="Google Shape;171;p2"/>
            <p:cNvSpPr/>
            <p:nvPr/>
          </p:nvSpPr>
          <p:spPr>
            <a:xfrm>
              <a:off x="6660125" y="3075600"/>
              <a:ext cx="47775" cy="30650"/>
            </a:xfrm>
            <a:custGeom>
              <a:avLst/>
              <a:gdLst/>
              <a:ahLst/>
              <a:cxnLst/>
              <a:rect l="l" t="t" r="r" b="b"/>
              <a:pathLst>
                <a:path w="1911" h="1226" extrusionOk="0">
                  <a:moveTo>
                    <a:pt x="1871" y="0"/>
                  </a:moveTo>
                  <a:cubicBezTo>
                    <a:pt x="1871" y="0"/>
                    <a:pt x="1871" y="20"/>
                    <a:pt x="1851" y="100"/>
                  </a:cubicBezTo>
                  <a:cubicBezTo>
                    <a:pt x="1851" y="120"/>
                    <a:pt x="1811" y="160"/>
                    <a:pt x="1811" y="219"/>
                  </a:cubicBezTo>
                  <a:cubicBezTo>
                    <a:pt x="1811" y="259"/>
                    <a:pt x="1791" y="319"/>
                    <a:pt x="1771" y="359"/>
                  </a:cubicBezTo>
                  <a:cubicBezTo>
                    <a:pt x="1771" y="418"/>
                    <a:pt x="1712" y="458"/>
                    <a:pt x="1692" y="518"/>
                  </a:cubicBezTo>
                  <a:cubicBezTo>
                    <a:pt x="1672" y="577"/>
                    <a:pt x="1612" y="617"/>
                    <a:pt x="1572" y="657"/>
                  </a:cubicBezTo>
                  <a:cubicBezTo>
                    <a:pt x="1552" y="717"/>
                    <a:pt x="1473" y="737"/>
                    <a:pt x="1413" y="796"/>
                  </a:cubicBezTo>
                  <a:cubicBezTo>
                    <a:pt x="1353" y="816"/>
                    <a:pt x="1294" y="836"/>
                    <a:pt x="1234" y="856"/>
                  </a:cubicBezTo>
                  <a:cubicBezTo>
                    <a:pt x="1095" y="916"/>
                    <a:pt x="956" y="936"/>
                    <a:pt x="796" y="956"/>
                  </a:cubicBezTo>
                  <a:cubicBezTo>
                    <a:pt x="657" y="956"/>
                    <a:pt x="538" y="995"/>
                    <a:pt x="398" y="995"/>
                  </a:cubicBezTo>
                  <a:cubicBezTo>
                    <a:pt x="180" y="1015"/>
                    <a:pt x="1" y="1015"/>
                    <a:pt x="1" y="1015"/>
                  </a:cubicBezTo>
                  <a:cubicBezTo>
                    <a:pt x="1" y="1015"/>
                    <a:pt x="160" y="1115"/>
                    <a:pt x="379" y="1194"/>
                  </a:cubicBezTo>
                  <a:cubicBezTo>
                    <a:pt x="474" y="1212"/>
                    <a:pt x="595" y="1225"/>
                    <a:pt x="729" y="1225"/>
                  </a:cubicBezTo>
                  <a:cubicBezTo>
                    <a:pt x="905" y="1225"/>
                    <a:pt x="1102" y="1202"/>
                    <a:pt x="1294" y="1135"/>
                  </a:cubicBezTo>
                  <a:cubicBezTo>
                    <a:pt x="1393" y="1115"/>
                    <a:pt x="1473" y="1055"/>
                    <a:pt x="1552" y="1015"/>
                  </a:cubicBezTo>
                  <a:cubicBezTo>
                    <a:pt x="1612" y="956"/>
                    <a:pt x="1692" y="916"/>
                    <a:pt x="1751" y="836"/>
                  </a:cubicBezTo>
                  <a:cubicBezTo>
                    <a:pt x="1791" y="757"/>
                    <a:pt x="1851" y="697"/>
                    <a:pt x="1871" y="617"/>
                  </a:cubicBezTo>
                  <a:cubicBezTo>
                    <a:pt x="1891" y="538"/>
                    <a:pt x="1911" y="498"/>
                    <a:pt x="1911" y="418"/>
                  </a:cubicBezTo>
                  <a:lnTo>
                    <a:pt x="1911" y="239"/>
                  </a:lnTo>
                  <a:cubicBezTo>
                    <a:pt x="1911" y="199"/>
                    <a:pt x="1891" y="140"/>
                    <a:pt x="1891" y="120"/>
                  </a:cubicBezTo>
                  <a:cubicBezTo>
                    <a:pt x="1871" y="40"/>
                    <a:pt x="1871" y="0"/>
                    <a:pt x="1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 name="Google Shape;172;p2"/>
            <p:cNvSpPr/>
            <p:nvPr/>
          </p:nvSpPr>
          <p:spPr>
            <a:xfrm>
              <a:off x="6524325" y="3160150"/>
              <a:ext cx="47775" cy="30650"/>
            </a:xfrm>
            <a:custGeom>
              <a:avLst/>
              <a:gdLst/>
              <a:ahLst/>
              <a:cxnLst/>
              <a:rect l="l" t="t" r="r" b="b"/>
              <a:pathLst>
                <a:path w="1911" h="1226" extrusionOk="0">
                  <a:moveTo>
                    <a:pt x="1851" y="1"/>
                  </a:moveTo>
                  <a:cubicBezTo>
                    <a:pt x="1851" y="1"/>
                    <a:pt x="1851" y="21"/>
                    <a:pt x="1831" y="100"/>
                  </a:cubicBezTo>
                  <a:cubicBezTo>
                    <a:pt x="1831" y="120"/>
                    <a:pt x="1811" y="160"/>
                    <a:pt x="1811" y="220"/>
                  </a:cubicBezTo>
                  <a:cubicBezTo>
                    <a:pt x="1811" y="259"/>
                    <a:pt x="1792" y="319"/>
                    <a:pt x="1752" y="359"/>
                  </a:cubicBezTo>
                  <a:cubicBezTo>
                    <a:pt x="1752" y="419"/>
                    <a:pt x="1712" y="458"/>
                    <a:pt x="1692" y="518"/>
                  </a:cubicBezTo>
                  <a:cubicBezTo>
                    <a:pt x="1652" y="578"/>
                    <a:pt x="1612" y="618"/>
                    <a:pt x="1553" y="677"/>
                  </a:cubicBezTo>
                  <a:cubicBezTo>
                    <a:pt x="1533" y="717"/>
                    <a:pt x="1453" y="737"/>
                    <a:pt x="1414" y="797"/>
                  </a:cubicBezTo>
                  <a:cubicBezTo>
                    <a:pt x="1334" y="817"/>
                    <a:pt x="1294" y="836"/>
                    <a:pt x="1215" y="876"/>
                  </a:cubicBezTo>
                  <a:cubicBezTo>
                    <a:pt x="1095" y="916"/>
                    <a:pt x="936" y="936"/>
                    <a:pt x="797" y="956"/>
                  </a:cubicBezTo>
                  <a:cubicBezTo>
                    <a:pt x="638" y="956"/>
                    <a:pt x="518" y="996"/>
                    <a:pt x="399" y="996"/>
                  </a:cubicBezTo>
                  <a:cubicBezTo>
                    <a:pt x="160" y="1016"/>
                    <a:pt x="1" y="1016"/>
                    <a:pt x="1" y="1016"/>
                  </a:cubicBezTo>
                  <a:cubicBezTo>
                    <a:pt x="1" y="1016"/>
                    <a:pt x="140" y="1095"/>
                    <a:pt x="359" y="1195"/>
                  </a:cubicBezTo>
                  <a:cubicBezTo>
                    <a:pt x="463" y="1212"/>
                    <a:pt x="585" y="1225"/>
                    <a:pt x="720" y="1225"/>
                  </a:cubicBezTo>
                  <a:cubicBezTo>
                    <a:pt x="895" y="1225"/>
                    <a:pt x="1092" y="1202"/>
                    <a:pt x="1294" y="1135"/>
                  </a:cubicBezTo>
                  <a:cubicBezTo>
                    <a:pt x="1394" y="1115"/>
                    <a:pt x="1453" y="1055"/>
                    <a:pt x="1533" y="1016"/>
                  </a:cubicBezTo>
                  <a:cubicBezTo>
                    <a:pt x="1612" y="956"/>
                    <a:pt x="1692" y="916"/>
                    <a:pt x="1732" y="836"/>
                  </a:cubicBezTo>
                  <a:cubicBezTo>
                    <a:pt x="1792" y="757"/>
                    <a:pt x="1831" y="697"/>
                    <a:pt x="1851" y="618"/>
                  </a:cubicBezTo>
                  <a:cubicBezTo>
                    <a:pt x="1891" y="538"/>
                    <a:pt x="1911" y="498"/>
                    <a:pt x="1911" y="419"/>
                  </a:cubicBezTo>
                  <a:lnTo>
                    <a:pt x="1911" y="240"/>
                  </a:lnTo>
                  <a:cubicBezTo>
                    <a:pt x="1911" y="200"/>
                    <a:pt x="1891" y="140"/>
                    <a:pt x="1891" y="120"/>
                  </a:cubicBezTo>
                  <a:cubicBezTo>
                    <a:pt x="1851" y="41"/>
                    <a:pt x="1851" y="1"/>
                    <a:pt x="1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 name="Google Shape;173;p2"/>
            <p:cNvSpPr/>
            <p:nvPr/>
          </p:nvSpPr>
          <p:spPr>
            <a:xfrm>
              <a:off x="6763100" y="2950750"/>
              <a:ext cx="35325" cy="46275"/>
            </a:xfrm>
            <a:custGeom>
              <a:avLst/>
              <a:gdLst/>
              <a:ahLst/>
              <a:cxnLst/>
              <a:rect l="l" t="t" r="r" b="b"/>
              <a:pathLst>
                <a:path w="1413" h="1851" extrusionOk="0">
                  <a:moveTo>
                    <a:pt x="1114" y="1"/>
                  </a:moveTo>
                  <a:cubicBezTo>
                    <a:pt x="1114" y="1"/>
                    <a:pt x="1114" y="20"/>
                    <a:pt x="1134" y="100"/>
                  </a:cubicBezTo>
                  <a:cubicBezTo>
                    <a:pt x="1154" y="140"/>
                    <a:pt x="1154" y="160"/>
                    <a:pt x="1194" y="219"/>
                  </a:cubicBezTo>
                  <a:cubicBezTo>
                    <a:pt x="1194" y="259"/>
                    <a:pt x="1214" y="319"/>
                    <a:pt x="1214" y="359"/>
                  </a:cubicBezTo>
                  <a:lnTo>
                    <a:pt x="1214" y="538"/>
                  </a:lnTo>
                  <a:cubicBezTo>
                    <a:pt x="1214" y="617"/>
                    <a:pt x="1194" y="657"/>
                    <a:pt x="1194" y="737"/>
                  </a:cubicBezTo>
                  <a:cubicBezTo>
                    <a:pt x="1194" y="816"/>
                    <a:pt x="1134" y="856"/>
                    <a:pt x="1114" y="936"/>
                  </a:cubicBezTo>
                  <a:cubicBezTo>
                    <a:pt x="1055" y="995"/>
                    <a:pt x="1035" y="1055"/>
                    <a:pt x="995" y="1115"/>
                  </a:cubicBezTo>
                  <a:cubicBezTo>
                    <a:pt x="895" y="1214"/>
                    <a:pt x="756" y="1314"/>
                    <a:pt x="657" y="1413"/>
                  </a:cubicBezTo>
                  <a:cubicBezTo>
                    <a:pt x="557" y="1493"/>
                    <a:pt x="438" y="1552"/>
                    <a:pt x="338" y="1632"/>
                  </a:cubicBezTo>
                  <a:cubicBezTo>
                    <a:pt x="139" y="1751"/>
                    <a:pt x="0" y="1851"/>
                    <a:pt x="0" y="1851"/>
                  </a:cubicBezTo>
                  <a:cubicBezTo>
                    <a:pt x="0" y="1851"/>
                    <a:pt x="139" y="1851"/>
                    <a:pt x="398" y="1732"/>
                  </a:cubicBezTo>
                  <a:cubicBezTo>
                    <a:pt x="617" y="1652"/>
                    <a:pt x="935" y="1513"/>
                    <a:pt x="1154" y="1234"/>
                  </a:cubicBezTo>
                  <a:lnTo>
                    <a:pt x="1313" y="1015"/>
                  </a:lnTo>
                  <a:cubicBezTo>
                    <a:pt x="1333" y="936"/>
                    <a:pt x="1393" y="836"/>
                    <a:pt x="1393" y="757"/>
                  </a:cubicBezTo>
                  <a:cubicBezTo>
                    <a:pt x="1393" y="657"/>
                    <a:pt x="1413" y="597"/>
                    <a:pt x="1393" y="518"/>
                  </a:cubicBezTo>
                  <a:cubicBezTo>
                    <a:pt x="1393" y="438"/>
                    <a:pt x="1353" y="359"/>
                    <a:pt x="1333" y="319"/>
                  </a:cubicBezTo>
                  <a:lnTo>
                    <a:pt x="1254" y="160"/>
                  </a:lnTo>
                  <a:cubicBezTo>
                    <a:pt x="1234" y="120"/>
                    <a:pt x="1214" y="100"/>
                    <a:pt x="1194" y="60"/>
                  </a:cubicBezTo>
                  <a:lnTo>
                    <a:pt x="11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4" name="Google Shape;174;p2"/>
            <p:cNvSpPr/>
            <p:nvPr/>
          </p:nvSpPr>
          <p:spPr>
            <a:xfrm>
              <a:off x="6929725" y="2944775"/>
              <a:ext cx="37825" cy="44025"/>
            </a:xfrm>
            <a:custGeom>
              <a:avLst/>
              <a:gdLst/>
              <a:ahLst/>
              <a:cxnLst/>
              <a:rect l="l" t="t" r="r" b="b"/>
              <a:pathLst>
                <a:path w="1513" h="1761" extrusionOk="0">
                  <a:moveTo>
                    <a:pt x="40" y="1"/>
                  </a:moveTo>
                  <a:cubicBezTo>
                    <a:pt x="40" y="1"/>
                    <a:pt x="0" y="160"/>
                    <a:pt x="20" y="439"/>
                  </a:cubicBezTo>
                  <a:cubicBezTo>
                    <a:pt x="20" y="677"/>
                    <a:pt x="60" y="1035"/>
                    <a:pt x="259" y="1334"/>
                  </a:cubicBezTo>
                  <a:cubicBezTo>
                    <a:pt x="319" y="1394"/>
                    <a:pt x="378" y="1453"/>
                    <a:pt x="438" y="1533"/>
                  </a:cubicBezTo>
                  <a:cubicBezTo>
                    <a:pt x="518" y="1573"/>
                    <a:pt x="577" y="1652"/>
                    <a:pt x="657" y="1672"/>
                  </a:cubicBezTo>
                  <a:cubicBezTo>
                    <a:pt x="736" y="1732"/>
                    <a:pt x="816" y="1752"/>
                    <a:pt x="876" y="1752"/>
                  </a:cubicBezTo>
                  <a:cubicBezTo>
                    <a:pt x="929" y="1752"/>
                    <a:pt x="982" y="1760"/>
                    <a:pt x="1035" y="1760"/>
                  </a:cubicBezTo>
                  <a:cubicBezTo>
                    <a:pt x="1061" y="1760"/>
                    <a:pt x="1088" y="1758"/>
                    <a:pt x="1115" y="1752"/>
                  </a:cubicBezTo>
                  <a:cubicBezTo>
                    <a:pt x="1174" y="1752"/>
                    <a:pt x="1234" y="1752"/>
                    <a:pt x="1274" y="1732"/>
                  </a:cubicBezTo>
                  <a:cubicBezTo>
                    <a:pt x="1333" y="1692"/>
                    <a:pt x="1393" y="1692"/>
                    <a:pt x="1413" y="1672"/>
                  </a:cubicBezTo>
                  <a:cubicBezTo>
                    <a:pt x="1493" y="1652"/>
                    <a:pt x="1512" y="1632"/>
                    <a:pt x="1512" y="1632"/>
                  </a:cubicBezTo>
                  <a:lnTo>
                    <a:pt x="1254" y="1632"/>
                  </a:lnTo>
                  <a:cubicBezTo>
                    <a:pt x="1214" y="1632"/>
                    <a:pt x="1154" y="1592"/>
                    <a:pt x="1115" y="1592"/>
                  </a:cubicBezTo>
                  <a:cubicBezTo>
                    <a:pt x="1055" y="1592"/>
                    <a:pt x="995" y="1573"/>
                    <a:pt x="935" y="1553"/>
                  </a:cubicBezTo>
                  <a:cubicBezTo>
                    <a:pt x="856" y="1553"/>
                    <a:pt x="816" y="1493"/>
                    <a:pt x="756" y="1473"/>
                  </a:cubicBezTo>
                  <a:cubicBezTo>
                    <a:pt x="717" y="1453"/>
                    <a:pt x="657" y="1394"/>
                    <a:pt x="617" y="1354"/>
                  </a:cubicBezTo>
                  <a:cubicBezTo>
                    <a:pt x="597" y="1294"/>
                    <a:pt x="518" y="1254"/>
                    <a:pt x="498" y="1175"/>
                  </a:cubicBezTo>
                  <a:cubicBezTo>
                    <a:pt x="418" y="1055"/>
                    <a:pt x="339" y="896"/>
                    <a:pt x="299" y="777"/>
                  </a:cubicBezTo>
                  <a:cubicBezTo>
                    <a:pt x="239" y="657"/>
                    <a:pt x="199" y="538"/>
                    <a:pt x="159" y="399"/>
                  </a:cubicBezTo>
                  <a:cubicBezTo>
                    <a:pt x="100" y="160"/>
                    <a:pt x="40" y="1"/>
                    <a:pt x="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5" name="Google Shape;175;p2"/>
            <p:cNvSpPr/>
            <p:nvPr/>
          </p:nvSpPr>
          <p:spPr>
            <a:xfrm>
              <a:off x="7032675" y="3053225"/>
              <a:ext cx="37825" cy="43725"/>
            </a:xfrm>
            <a:custGeom>
              <a:avLst/>
              <a:gdLst/>
              <a:ahLst/>
              <a:cxnLst/>
              <a:rect l="l" t="t" r="r" b="b"/>
              <a:pathLst>
                <a:path w="1513" h="1749" extrusionOk="0">
                  <a:moveTo>
                    <a:pt x="61" y="0"/>
                  </a:moveTo>
                  <a:cubicBezTo>
                    <a:pt x="61" y="0"/>
                    <a:pt x="21" y="179"/>
                    <a:pt x="1" y="418"/>
                  </a:cubicBezTo>
                  <a:cubicBezTo>
                    <a:pt x="1" y="677"/>
                    <a:pt x="41" y="1015"/>
                    <a:pt x="240" y="1313"/>
                  </a:cubicBezTo>
                  <a:cubicBezTo>
                    <a:pt x="299" y="1393"/>
                    <a:pt x="379" y="1433"/>
                    <a:pt x="419" y="1512"/>
                  </a:cubicBezTo>
                  <a:cubicBezTo>
                    <a:pt x="498" y="1572"/>
                    <a:pt x="578" y="1632"/>
                    <a:pt x="638" y="1671"/>
                  </a:cubicBezTo>
                  <a:cubicBezTo>
                    <a:pt x="737" y="1711"/>
                    <a:pt x="817" y="1731"/>
                    <a:pt x="896" y="1731"/>
                  </a:cubicBezTo>
                  <a:cubicBezTo>
                    <a:pt x="949" y="1731"/>
                    <a:pt x="993" y="1749"/>
                    <a:pt x="1041" y="1749"/>
                  </a:cubicBezTo>
                  <a:cubicBezTo>
                    <a:pt x="1064" y="1749"/>
                    <a:pt x="1089" y="1744"/>
                    <a:pt x="1115" y="1731"/>
                  </a:cubicBezTo>
                  <a:cubicBezTo>
                    <a:pt x="1195" y="1731"/>
                    <a:pt x="1234" y="1731"/>
                    <a:pt x="1294" y="1711"/>
                  </a:cubicBezTo>
                  <a:cubicBezTo>
                    <a:pt x="1334" y="1691"/>
                    <a:pt x="1394" y="1691"/>
                    <a:pt x="1413" y="1671"/>
                  </a:cubicBezTo>
                  <a:cubicBezTo>
                    <a:pt x="1493" y="1632"/>
                    <a:pt x="1513" y="1612"/>
                    <a:pt x="1513" y="1612"/>
                  </a:cubicBezTo>
                  <a:lnTo>
                    <a:pt x="1274" y="1612"/>
                  </a:lnTo>
                  <a:cubicBezTo>
                    <a:pt x="1215" y="1612"/>
                    <a:pt x="1175" y="1592"/>
                    <a:pt x="1115" y="1592"/>
                  </a:cubicBezTo>
                  <a:cubicBezTo>
                    <a:pt x="1075" y="1592"/>
                    <a:pt x="996" y="1572"/>
                    <a:pt x="936" y="1532"/>
                  </a:cubicBezTo>
                  <a:cubicBezTo>
                    <a:pt x="876" y="1532"/>
                    <a:pt x="817" y="1492"/>
                    <a:pt x="777" y="1472"/>
                  </a:cubicBezTo>
                  <a:cubicBezTo>
                    <a:pt x="717" y="1433"/>
                    <a:pt x="677" y="1393"/>
                    <a:pt x="618" y="1333"/>
                  </a:cubicBezTo>
                  <a:cubicBezTo>
                    <a:pt x="598" y="1293"/>
                    <a:pt x="518" y="1234"/>
                    <a:pt x="498" y="1174"/>
                  </a:cubicBezTo>
                  <a:cubicBezTo>
                    <a:pt x="419" y="1035"/>
                    <a:pt x="359" y="895"/>
                    <a:pt x="299" y="776"/>
                  </a:cubicBezTo>
                  <a:cubicBezTo>
                    <a:pt x="259" y="637"/>
                    <a:pt x="200" y="517"/>
                    <a:pt x="180" y="398"/>
                  </a:cubicBezTo>
                  <a:cubicBezTo>
                    <a:pt x="100" y="139"/>
                    <a:pt x="61" y="0"/>
                    <a:pt x="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6" name="Google Shape;176;p2"/>
            <p:cNvSpPr/>
            <p:nvPr/>
          </p:nvSpPr>
          <p:spPr>
            <a:xfrm>
              <a:off x="7131675" y="3138275"/>
              <a:ext cx="65175" cy="42300"/>
            </a:xfrm>
            <a:custGeom>
              <a:avLst/>
              <a:gdLst/>
              <a:ahLst/>
              <a:cxnLst/>
              <a:rect l="l" t="t" r="r" b="b"/>
              <a:pathLst>
                <a:path w="2607" h="1692" extrusionOk="0">
                  <a:moveTo>
                    <a:pt x="0" y="0"/>
                  </a:moveTo>
                  <a:cubicBezTo>
                    <a:pt x="0" y="1"/>
                    <a:pt x="20" y="219"/>
                    <a:pt x="139" y="558"/>
                  </a:cubicBezTo>
                  <a:cubicBezTo>
                    <a:pt x="299" y="836"/>
                    <a:pt x="577" y="1254"/>
                    <a:pt x="955" y="1493"/>
                  </a:cubicBezTo>
                  <a:cubicBezTo>
                    <a:pt x="1055" y="1572"/>
                    <a:pt x="1194" y="1592"/>
                    <a:pt x="1293" y="1652"/>
                  </a:cubicBezTo>
                  <a:cubicBezTo>
                    <a:pt x="1413" y="1672"/>
                    <a:pt x="1532" y="1692"/>
                    <a:pt x="1632" y="1692"/>
                  </a:cubicBezTo>
                  <a:cubicBezTo>
                    <a:pt x="1771" y="1692"/>
                    <a:pt x="1851" y="1692"/>
                    <a:pt x="1950" y="1652"/>
                  </a:cubicBezTo>
                  <a:cubicBezTo>
                    <a:pt x="2069" y="1612"/>
                    <a:pt x="2129" y="1572"/>
                    <a:pt x="2209" y="1513"/>
                  </a:cubicBezTo>
                  <a:cubicBezTo>
                    <a:pt x="2288" y="1473"/>
                    <a:pt x="2328" y="1413"/>
                    <a:pt x="2388" y="1373"/>
                  </a:cubicBezTo>
                  <a:cubicBezTo>
                    <a:pt x="2428" y="1314"/>
                    <a:pt x="2487" y="1294"/>
                    <a:pt x="2507" y="1254"/>
                  </a:cubicBezTo>
                  <a:cubicBezTo>
                    <a:pt x="2587" y="1174"/>
                    <a:pt x="2607" y="1115"/>
                    <a:pt x="2607" y="1115"/>
                  </a:cubicBezTo>
                  <a:lnTo>
                    <a:pt x="2607" y="1115"/>
                  </a:lnTo>
                  <a:cubicBezTo>
                    <a:pt x="2607" y="1115"/>
                    <a:pt x="2567" y="1154"/>
                    <a:pt x="2487" y="1194"/>
                  </a:cubicBezTo>
                  <a:lnTo>
                    <a:pt x="2328" y="1274"/>
                  </a:lnTo>
                  <a:cubicBezTo>
                    <a:pt x="2268" y="1294"/>
                    <a:pt x="2209" y="1314"/>
                    <a:pt x="2129" y="1353"/>
                  </a:cubicBezTo>
                  <a:cubicBezTo>
                    <a:pt x="2069" y="1373"/>
                    <a:pt x="1990" y="1393"/>
                    <a:pt x="1910" y="1393"/>
                  </a:cubicBezTo>
                  <a:cubicBezTo>
                    <a:pt x="1884" y="1400"/>
                    <a:pt x="1855" y="1402"/>
                    <a:pt x="1826" y="1402"/>
                  </a:cubicBezTo>
                  <a:cubicBezTo>
                    <a:pt x="1769" y="1402"/>
                    <a:pt x="1711" y="1393"/>
                    <a:pt x="1671" y="1393"/>
                  </a:cubicBezTo>
                  <a:cubicBezTo>
                    <a:pt x="1592" y="1393"/>
                    <a:pt x="1492" y="1353"/>
                    <a:pt x="1413" y="1314"/>
                  </a:cubicBezTo>
                  <a:cubicBezTo>
                    <a:pt x="1333" y="1294"/>
                    <a:pt x="1234" y="1274"/>
                    <a:pt x="1174" y="1194"/>
                  </a:cubicBezTo>
                  <a:cubicBezTo>
                    <a:pt x="1015" y="1095"/>
                    <a:pt x="876" y="955"/>
                    <a:pt x="716" y="816"/>
                  </a:cubicBezTo>
                  <a:cubicBezTo>
                    <a:pt x="577" y="677"/>
                    <a:pt x="438" y="558"/>
                    <a:pt x="338" y="418"/>
                  </a:cubicBezTo>
                  <a:cubicBezTo>
                    <a:pt x="140" y="180"/>
                    <a:pt x="0" y="1"/>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7" name="Google Shape;177;p2"/>
            <p:cNvSpPr/>
            <p:nvPr/>
          </p:nvSpPr>
          <p:spPr>
            <a:xfrm>
              <a:off x="6756125" y="3431750"/>
              <a:ext cx="203475" cy="387000"/>
            </a:xfrm>
            <a:custGeom>
              <a:avLst/>
              <a:gdLst/>
              <a:ahLst/>
              <a:cxnLst/>
              <a:rect l="l" t="t" r="r" b="b"/>
              <a:pathLst>
                <a:path w="8139" h="15480" extrusionOk="0">
                  <a:moveTo>
                    <a:pt x="1" y="0"/>
                  </a:moveTo>
                  <a:lnTo>
                    <a:pt x="1" y="15479"/>
                  </a:lnTo>
                  <a:lnTo>
                    <a:pt x="8138" y="15479"/>
                  </a:lnTo>
                  <a:lnTo>
                    <a:pt x="8138" y="0"/>
                  </a:lnTo>
                  <a:close/>
                </a:path>
              </a:pathLst>
            </a:custGeom>
            <a:solidFill>
              <a:srgbClr val="9E5038">
                <a:alpha val="66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8" name="Google Shape;178;p2"/>
            <p:cNvSpPr/>
            <p:nvPr/>
          </p:nvSpPr>
          <p:spPr>
            <a:xfrm>
              <a:off x="6756125"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9" name="Google Shape;179;p2"/>
            <p:cNvSpPr/>
            <p:nvPr/>
          </p:nvSpPr>
          <p:spPr>
            <a:xfrm>
              <a:off x="6788950" y="3431750"/>
              <a:ext cx="6000" cy="387000"/>
            </a:xfrm>
            <a:custGeom>
              <a:avLst/>
              <a:gdLst/>
              <a:ahLst/>
              <a:cxnLst/>
              <a:rect l="l" t="t" r="r" b="b"/>
              <a:pathLst>
                <a:path w="240" h="15480" extrusionOk="0">
                  <a:moveTo>
                    <a:pt x="1" y="0"/>
                  </a:moveTo>
                  <a:lnTo>
                    <a:pt x="1"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0" name="Google Shape;180;p2"/>
            <p:cNvSpPr/>
            <p:nvPr/>
          </p:nvSpPr>
          <p:spPr>
            <a:xfrm>
              <a:off x="6821775" y="3431750"/>
              <a:ext cx="6500" cy="387000"/>
            </a:xfrm>
            <a:custGeom>
              <a:avLst/>
              <a:gdLst/>
              <a:ahLst/>
              <a:cxnLst/>
              <a:rect l="l" t="t" r="r" b="b"/>
              <a:pathLst>
                <a:path w="260" h="15480" extrusionOk="0">
                  <a:moveTo>
                    <a:pt x="1" y="0"/>
                  </a:moveTo>
                  <a:lnTo>
                    <a:pt x="1"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1" name="Google Shape;181;p2"/>
            <p:cNvSpPr/>
            <p:nvPr/>
          </p:nvSpPr>
          <p:spPr>
            <a:xfrm>
              <a:off x="6854125" y="3431750"/>
              <a:ext cx="6475" cy="387000"/>
            </a:xfrm>
            <a:custGeom>
              <a:avLst/>
              <a:gdLst/>
              <a:ahLst/>
              <a:cxnLst/>
              <a:rect l="l" t="t" r="r" b="b"/>
              <a:pathLst>
                <a:path w="259"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2" name="Google Shape;182;p2"/>
            <p:cNvSpPr/>
            <p:nvPr/>
          </p:nvSpPr>
          <p:spPr>
            <a:xfrm>
              <a:off x="6887450" y="3431750"/>
              <a:ext cx="5975" cy="387000"/>
            </a:xfrm>
            <a:custGeom>
              <a:avLst/>
              <a:gdLst/>
              <a:ahLst/>
              <a:cxnLst/>
              <a:rect l="l" t="t" r="r" b="b"/>
              <a:pathLst>
                <a:path w="239"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3" name="Google Shape;183;p2"/>
            <p:cNvSpPr/>
            <p:nvPr/>
          </p:nvSpPr>
          <p:spPr>
            <a:xfrm>
              <a:off x="6920275" y="3431750"/>
              <a:ext cx="6000" cy="387000"/>
            </a:xfrm>
            <a:custGeom>
              <a:avLst/>
              <a:gdLst/>
              <a:ahLst/>
              <a:cxnLst/>
              <a:rect l="l" t="t" r="r" b="b"/>
              <a:pathLst>
                <a:path w="240" h="15480" extrusionOk="0">
                  <a:moveTo>
                    <a:pt x="0" y="0"/>
                  </a:moveTo>
                  <a:lnTo>
                    <a:pt x="0" y="15479"/>
                  </a:lnTo>
                  <a:lnTo>
                    <a:pt x="239" y="15479"/>
                  </a:lnTo>
                  <a:lnTo>
                    <a:pt x="2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 name="Google Shape;184;p2"/>
            <p:cNvSpPr/>
            <p:nvPr/>
          </p:nvSpPr>
          <p:spPr>
            <a:xfrm>
              <a:off x="6953100" y="3431750"/>
              <a:ext cx="6500" cy="387000"/>
            </a:xfrm>
            <a:custGeom>
              <a:avLst/>
              <a:gdLst/>
              <a:ahLst/>
              <a:cxnLst/>
              <a:rect l="l" t="t" r="r" b="b"/>
              <a:pathLst>
                <a:path w="260" h="15480" extrusionOk="0">
                  <a:moveTo>
                    <a:pt x="0" y="0"/>
                  </a:moveTo>
                  <a:lnTo>
                    <a:pt x="0" y="15479"/>
                  </a:lnTo>
                  <a:lnTo>
                    <a:pt x="259" y="15479"/>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 name="Google Shape;185;p2"/>
            <p:cNvSpPr/>
            <p:nvPr/>
          </p:nvSpPr>
          <p:spPr>
            <a:xfrm>
              <a:off x="6920275" y="3615275"/>
              <a:ext cx="19925" cy="19925"/>
            </a:xfrm>
            <a:custGeom>
              <a:avLst/>
              <a:gdLst/>
              <a:ahLst/>
              <a:cxnLst/>
              <a:rect l="l" t="t" r="r" b="b"/>
              <a:pathLst>
                <a:path w="797" h="797" extrusionOk="0">
                  <a:moveTo>
                    <a:pt x="398" y="1"/>
                  </a:moveTo>
                  <a:cubicBezTo>
                    <a:pt x="179" y="1"/>
                    <a:pt x="0" y="180"/>
                    <a:pt x="0" y="399"/>
                  </a:cubicBezTo>
                  <a:cubicBezTo>
                    <a:pt x="0" y="618"/>
                    <a:pt x="179" y="797"/>
                    <a:pt x="398" y="797"/>
                  </a:cubicBezTo>
                  <a:cubicBezTo>
                    <a:pt x="617" y="797"/>
                    <a:pt x="796" y="618"/>
                    <a:pt x="796" y="399"/>
                  </a:cubicBezTo>
                  <a:cubicBezTo>
                    <a:pt x="796" y="180"/>
                    <a:pt x="617" y="1"/>
                    <a:pt x="39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 name="Google Shape;186;p2"/>
            <p:cNvSpPr/>
            <p:nvPr/>
          </p:nvSpPr>
          <p:spPr>
            <a:xfrm>
              <a:off x="6632275" y="3196475"/>
              <a:ext cx="114425" cy="172625"/>
            </a:xfrm>
            <a:custGeom>
              <a:avLst/>
              <a:gdLst/>
              <a:ahLst/>
              <a:cxnLst/>
              <a:rect l="l" t="t" r="r" b="b"/>
              <a:pathLst>
                <a:path w="4577" h="6905" extrusionOk="0">
                  <a:moveTo>
                    <a:pt x="0" y="0"/>
                  </a:moveTo>
                  <a:lnTo>
                    <a:pt x="0" y="6904"/>
                  </a:lnTo>
                  <a:lnTo>
                    <a:pt x="4576" y="6904"/>
                  </a:lnTo>
                  <a:lnTo>
                    <a:pt x="4576" y="0"/>
                  </a:lnTo>
                  <a:close/>
                </a:path>
              </a:pathLst>
            </a:custGeom>
            <a:solidFill>
              <a:srgbClr val="5665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 name="Google Shape;187;p2"/>
            <p:cNvSpPr/>
            <p:nvPr/>
          </p:nvSpPr>
          <p:spPr>
            <a:xfrm>
              <a:off x="6627800" y="3191000"/>
              <a:ext cx="126350" cy="184050"/>
            </a:xfrm>
            <a:custGeom>
              <a:avLst/>
              <a:gdLst/>
              <a:ahLst/>
              <a:cxnLst/>
              <a:rect l="l" t="t" r="r" b="b"/>
              <a:pathLst>
                <a:path w="5054" h="7362" extrusionOk="0">
                  <a:moveTo>
                    <a:pt x="2268" y="538"/>
                  </a:moveTo>
                  <a:lnTo>
                    <a:pt x="2268" y="3423"/>
                  </a:lnTo>
                  <a:lnTo>
                    <a:pt x="537" y="3423"/>
                  </a:lnTo>
                  <a:lnTo>
                    <a:pt x="537" y="538"/>
                  </a:lnTo>
                  <a:close/>
                  <a:moveTo>
                    <a:pt x="4537" y="538"/>
                  </a:moveTo>
                  <a:lnTo>
                    <a:pt x="4537" y="3423"/>
                  </a:lnTo>
                  <a:lnTo>
                    <a:pt x="2786" y="3423"/>
                  </a:lnTo>
                  <a:lnTo>
                    <a:pt x="2786" y="538"/>
                  </a:lnTo>
                  <a:close/>
                  <a:moveTo>
                    <a:pt x="2268" y="3960"/>
                  </a:moveTo>
                  <a:lnTo>
                    <a:pt x="2268" y="6845"/>
                  </a:lnTo>
                  <a:lnTo>
                    <a:pt x="537" y="6845"/>
                  </a:lnTo>
                  <a:lnTo>
                    <a:pt x="537" y="3960"/>
                  </a:lnTo>
                  <a:close/>
                  <a:moveTo>
                    <a:pt x="4537" y="3960"/>
                  </a:moveTo>
                  <a:lnTo>
                    <a:pt x="453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 name="Google Shape;188;p2"/>
            <p:cNvSpPr/>
            <p:nvPr/>
          </p:nvSpPr>
          <p:spPr>
            <a:xfrm>
              <a:off x="6599950" y="3352750"/>
              <a:ext cx="178475" cy="29275"/>
            </a:xfrm>
            <a:custGeom>
              <a:avLst/>
              <a:gdLst/>
              <a:ahLst/>
              <a:cxnLst/>
              <a:rect l="l" t="t" r="r" b="b"/>
              <a:pathLst>
                <a:path w="7139" h="1171" extrusionOk="0">
                  <a:moveTo>
                    <a:pt x="6592" y="0"/>
                  </a:moveTo>
                  <a:cubicBezTo>
                    <a:pt x="6202" y="0"/>
                    <a:pt x="5688" y="134"/>
                    <a:pt x="5412" y="255"/>
                  </a:cubicBezTo>
                  <a:cubicBezTo>
                    <a:pt x="5226" y="337"/>
                    <a:pt x="5065" y="375"/>
                    <a:pt x="4898" y="375"/>
                  </a:cubicBezTo>
                  <a:cubicBezTo>
                    <a:pt x="4620" y="375"/>
                    <a:pt x="4328" y="270"/>
                    <a:pt x="3880" y="96"/>
                  </a:cubicBezTo>
                  <a:cubicBezTo>
                    <a:pt x="3706" y="33"/>
                    <a:pt x="3547" y="8"/>
                    <a:pt x="3397" y="8"/>
                  </a:cubicBezTo>
                  <a:cubicBezTo>
                    <a:pt x="2926" y="8"/>
                    <a:pt x="2532" y="254"/>
                    <a:pt x="1990" y="375"/>
                  </a:cubicBezTo>
                  <a:cubicBezTo>
                    <a:pt x="1904" y="394"/>
                    <a:pt x="1823" y="402"/>
                    <a:pt x="1748" y="402"/>
                  </a:cubicBezTo>
                  <a:cubicBezTo>
                    <a:pt x="1294" y="402"/>
                    <a:pt x="1013" y="107"/>
                    <a:pt x="695" y="107"/>
                  </a:cubicBezTo>
                  <a:cubicBezTo>
                    <a:pt x="625" y="107"/>
                    <a:pt x="553" y="121"/>
                    <a:pt x="478" y="156"/>
                  </a:cubicBezTo>
                  <a:cubicBezTo>
                    <a:pt x="0" y="375"/>
                    <a:pt x="1094" y="1171"/>
                    <a:pt x="1094" y="1171"/>
                  </a:cubicBezTo>
                  <a:lnTo>
                    <a:pt x="6148" y="1171"/>
                  </a:lnTo>
                  <a:cubicBezTo>
                    <a:pt x="6148" y="1171"/>
                    <a:pt x="7043" y="852"/>
                    <a:pt x="7103" y="335"/>
                  </a:cubicBezTo>
                  <a:cubicBezTo>
                    <a:pt x="7139" y="87"/>
                    <a:pt x="6905" y="0"/>
                    <a:pt x="659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 name="Google Shape;189;p2"/>
            <p:cNvSpPr/>
            <p:nvPr/>
          </p:nvSpPr>
          <p:spPr>
            <a:xfrm>
              <a:off x="6666100" y="3357125"/>
              <a:ext cx="35325" cy="8225"/>
            </a:xfrm>
            <a:custGeom>
              <a:avLst/>
              <a:gdLst/>
              <a:ahLst/>
              <a:cxnLst/>
              <a:rect l="l" t="t" r="r" b="b"/>
              <a:pathLst>
                <a:path w="1413" h="329" extrusionOk="0">
                  <a:moveTo>
                    <a:pt x="717" y="1"/>
                  </a:moveTo>
                  <a:cubicBezTo>
                    <a:pt x="617" y="1"/>
                    <a:pt x="518" y="21"/>
                    <a:pt x="418" y="60"/>
                  </a:cubicBezTo>
                  <a:cubicBezTo>
                    <a:pt x="339" y="80"/>
                    <a:pt x="259" y="100"/>
                    <a:pt x="179" y="160"/>
                  </a:cubicBezTo>
                  <a:cubicBezTo>
                    <a:pt x="40" y="259"/>
                    <a:pt x="0" y="319"/>
                    <a:pt x="0" y="319"/>
                  </a:cubicBezTo>
                  <a:cubicBezTo>
                    <a:pt x="0" y="319"/>
                    <a:pt x="100" y="299"/>
                    <a:pt x="239" y="299"/>
                  </a:cubicBezTo>
                  <a:cubicBezTo>
                    <a:pt x="358" y="279"/>
                    <a:pt x="538" y="259"/>
                    <a:pt x="717" y="259"/>
                  </a:cubicBezTo>
                  <a:lnTo>
                    <a:pt x="955" y="259"/>
                  </a:lnTo>
                  <a:cubicBezTo>
                    <a:pt x="1035" y="259"/>
                    <a:pt x="1114" y="279"/>
                    <a:pt x="1194" y="279"/>
                  </a:cubicBezTo>
                  <a:cubicBezTo>
                    <a:pt x="1279" y="293"/>
                    <a:pt x="1354" y="308"/>
                    <a:pt x="1390" y="315"/>
                  </a:cubicBezTo>
                  <a:lnTo>
                    <a:pt x="1390" y="315"/>
                  </a:lnTo>
                  <a:cubicBezTo>
                    <a:pt x="1362" y="288"/>
                    <a:pt x="1310" y="224"/>
                    <a:pt x="1234" y="160"/>
                  </a:cubicBezTo>
                  <a:cubicBezTo>
                    <a:pt x="1214" y="120"/>
                    <a:pt x="1194" y="100"/>
                    <a:pt x="1134" y="80"/>
                  </a:cubicBezTo>
                  <a:cubicBezTo>
                    <a:pt x="1114" y="60"/>
                    <a:pt x="1055" y="21"/>
                    <a:pt x="1015" y="21"/>
                  </a:cubicBezTo>
                  <a:cubicBezTo>
                    <a:pt x="916" y="1"/>
                    <a:pt x="816" y="1"/>
                    <a:pt x="717" y="1"/>
                  </a:cubicBezTo>
                  <a:close/>
                  <a:moveTo>
                    <a:pt x="1390" y="315"/>
                  </a:moveTo>
                  <a:cubicBezTo>
                    <a:pt x="1399" y="323"/>
                    <a:pt x="1405" y="328"/>
                    <a:pt x="1409" y="328"/>
                  </a:cubicBezTo>
                  <a:cubicBezTo>
                    <a:pt x="1412" y="328"/>
                    <a:pt x="1413" y="325"/>
                    <a:pt x="1413" y="319"/>
                  </a:cubicBezTo>
                  <a:cubicBezTo>
                    <a:pt x="1413" y="319"/>
                    <a:pt x="1405" y="317"/>
                    <a:pt x="1390" y="315"/>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 name="Google Shape;190;p2"/>
            <p:cNvSpPr/>
            <p:nvPr/>
          </p:nvSpPr>
          <p:spPr>
            <a:xfrm>
              <a:off x="6742200" y="3356875"/>
              <a:ext cx="27875" cy="8250"/>
            </a:xfrm>
            <a:custGeom>
              <a:avLst/>
              <a:gdLst/>
              <a:ahLst/>
              <a:cxnLst/>
              <a:rect l="l" t="t" r="r" b="b"/>
              <a:pathLst>
                <a:path w="1115" h="330" extrusionOk="0">
                  <a:moveTo>
                    <a:pt x="761" y="1"/>
                  </a:moveTo>
                  <a:cubicBezTo>
                    <a:pt x="682" y="1"/>
                    <a:pt x="597" y="11"/>
                    <a:pt x="518" y="31"/>
                  </a:cubicBezTo>
                  <a:cubicBezTo>
                    <a:pt x="378" y="51"/>
                    <a:pt x="259" y="130"/>
                    <a:pt x="160" y="210"/>
                  </a:cubicBezTo>
                  <a:cubicBezTo>
                    <a:pt x="60" y="289"/>
                    <a:pt x="0" y="329"/>
                    <a:pt x="0" y="329"/>
                  </a:cubicBezTo>
                  <a:cubicBezTo>
                    <a:pt x="0" y="329"/>
                    <a:pt x="80" y="309"/>
                    <a:pt x="179" y="309"/>
                  </a:cubicBezTo>
                  <a:cubicBezTo>
                    <a:pt x="299" y="289"/>
                    <a:pt x="418" y="250"/>
                    <a:pt x="577" y="210"/>
                  </a:cubicBezTo>
                  <a:cubicBezTo>
                    <a:pt x="657" y="190"/>
                    <a:pt x="697" y="190"/>
                    <a:pt x="776" y="150"/>
                  </a:cubicBezTo>
                  <a:cubicBezTo>
                    <a:pt x="856" y="150"/>
                    <a:pt x="896" y="130"/>
                    <a:pt x="955" y="130"/>
                  </a:cubicBezTo>
                  <a:lnTo>
                    <a:pt x="1015" y="130"/>
                  </a:lnTo>
                  <a:cubicBezTo>
                    <a:pt x="1055" y="150"/>
                    <a:pt x="1075" y="150"/>
                    <a:pt x="1075" y="150"/>
                  </a:cubicBezTo>
                  <a:cubicBezTo>
                    <a:pt x="1095" y="150"/>
                    <a:pt x="1115" y="190"/>
                    <a:pt x="1115" y="190"/>
                  </a:cubicBezTo>
                  <a:cubicBezTo>
                    <a:pt x="1115" y="190"/>
                    <a:pt x="1115" y="170"/>
                    <a:pt x="1095" y="130"/>
                  </a:cubicBezTo>
                  <a:cubicBezTo>
                    <a:pt x="1095" y="110"/>
                    <a:pt x="1075" y="110"/>
                    <a:pt x="1055" y="90"/>
                  </a:cubicBezTo>
                  <a:cubicBezTo>
                    <a:pt x="1015" y="70"/>
                    <a:pt x="995" y="70"/>
                    <a:pt x="975" y="31"/>
                  </a:cubicBezTo>
                  <a:cubicBezTo>
                    <a:pt x="916" y="11"/>
                    <a:pt x="841" y="1"/>
                    <a:pt x="761"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 name="Google Shape;191;p2"/>
            <p:cNvSpPr/>
            <p:nvPr/>
          </p:nvSpPr>
          <p:spPr>
            <a:xfrm>
              <a:off x="6616850" y="3359550"/>
              <a:ext cx="17925" cy="5575"/>
            </a:xfrm>
            <a:custGeom>
              <a:avLst/>
              <a:gdLst/>
              <a:ahLst/>
              <a:cxnLst/>
              <a:rect l="l" t="t" r="r" b="b"/>
              <a:pathLst>
                <a:path w="717" h="223" extrusionOk="0">
                  <a:moveTo>
                    <a:pt x="178" y="0"/>
                  </a:moveTo>
                  <a:cubicBezTo>
                    <a:pt x="135" y="0"/>
                    <a:pt x="94" y="6"/>
                    <a:pt x="60" y="23"/>
                  </a:cubicBezTo>
                  <a:cubicBezTo>
                    <a:pt x="40" y="23"/>
                    <a:pt x="20" y="63"/>
                    <a:pt x="20" y="63"/>
                  </a:cubicBezTo>
                  <a:lnTo>
                    <a:pt x="1" y="83"/>
                  </a:lnTo>
                  <a:lnTo>
                    <a:pt x="1" y="103"/>
                  </a:lnTo>
                  <a:cubicBezTo>
                    <a:pt x="1" y="103"/>
                    <a:pt x="20" y="103"/>
                    <a:pt x="20" y="83"/>
                  </a:cubicBezTo>
                  <a:lnTo>
                    <a:pt x="100" y="83"/>
                  </a:lnTo>
                  <a:cubicBezTo>
                    <a:pt x="120" y="83"/>
                    <a:pt x="160" y="83"/>
                    <a:pt x="219" y="103"/>
                  </a:cubicBezTo>
                  <a:cubicBezTo>
                    <a:pt x="259" y="103"/>
                    <a:pt x="319" y="123"/>
                    <a:pt x="339" y="162"/>
                  </a:cubicBezTo>
                  <a:cubicBezTo>
                    <a:pt x="438" y="182"/>
                    <a:pt x="538" y="202"/>
                    <a:pt x="617" y="222"/>
                  </a:cubicBezTo>
                  <a:cubicBezTo>
                    <a:pt x="631" y="215"/>
                    <a:pt x="646" y="213"/>
                    <a:pt x="661" y="213"/>
                  </a:cubicBezTo>
                  <a:cubicBezTo>
                    <a:pt x="690" y="213"/>
                    <a:pt x="717" y="222"/>
                    <a:pt x="717" y="222"/>
                  </a:cubicBezTo>
                  <a:cubicBezTo>
                    <a:pt x="717" y="222"/>
                    <a:pt x="697" y="182"/>
                    <a:pt x="617" y="162"/>
                  </a:cubicBezTo>
                  <a:cubicBezTo>
                    <a:pt x="538" y="103"/>
                    <a:pt x="478" y="63"/>
                    <a:pt x="359" y="23"/>
                  </a:cubicBezTo>
                  <a:cubicBezTo>
                    <a:pt x="301" y="12"/>
                    <a:pt x="237" y="0"/>
                    <a:pt x="17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 name="Google Shape;192;p2"/>
            <p:cNvSpPr/>
            <p:nvPr/>
          </p:nvSpPr>
          <p:spPr>
            <a:xfrm>
              <a:off x="6966525" y="3196475"/>
              <a:ext cx="114425" cy="172625"/>
            </a:xfrm>
            <a:custGeom>
              <a:avLst/>
              <a:gdLst/>
              <a:ahLst/>
              <a:cxnLst/>
              <a:rect l="l" t="t" r="r" b="b"/>
              <a:pathLst>
                <a:path w="4577" h="6905" extrusionOk="0">
                  <a:moveTo>
                    <a:pt x="1" y="0"/>
                  </a:moveTo>
                  <a:lnTo>
                    <a:pt x="1" y="6904"/>
                  </a:lnTo>
                  <a:lnTo>
                    <a:pt x="4577" y="6904"/>
                  </a:lnTo>
                  <a:lnTo>
                    <a:pt x="45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 name="Google Shape;193;p2"/>
            <p:cNvSpPr/>
            <p:nvPr/>
          </p:nvSpPr>
          <p:spPr>
            <a:xfrm>
              <a:off x="6962550" y="3191000"/>
              <a:ext cx="126375" cy="184050"/>
            </a:xfrm>
            <a:custGeom>
              <a:avLst/>
              <a:gdLst/>
              <a:ahLst/>
              <a:cxnLst/>
              <a:rect l="l" t="t" r="r" b="b"/>
              <a:pathLst>
                <a:path w="5055" h="7362" extrusionOk="0">
                  <a:moveTo>
                    <a:pt x="2249" y="538"/>
                  </a:moveTo>
                  <a:lnTo>
                    <a:pt x="2249" y="3423"/>
                  </a:lnTo>
                  <a:lnTo>
                    <a:pt x="518" y="3423"/>
                  </a:lnTo>
                  <a:lnTo>
                    <a:pt x="518" y="538"/>
                  </a:lnTo>
                  <a:close/>
                  <a:moveTo>
                    <a:pt x="4517" y="538"/>
                  </a:moveTo>
                  <a:lnTo>
                    <a:pt x="4517" y="3423"/>
                  </a:lnTo>
                  <a:lnTo>
                    <a:pt x="2786" y="3423"/>
                  </a:lnTo>
                  <a:lnTo>
                    <a:pt x="2786" y="538"/>
                  </a:lnTo>
                  <a:close/>
                  <a:moveTo>
                    <a:pt x="2249" y="3960"/>
                  </a:moveTo>
                  <a:lnTo>
                    <a:pt x="2249" y="6845"/>
                  </a:lnTo>
                  <a:lnTo>
                    <a:pt x="518" y="6845"/>
                  </a:lnTo>
                  <a:lnTo>
                    <a:pt x="518" y="3960"/>
                  </a:lnTo>
                  <a:close/>
                  <a:moveTo>
                    <a:pt x="4517" y="3960"/>
                  </a:moveTo>
                  <a:lnTo>
                    <a:pt x="4517" y="6845"/>
                  </a:lnTo>
                  <a:lnTo>
                    <a:pt x="2786" y="6845"/>
                  </a:lnTo>
                  <a:lnTo>
                    <a:pt x="2786" y="3960"/>
                  </a:lnTo>
                  <a:close/>
                  <a:moveTo>
                    <a:pt x="0" y="0"/>
                  </a:moveTo>
                  <a:lnTo>
                    <a:pt x="0" y="7362"/>
                  </a:lnTo>
                  <a:lnTo>
                    <a:pt x="5054" y="7362"/>
                  </a:lnTo>
                  <a:lnTo>
                    <a:pt x="5054"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4" name="Google Shape;194;p2"/>
            <p:cNvSpPr/>
            <p:nvPr/>
          </p:nvSpPr>
          <p:spPr>
            <a:xfrm>
              <a:off x="6934200" y="3352750"/>
              <a:ext cx="178975" cy="29275"/>
            </a:xfrm>
            <a:custGeom>
              <a:avLst/>
              <a:gdLst/>
              <a:ahLst/>
              <a:cxnLst/>
              <a:rect l="l" t="t" r="r" b="b"/>
              <a:pathLst>
                <a:path w="7159" h="1171" extrusionOk="0">
                  <a:moveTo>
                    <a:pt x="6612" y="0"/>
                  </a:moveTo>
                  <a:cubicBezTo>
                    <a:pt x="6222" y="0"/>
                    <a:pt x="5708" y="134"/>
                    <a:pt x="5432" y="255"/>
                  </a:cubicBezTo>
                  <a:cubicBezTo>
                    <a:pt x="5246" y="337"/>
                    <a:pt x="5085" y="375"/>
                    <a:pt x="4917" y="375"/>
                  </a:cubicBezTo>
                  <a:cubicBezTo>
                    <a:pt x="4638" y="375"/>
                    <a:pt x="4341" y="270"/>
                    <a:pt x="3880" y="96"/>
                  </a:cubicBezTo>
                  <a:cubicBezTo>
                    <a:pt x="3706" y="33"/>
                    <a:pt x="3549" y="8"/>
                    <a:pt x="3400" y="8"/>
                  </a:cubicBezTo>
                  <a:cubicBezTo>
                    <a:pt x="2934" y="8"/>
                    <a:pt x="2548" y="254"/>
                    <a:pt x="1990" y="375"/>
                  </a:cubicBezTo>
                  <a:cubicBezTo>
                    <a:pt x="1904" y="394"/>
                    <a:pt x="1823" y="402"/>
                    <a:pt x="1748" y="402"/>
                  </a:cubicBezTo>
                  <a:cubicBezTo>
                    <a:pt x="1294" y="402"/>
                    <a:pt x="1013" y="107"/>
                    <a:pt x="695" y="107"/>
                  </a:cubicBezTo>
                  <a:cubicBezTo>
                    <a:pt x="625" y="107"/>
                    <a:pt x="553" y="121"/>
                    <a:pt x="478" y="156"/>
                  </a:cubicBezTo>
                  <a:cubicBezTo>
                    <a:pt x="0" y="375"/>
                    <a:pt x="1095" y="1171"/>
                    <a:pt x="1095" y="1171"/>
                  </a:cubicBezTo>
                  <a:lnTo>
                    <a:pt x="6148" y="1171"/>
                  </a:lnTo>
                  <a:cubicBezTo>
                    <a:pt x="6148" y="1171"/>
                    <a:pt x="7044" y="852"/>
                    <a:pt x="7123" y="335"/>
                  </a:cubicBezTo>
                  <a:cubicBezTo>
                    <a:pt x="7159" y="87"/>
                    <a:pt x="6926" y="0"/>
                    <a:pt x="661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5" name="Google Shape;195;p2"/>
            <p:cNvSpPr/>
            <p:nvPr/>
          </p:nvSpPr>
          <p:spPr>
            <a:xfrm>
              <a:off x="6997875" y="3357125"/>
              <a:ext cx="35325" cy="8225"/>
            </a:xfrm>
            <a:custGeom>
              <a:avLst/>
              <a:gdLst/>
              <a:ahLst/>
              <a:cxnLst/>
              <a:rect l="l" t="t" r="r" b="b"/>
              <a:pathLst>
                <a:path w="1413" h="329" extrusionOk="0">
                  <a:moveTo>
                    <a:pt x="716" y="1"/>
                  </a:moveTo>
                  <a:cubicBezTo>
                    <a:pt x="617" y="1"/>
                    <a:pt x="517" y="21"/>
                    <a:pt x="418" y="60"/>
                  </a:cubicBezTo>
                  <a:cubicBezTo>
                    <a:pt x="338" y="80"/>
                    <a:pt x="279" y="100"/>
                    <a:pt x="199" y="160"/>
                  </a:cubicBezTo>
                  <a:cubicBezTo>
                    <a:pt x="60" y="259"/>
                    <a:pt x="0" y="319"/>
                    <a:pt x="0" y="319"/>
                  </a:cubicBezTo>
                  <a:cubicBezTo>
                    <a:pt x="0" y="319"/>
                    <a:pt x="100" y="319"/>
                    <a:pt x="259" y="299"/>
                  </a:cubicBezTo>
                  <a:cubicBezTo>
                    <a:pt x="378" y="279"/>
                    <a:pt x="557" y="259"/>
                    <a:pt x="716" y="259"/>
                  </a:cubicBezTo>
                  <a:lnTo>
                    <a:pt x="975" y="259"/>
                  </a:lnTo>
                  <a:cubicBezTo>
                    <a:pt x="1055" y="259"/>
                    <a:pt x="1114" y="279"/>
                    <a:pt x="1194" y="279"/>
                  </a:cubicBezTo>
                  <a:cubicBezTo>
                    <a:pt x="1285" y="294"/>
                    <a:pt x="1364" y="310"/>
                    <a:pt x="1397" y="316"/>
                  </a:cubicBezTo>
                  <a:lnTo>
                    <a:pt x="1397" y="316"/>
                  </a:lnTo>
                  <a:cubicBezTo>
                    <a:pt x="1375" y="290"/>
                    <a:pt x="1331" y="225"/>
                    <a:pt x="1254" y="160"/>
                  </a:cubicBezTo>
                  <a:cubicBezTo>
                    <a:pt x="1214" y="120"/>
                    <a:pt x="1194" y="100"/>
                    <a:pt x="1154" y="80"/>
                  </a:cubicBezTo>
                  <a:cubicBezTo>
                    <a:pt x="1114" y="60"/>
                    <a:pt x="1075" y="21"/>
                    <a:pt x="1015" y="21"/>
                  </a:cubicBezTo>
                  <a:cubicBezTo>
                    <a:pt x="915" y="1"/>
                    <a:pt x="816" y="1"/>
                    <a:pt x="716" y="1"/>
                  </a:cubicBezTo>
                  <a:close/>
                  <a:moveTo>
                    <a:pt x="1397" y="316"/>
                  </a:moveTo>
                  <a:cubicBezTo>
                    <a:pt x="1403" y="324"/>
                    <a:pt x="1407" y="328"/>
                    <a:pt x="1410" y="328"/>
                  </a:cubicBezTo>
                  <a:cubicBezTo>
                    <a:pt x="1412" y="328"/>
                    <a:pt x="1413" y="325"/>
                    <a:pt x="1413" y="319"/>
                  </a:cubicBezTo>
                  <a:cubicBezTo>
                    <a:pt x="1413" y="319"/>
                    <a:pt x="1407" y="318"/>
                    <a:pt x="1397" y="316"/>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6" name="Google Shape;196;p2"/>
            <p:cNvSpPr/>
            <p:nvPr/>
          </p:nvSpPr>
          <p:spPr>
            <a:xfrm>
              <a:off x="7074475" y="3356875"/>
              <a:ext cx="27875" cy="8250"/>
            </a:xfrm>
            <a:custGeom>
              <a:avLst/>
              <a:gdLst/>
              <a:ahLst/>
              <a:cxnLst/>
              <a:rect l="l" t="t" r="r" b="b"/>
              <a:pathLst>
                <a:path w="1115" h="330" extrusionOk="0">
                  <a:moveTo>
                    <a:pt x="744" y="1"/>
                  </a:moveTo>
                  <a:cubicBezTo>
                    <a:pt x="667" y="1"/>
                    <a:pt x="587" y="11"/>
                    <a:pt x="517" y="31"/>
                  </a:cubicBezTo>
                  <a:cubicBezTo>
                    <a:pt x="378" y="51"/>
                    <a:pt x="239" y="130"/>
                    <a:pt x="139" y="210"/>
                  </a:cubicBezTo>
                  <a:cubicBezTo>
                    <a:pt x="40" y="289"/>
                    <a:pt x="0" y="329"/>
                    <a:pt x="0" y="329"/>
                  </a:cubicBezTo>
                  <a:cubicBezTo>
                    <a:pt x="0" y="329"/>
                    <a:pt x="80" y="329"/>
                    <a:pt x="159" y="309"/>
                  </a:cubicBezTo>
                  <a:cubicBezTo>
                    <a:pt x="299" y="289"/>
                    <a:pt x="418" y="250"/>
                    <a:pt x="557" y="210"/>
                  </a:cubicBezTo>
                  <a:cubicBezTo>
                    <a:pt x="637" y="190"/>
                    <a:pt x="696" y="190"/>
                    <a:pt x="756" y="150"/>
                  </a:cubicBezTo>
                  <a:cubicBezTo>
                    <a:pt x="836" y="150"/>
                    <a:pt x="895" y="130"/>
                    <a:pt x="935" y="130"/>
                  </a:cubicBezTo>
                  <a:lnTo>
                    <a:pt x="1015" y="130"/>
                  </a:lnTo>
                  <a:cubicBezTo>
                    <a:pt x="1035" y="150"/>
                    <a:pt x="1055" y="150"/>
                    <a:pt x="1055" y="150"/>
                  </a:cubicBezTo>
                  <a:cubicBezTo>
                    <a:pt x="1094" y="190"/>
                    <a:pt x="1114" y="190"/>
                    <a:pt x="1114" y="190"/>
                  </a:cubicBezTo>
                  <a:cubicBezTo>
                    <a:pt x="1114" y="190"/>
                    <a:pt x="1114" y="170"/>
                    <a:pt x="1094" y="130"/>
                  </a:cubicBezTo>
                  <a:cubicBezTo>
                    <a:pt x="1094" y="110"/>
                    <a:pt x="1055" y="110"/>
                    <a:pt x="1035" y="90"/>
                  </a:cubicBezTo>
                  <a:cubicBezTo>
                    <a:pt x="1015" y="70"/>
                    <a:pt x="995" y="70"/>
                    <a:pt x="955" y="31"/>
                  </a:cubicBezTo>
                  <a:cubicBezTo>
                    <a:pt x="895" y="11"/>
                    <a:pt x="821" y="1"/>
                    <a:pt x="744"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7" name="Google Shape;197;p2"/>
            <p:cNvSpPr/>
            <p:nvPr/>
          </p:nvSpPr>
          <p:spPr>
            <a:xfrm>
              <a:off x="6949125" y="3359550"/>
              <a:ext cx="18425" cy="5575"/>
            </a:xfrm>
            <a:custGeom>
              <a:avLst/>
              <a:gdLst/>
              <a:ahLst/>
              <a:cxnLst/>
              <a:rect l="l" t="t" r="r" b="b"/>
              <a:pathLst>
                <a:path w="737" h="223" extrusionOk="0">
                  <a:moveTo>
                    <a:pt x="198" y="0"/>
                  </a:moveTo>
                  <a:cubicBezTo>
                    <a:pt x="154" y="0"/>
                    <a:pt x="113" y="6"/>
                    <a:pt x="80" y="23"/>
                  </a:cubicBezTo>
                  <a:cubicBezTo>
                    <a:pt x="60" y="23"/>
                    <a:pt x="40" y="63"/>
                    <a:pt x="40" y="63"/>
                  </a:cubicBezTo>
                  <a:lnTo>
                    <a:pt x="0" y="83"/>
                  </a:lnTo>
                  <a:lnTo>
                    <a:pt x="0" y="103"/>
                  </a:lnTo>
                  <a:cubicBezTo>
                    <a:pt x="0" y="103"/>
                    <a:pt x="40" y="103"/>
                    <a:pt x="40" y="83"/>
                  </a:cubicBezTo>
                  <a:lnTo>
                    <a:pt x="100" y="83"/>
                  </a:lnTo>
                  <a:cubicBezTo>
                    <a:pt x="140" y="83"/>
                    <a:pt x="179" y="83"/>
                    <a:pt x="239" y="103"/>
                  </a:cubicBezTo>
                  <a:cubicBezTo>
                    <a:pt x="279" y="103"/>
                    <a:pt x="339" y="123"/>
                    <a:pt x="358" y="123"/>
                  </a:cubicBezTo>
                  <a:cubicBezTo>
                    <a:pt x="458" y="162"/>
                    <a:pt x="557" y="182"/>
                    <a:pt x="637" y="202"/>
                  </a:cubicBezTo>
                  <a:cubicBezTo>
                    <a:pt x="677" y="222"/>
                    <a:pt x="736" y="222"/>
                    <a:pt x="736" y="222"/>
                  </a:cubicBezTo>
                  <a:cubicBezTo>
                    <a:pt x="736" y="222"/>
                    <a:pt x="717" y="182"/>
                    <a:pt x="637" y="162"/>
                  </a:cubicBezTo>
                  <a:cubicBezTo>
                    <a:pt x="557" y="103"/>
                    <a:pt x="478" y="63"/>
                    <a:pt x="378" y="23"/>
                  </a:cubicBezTo>
                  <a:cubicBezTo>
                    <a:pt x="321" y="12"/>
                    <a:pt x="257" y="0"/>
                    <a:pt x="198"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8" name="Google Shape;198;p2"/>
            <p:cNvSpPr/>
            <p:nvPr/>
          </p:nvSpPr>
          <p:spPr>
            <a:xfrm>
              <a:off x="6509725" y="3762725"/>
              <a:ext cx="696575" cy="73925"/>
            </a:xfrm>
            <a:custGeom>
              <a:avLst/>
              <a:gdLst/>
              <a:ahLst/>
              <a:cxnLst/>
              <a:rect l="l" t="t" r="r" b="b"/>
              <a:pathLst>
                <a:path w="27863" h="2957" extrusionOk="0">
                  <a:moveTo>
                    <a:pt x="12358" y="1"/>
                  </a:moveTo>
                  <a:cubicBezTo>
                    <a:pt x="11682" y="1"/>
                    <a:pt x="10901" y="158"/>
                    <a:pt x="9876" y="549"/>
                  </a:cubicBezTo>
                  <a:cubicBezTo>
                    <a:pt x="8801" y="940"/>
                    <a:pt x="8065" y="1078"/>
                    <a:pt x="7340" y="1078"/>
                  </a:cubicBezTo>
                  <a:cubicBezTo>
                    <a:pt x="6294" y="1078"/>
                    <a:pt x="5268" y="792"/>
                    <a:pt x="3271" y="569"/>
                  </a:cubicBezTo>
                  <a:cubicBezTo>
                    <a:pt x="3053" y="545"/>
                    <a:pt x="2853" y="533"/>
                    <a:pt x="2669" y="533"/>
                  </a:cubicBezTo>
                  <a:cubicBezTo>
                    <a:pt x="0" y="533"/>
                    <a:pt x="784" y="2937"/>
                    <a:pt x="784" y="2937"/>
                  </a:cubicBezTo>
                  <a:lnTo>
                    <a:pt x="13935" y="2937"/>
                  </a:lnTo>
                  <a:lnTo>
                    <a:pt x="13935" y="2957"/>
                  </a:lnTo>
                  <a:lnTo>
                    <a:pt x="26609" y="2957"/>
                  </a:lnTo>
                  <a:cubicBezTo>
                    <a:pt x="26609" y="2957"/>
                    <a:pt x="27863" y="2240"/>
                    <a:pt x="27266" y="1484"/>
                  </a:cubicBezTo>
                  <a:cubicBezTo>
                    <a:pt x="26997" y="1152"/>
                    <a:pt x="26734" y="1041"/>
                    <a:pt x="26448" y="1041"/>
                  </a:cubicBezTo>
                  <a:cubicBezTo>
                    <a:pt x="25931" y="1041"/>
                    <a:pt x="25341" y="1407"/>
                    <a:pt x="24520" y="1484"/>
                  </a:cubicBezTo>
                  <a:cubicBezTo>
                    <a:pt x="24473" y="1489"/>
                    <a:pt x="24426" y="1491"/>
                    <a:pt x="24380" y="1491"/>
                  </a:cubicBezTo>
                  <a:cubicBezTo>
                    <a:pt x="23384" y="1491"/>
                    <a:pt x="22666" y="482"/>
                    <a:pt x="21359" y="482"/>
                  </a:cubicBezTo>
                  <a:cubicBezTo>
                    <a:pt x="21126" y="482"/>
                    <a:pt x="20875" y="514"/>
                    <a:pt x="20601" y="589"/>
                  </a:cubicBezTo>
                  <a:cubicBezTo>
                    <a:pt x="19399" y="905"/>
                    <a:pt x="18278" y="1230"/>
                    <a:pt x="17165" y="1230"/>
                  </a:cubicBezTo>
                  <a:cubicBezTo>
                    <a:pt x="16528" y="1230"/>
                    <a:pt x="15893" y="1123"/>
                    <a:pt x="15248" y="848"/>
                  </a:cubicBezTo>
                  <a:cubicBezTo>
                    <a:pt x="14198" y="377"/>
                    <a:pt x="13403" y="1"/>
                    <a:pt x="12358"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9" name="Google Shape;199;p2"/>
            <p:cNvSpPr/>
            <p:nvPr/>
          </p:nvSpPr>
          <p:spPr>
            <a:xfrm>
              <a:off x="6779500" y="3772475"/>
              <a:ext cx="92050" cy="22900"/>
            </a:xfrm>
            <a:custGeom>
              <a:avLst/>
              <a:gdLst/>
              <a:ahLst/>
              <a:cxnLst/>
              <a:rect l="l" t="t" r="r" b="b"/>
              <a:pathLst>
                <a:path w="3682" h="916" extrusionOk="0">
                  <a:moveTo>
                    <a:pt x="1553" y="0"/>
                  </a:moveTo>
                  <a:cubicBezTo>
                    <a:pt x="1433" y="0"/>
                    <a:pt x="1294" y="20"/>
                    <a:pt x="1175" y="60"/>
                  </a:cubicBezTo>
                  <a:cubicBezTo>
                    <a:pt x="956" y="100"/>
                    <a:pt x="737" y="179"/>
                    <a:pt x="558" y="259"/>
                  </a:cubicBezTo>
                  <a:cubicBezTo>
                    <a:pt x="200" y="398"/>
                    <a:pt x="1" y="577"/>
                    <a:pt x="1" y="577"/>
                  </a:cubicBezTo>
                  <a:cubicBezTo>
                    <a:pt x="1" y="577"/>
                    <a:pt x="239" y="557"/>
                    <a:pt x="617" y="497"/>
                  </a:cubicBezTo>
                  <a:cubicBezTo>
                    <a:pt x="697" y="478"/>
                    <a:pt x="797" y="478"/>
                    <a:pt x="896" y="478"/>
                  </a:cubicBezTo>
                  <a:lnTo>
                    <a:pt x="1553" y="478"/>
                  </a:lnTo>
                  <a:cubicBezTo>
                    <a:pt x="1612" y="488"/>
                    <a:pt x="1667" y="488"/>
                    <a:pt x="1722" y="488"/>
                  </a:cubicBezTo>
                  <a:cubicBezTo>
                    <a:pt x="1776" y="488"/>
                    <a:pt x="1831" y="488"/>
                    <a:pt x="1891" y="497"/>
                  </a:cubicBezTo>
                  <a:cubicBezTo>
                    <a:pt x="1990" y="497"/>
                    <a:pt x="2110" y="497"/>
                    <a:pt x="2209" y="517"/>
                  </a:cubicBezTo>
                  <a:cubicBezTo>
                    <a:pt x="2309" y="557"/>
                    <a:pt x="2448" y="557"/>
                    <a:pt x="2547" y="577"/>
                  </a:cubicBezTo>
                  <a:lnTo>
                    <a:pt x="2846" y="657"/>
                  </a:lnTo>
                  <a:cubicBezTo>
                    <a:pt x="2945" y="677"/>
                    <a:pt x="3045" y="696"/>
                    <a:pt x="3104" y="716"/>
                  </a:cubicBezTo>
                  <a:lnTo>
                    <a:pt x="3343" y="796"/>
                  </a:lnTo>
                  <a:cubicBezTo>
                    <a:pt x="3383" y="856"/>
                    <a:pt x="3463" y="856"/>
                    <a:pt x="3502" y="876"/>
                  </a:cubicBezTo>
                  <a:cubicBezTo>
                    <a:pt x="3602" y="895"/>
                    <a:pt x="3681" y="915"/>
                    <a:pt x="3681" y="915"/>
                  </a:cubicBezTo>
                  <a:cubicBezTo>
                    <a:pt x="3681" y="915"/>
                    <a:pt x="3662" y="876"/>
                    <a:pt x="3582" y="796"/>
                  </a:cubicBezTo>
                  <a:lnTo>
                    <a:pt x="3443" y="657"/>
                  </a:lnTo>
                  <a:cubicBezTo>
                    <a:pt x="3383" y="577"/>
                    <a:pt x="3303" y="517"/>
                    <a:pt x="3244" y="478"/>
                  </a:cubicBezTo>
                  <a:cubicBezTo>
                    <a:pt x="3184" y="418"/>
                    <a:pt x="3164" y="398"/>
                    <a:pt x="3104" y="378"/>
                  </a:cubicBezTo>
                  <a:lnTo>
                    <a:pt x="2965" y="299"/>
                  </a:lnTo>
                  <a:cubicBezTo>
                    <a:pt x="2866" y="259"/>
                    <a:pt x="2766" y="179"/>
                    <a:pt x="2647" y="159"/>
                  </a:cubicBezTo>
                  <a:cubicBezTo>
                    <a:pt x="2547" y="119"/>
                    <a:pt x="2428" y="80"/>
                    <a:pt x="2289" y="60"/>
                  </a:cubicBezTo>
                  <a:cubicBezTo>
                    <a:pt x="2169" y="20"/>
                    <a:pt x="2050" y="0"/>
                    <a:pt x="1931"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0" name="Google Shape;200;p2"/>
            <p:cNvSpPr/>
            <p:nvPr/>
          </p:nvSpPr>
          <p:spPr>
            <a:xfrm>
              <a:off x="6537775" y="3783900"/>
              <a:ext cx="58700" cy="34350"/>
            </a:xfrm>
            <a:custGeom>
              <a:avLst/>
              <a:gdLst/>
              <a:ahLst/>
              <a:cxnLst/>
              <a:rect l="l" t="t" r="r" b="b"/>
              <a:pathLst>
                <a:path w="2348" h="1374" extrusionOk="0">
                  <a:moveTo>
                    <a:pt x="1413" y="1"/>
                  </a:moveTo>
                  <a:cubicBezTo>
                    <a:pt x="1313" y="1"/>
                    <a:pt x="1214" y="1"/>
                    <a:pt x="1114" y="21"/>
                  </a:cubicBezTo>
                  <a:cubicBezTo>
                    <a:pt x="1015" y="21"/>
                    <a:pt x="915" y="60"/>
                    <a:pt x="816" y="100"/>
                  </a:cubicBezTo>
                  <a:cubicBezTo>
                    <a:pt x="716" y="140"/>
                    <a:pt x="637" y="200"/>
                    <a:pt x="537" y="239"/>
                  </a:cubicBezTo>
                  <a:cubicBezTo>
                    <a:pt x="478" y="299"/>
                    <a:pt x="398" y="359"/>
                    <a:pt x="318" y="438"/>
                  </a:cubicBezTo>
                  <a:cubicBezTo>
                    <a:pt x="279" y="498"/>
                    <a:pt x="259" y="518"/>
                    <a:pt x="219" y="558"/>
                  </a:cubicBezTo>
                  <a:cubicBezTo>
                    <a:pt x="199" y="617"/>
                    <a:pt x="179" y="637"/>
                    <a:pt x="159" y="697"/>
                  </a:cubicBezTo>
                  <a:cubicBezTo>
                    <a:pt x="100" y="757"/>
                    <a:pt x="80" y="836"/>
                    <a:pt x="60" y="916"/>
                  </a:cubicBezTo>
                  <a:cubicBezTo>
                    <a:pt x="0" y="1035"/>
                    <a:pt x="20" y="1194"/>
                    <a:pt x="20" y="1254"/>
                  </a:cubicBezTo>
                  <a:cubicBezTo>
                    <a:pt x="20" y="1334"/>
                    <a:pt x="60" y="1374"/>
                    <a:pt x="60" y="1374"/>
                  </a:cubicBezTo>
                  <a:cubicBezTo>
                    <a:pt x="60" y="1374"/>
                    <a:pt x="159" y="1214"/>
                    <a:pt x="318" y="996"/>
                  </a:cubicBezTo>
                  <a:cubicBezTo>
                    <a:pt x="378" y="956"/>
                    <a:pt x="418" y="916"/>
                    <a:pt x="478" y="856"/>
                  </a:cubicBezTo>
                  <a:lnTo>
                    <a:pt x="557" y="797"/>
                  </a:lnTo>
                  <a:cubicBezTo>
                    <a:pt x="577" y="797"/>
                    <a:pt x="597" y="757"/>
                    <a:pt x="617" y="737"/>
                  </a:cubicBezTo>
                  <a:cubicBezTo>
                    <a:pt x="677" y="717"/>
                    <a:pt x="756" y="657"/>
                    <a:pt x="796" y="637"/>
                  </a:cubicBezTo>
                  <a:cubicBezTo>
                    <a:pt x="876" y="617"/>
                    <a:pt x="915" y="598"/>
                    <a:pt x="995" y="558"/>
                  </a:cubicBezTo>
                  <a:lnTo>
                    <a:pt x="1214" y="498"/>
                  </a:lnTo>
                  <a:cubicBezTo>
                    <a:pt x="1273" y="498"/>
                    <a:pt x="1313" y="458"/>
                    <a:pt x="1353" y="458"/>
                  </a:cubicBezTo>
                  <a:cubicBezTo>
                    <a:pt x="1393" y="458"/>
                    <a:pt x="1413" y="438"/>
                    <a:pt x="1472" y="438"/>
                  </a:cubicBezTo>
                  <a:cubicBezTo>
                    <a:pt x="1552" y="419"/>
                    <a:pt x="1612" y="399"/>
                    <a:pt x="1691" y="399"/>
                  </a:cubicBezTo>
                  <a:cubicBezTo>
                    <a:pt x="1771" y="399"/>
                    <a:pt x="1811" y="399"/>
                    <a:pt x="1890" y="359"/>
                  </a:cubicBezTo>
                  <a:cubicBezTo>
                    <a:pt x="2010" y="339"/>
                    <a:pt x="2149" y="339"/>
                    <a:pt x="2209" y="319"/>
                  </a:cubicBezTo>
                  <a:cubicBezTo>
                    <a:pt x="2288" y="319"/>
                    <a:pt x="2348" y="299"/>
                    <a:pt x="2348" y="299"/>
                  </a:cubicBezTo>
                  <a:cubicBezTo>
                    <a:pt x="2348" y="299"/>
                    <a:pt x="2288" y="259"/>
                    <a:pt x="2209" y="220"/>
                  </a:cubicBezTo>
                  <a:cubicBezTo>
                    <a:pt x="2189" y="200"/>
                    <a:pt x="2149" y="160"/>
                    <a:pt x="2089" y="140"/>
                  </a:cubicBezTo>
                  <a:cubicBezTo>
                    <a:pt x="2049" y="120"/>
                    <a:pt x="1990" y="100"/>
                    <a:pt x="1910" y="60"/>
                  </a:cubicBezTo>
                  <a:cubicBezTo>
                    <a:pt x="1850" y="40"/>
                    <a:pt x="1771" y="40"/>
                    <a:pt x="1691" y="21"/>
                  </a:cubicBezTo>
                  <a:cubicBezTo>
                    <a:pt x="1592" y="1"/>
                    <a:pt x="1512" y="1"/>
                    <a:pt x="1413"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1" name="Google Shape;201;p2"/>
            <p:cNvSpPr/>
            <p:nvPr/>
          </p:nvSpPr>
          <p:spPr>
            <a:xfrm>
              <a:off x="7010300" y="3784900"/>
              <a:ext cx="72650" cy="21425"/>
            </a:xfrm>
            <a:custGeom>
              <a:avLst/>
              <a:gdLst/>
              <a:ahLst/>
              <a:cxnLst/>
              <a:rect l="l" t="t" r="r" b="b"/>
              <a:pathLst>
                <a:path w="2906" h="857" extrusionOk="0">
                  <a:moveTo>
                    <a:pt x="1194" y="0"/>
                  </a:moveTo>
                  <a:cubicBezTo>
                    <a:pt x="1095" y="0"/>
                    <a:pt x="995" y="20"/>
                    <a:pt x="896" y="60"/>
                  </a:cubicBezTo>
                  <a:cubicBezTo>
                    <a:pt x="697" y="100"/>
                    <a:pt x="518" y="180"/>
                    <a:pt x="398" y="259"/>
                  </a:cubicBezTo>
                  <a:cubicBezTo>
                    <a:pt x="279" y="319"/>
                    <a:pt x="180" y="398"/>
                    <a:pt x="100" y="478"/>
                  </a:cubicBezTo>
                  <a:cubicBezTo>
                    <a:pt x="20" y="518"/>
                    <a:pt x="1" y="577"/>
                    <a:pt x="1" y="577"/>
                  </a:cubicBezTo>
                  <a:cubicBezTo>
                    <a:pt x="1" y="577"/>
                    <a:pt x="161" y="534"/>
                    <a:pt x="370" y="534"/>
                  </a:cubicBezTo>
                  <a:cubicBezTo>
                    <a:pt x="405" y="534"/>
                    <a:pt x="441" y="535"/>
                    <a:pt x="478" y="538"/>
                  </a:cubicBezTo>
                  <a:cubicBezTo>
                    <a:pt x="617" y="538"/>
                    <a:pt x="776" y="518"/>
                    <a:pt x="956" y="518"/>
                  </a:cubicBezTo>
                  <a:cubicBezTo>
                    <a:pt x="1115" y="518"/>
                    <a:pt x="1294" y="518"/>
                    <a:pt x="1473" y="538"/>
                  </a:cubicBezTo>
                  <a:cubicBezTo>
                    <a:pt x="1552" y="538"/>
                    <a:pt x="1652" y="577"/>
                    <a:pt x="1712" y="577"/>
                  </a:cubicBezTo>
                  <a:cubicBezTo>
                    <a:pt x="1791" y="597"/>
                    <a:pt x="1891" y="597"/>
                    <a:pt x="1970" y="617"/>
                  </a:cubicBezTo>
                  <a:cubicBezTo>
                    <a:pt x="2050" y="617"/>
                    <a:pt x="2110" y="657"/>
                    <a:pt x="2189" y="677"/>
                  </a:cubicBezTo>
                  <a:cubicBezTo>
                    <a:pt x="2269" y="677"/>
                    <a:pt x="2348" y="697"/>
                    <a:pt x="2408" y="717"/>
                  </a:cubicBezTo>
                  <a:cubicBezTo>
                    <a:pt x="2488" y="757"/>
                    <a:pt x="2567" y="757"/>
                    <a:pt x="2607" y="776"/>
                  </a:cubicBezTo>
                  <a:cubicBezTo>
                    <a:pt x="2667" y="796"/>
                    <a:pt x="2706" y="796"/>
                    <a:pt x="2766" y="816"/>
                  </a:cubicBezTo>
                  <a:cubicBezTo>
                    <a:pt x="2866" y="856"/>
                    <a:pt x="2905" y="856"/>
                    <a:pt x="2905" y="856"/>
                  </a:cubicBezTo>
                  <a:cubicBezTo>
                    <a:pt x="2905" y="856"/>
                    <a:pt x="2885" y="796"/>
                    <a:pt x="2846" y="717"/>
                  </a:cubicBezTo>
                  <a:cubicBezTo>
                    <a:pt x="2786" y="657"/>
                    <a:pt x="2706" y="558"/>
                    <a:pt x="2587" y="458"/>
                  </a:cubicBezTo>
                  <a:cubicBezTo>
                    <a:pt x="2547" y="398"/>
                    <a:pt x="2468" y="359"/>
                    <a:pt x="2388" y="299"/>
                  </a:cubicBezTo>
                  <a:cubicBezTo>
                    <a:pt x="2308" y="259"/>
                    <a:pt x="2249" y="199"/>
                    <a:pt x="2149" y="160"/>
                  </a:cubicBezTo>
                  <a:cubicBezTo>
                    <a:pt x="2050" y="120"/>
                    <a:pt x="1950" y="80"/>
                    <a:pt x="1851" y="60"/>
                  </a:cubicBezTo>
                  <a:cubicBezTo>
                    <a:pt x="1712" y="20"/>
                    <a:pt x="1612" y="0"/>
                    <a:pt x="1513" y="0"/>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2" name="Google Shape;202;p2"/>
            <p:cNvSpPr/>
            <p:nvPr/>
          </p:nvSpPr>
          <p:spPr>
            <a:xfrm>
              <a:off x="6542750" y="3444675"/>
              <a:ext cx="37325" cy="15950"/>
            </a:xfrm>
            <a:custGeom>
              <a:avLst/>
              <a:gdLst/>
              <a:ahLst/>
              <a:cxnLst/>
              <a:rect l="l" t="t" r="r" b="b"/>
              <a:pathLst>
                <a:path w="1493" h="638" extrusionOk="0">
                  <a:moveTo>
                    <a:pt x="0" y="0"/>
                  </a:moveTo>
                  <a:lnTo>
                    <a:pt x="0" y="637"/>
                  </a:lnTo>
                  <a:lnTo>
                    <a:pt x="1492" y="63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3" name="Google Shape;203;p2"/>
            <p:cNvSpPr/>
            <p:nvPr/>
          </p:nvSpPr>
          <p:spPr>
            <a:xfrm>
              <a:off x="6577050" y="3473525"/>
              <a:ext cx="37350" cy="15450"/>
            </a:xfrm>
            <a:custGeom>
              <a:avLst/>
              <a:gdLst/>
              <a:ahLst/>
              <a:cxnLst/>
              <a:rect l="l" t="t" r="r" b="b"/>
              <a:pathLst>
                <a:path w="1494"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4" name="Google Shape;204;p2"/>
            <p:cNvSpPr/>
            <p:nvPr/>
          </p:nvSpPr>
          <p:spPr>
            <a:xfrm>
              <a:off x="6542750" y="3508850"/>
              <a:ext cx="37325" cy="15425"/>
            </a:xfrm>
            <a:custGeom>
              <a:avLst/>
              <a:gdLst/>
              <a:ahLst/>
              <a:cxnLst/>
              <a:rect l="l" t="t" r="r" b="b"/>
              <a:pathLst>
                <a:path w="1493" h="617" extrusionOk="0">
                  <a:moveTo>
                    <a:pt x="0" y="0"/>
                  </a:moveTo>
                  <a:lnTo>
                    <a:pt x="0" y="617"/>
                  </a:lnTo>
                  <a:lnTo>
                    <a:pt x="1492" y="617"/>
                  </a:lnTo>
                  <a:lnTo>
                    <a:pt x="1492"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5" name="Google Shape;205;p2"/>
            <p:cNvSpPr/>
            <p:nvPr/>
          </p:nvSpPr>
          <p:spPr>
            <a:xfrm>
              <a:off x="6577050" y="3537700"/>
              <a:ext cx="37350" cy="15425"/>
            </a:xfrm>
            <a:custGeom>
              <a:avLst/>
              <a:gdLst/>
              <a:ahLst/>
              <a:cxnLst/>
              <a:rect l="l" t="t" r="r" b="b"/>
              <a:pathLst>
                <a:path w="1494"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6" name="Google Shape;206;p2"/>
            <p:cNvSpPr/>
            <p:nvPr/>
          </p:nvSpPr>
          <p:spPr>
            <a:xfrm>
              <a:off x="6684500" y="3576000"/>
              <a:ext cx="37325" cy="15425"/>
            </a:xfrm>
            <a:custGeom>
              <a:avLst/>
              <a:gdLst/>
              <a:ahLst/>
              <a:cxnLst/>
              <a:rect l="l" t="t" r="r" b="b"/>
              <a:pathLst>
                <a:path w="1493" h="617" extrusionOk="0">
                  <a:moveTo>
                    <a:pt x="0" y="0"/>
                  </a:moveTo>
                  <a:lnTo>
                    <a:pt x="0"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7" name="Google Shape;207;p2"/>
            <p:cNvSpPr/>
            <p:nvPr/>
          </p:nvSpPr>
          <p:spPr>
            <a:xfrm>
              <a:off x="6718825" y="3604350"/>
              <a:ext cx="37325" cy="15925"/>
            </a:xfrm>
            <a:custGeom>
              <a:avLst/>
              <a:gdLst/>
              <a:ahLst/>
              <a:cxnLst/>
              <a:rect l="l" t="t" r="r" b="b"/>
              <a:pathLst>
                <a:path w="1493" h="637" extrusionOk="0">
                  <a:moveTo>
                    <a:pt x="0" y="0"/>
                  </a:moveTo>
                  <a:lnTo>
                    <a:pt x="0"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8" name="Google Shape;208;p2"/>
            <p:cNvSpPr/>
            <p:nvPr/>
          </p:nvSpPr>
          <p:spPr>
            <a:xfrm>
              <a:off x="6596950" y="3669000"/>
              <a:ext cx="37325" cy="15950"/>
            </a:xfrm>
            <a:custGeom>
              <a:avLst/>
              <a:gdLst/>
              <a:ahLst/>
              <a:cxnLst/>
              <a:rect l="l" t="t" r="r" b="b"/>
              <a:pathLst>
                <a:path w="1493" h="638" extrusionOk="0">
                  <a:moveTo>
                    <a:pt x="1" y="1"/>
                  </a:moveTo>
                  <a:lnTo>
                    <a:pt x="1"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9" name="Google Shape;209;p2"/>
            <p:cNvSpPr/>
            <p:nvPr/>
          </p:nvSpPr>
          <p:spPr>
            <a:xfrm>
              <a:off x="6630775" y="3697850"/>
              <a:ext cx="37325" cy="15450"/>
            </a:xfrm>
            <a:custGeom>
              <a:avLst/>
              <a:gdLst/>
              <a:ahLst/>
              <a:cxnLst/>
              <a:rect l="l" t="t" r="r" b="b"/>
              <a:pathLst>
                <a:path w="1493" h="618" extrusionOk="0">
                  <a:moveTo>
                    <a:pt x="1" y="1"/>
                  </a:moveTo>
                  <a:lnTo>
                    <a:pt x="1" y="617"/>
                  </a:lnTo>
                  <a:lnTo>
                    <a:pt x="1493" y="61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0" name="Google Shape;210;p2"/>
            <p:cNvSpPr/>
            <p:nvPr/>
          </p:nvSpPr>
          <p:spPr>
            <a:xfrm>
              <a:off x="6754125" y="3268600"/>
              <a:ext cx="37350" cy="15925"/>
            </a:xfrm>
            <a:custGeom>
              <a:avLst/>
              <a:gdLst/>
              <a:ahLst/>
              <a:cxnLst/>
              <a:rect l="l" t="t" r="r" b="b"/>
              <a:pathLst>
                <a:path w="1494"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1" name="Google Shape;211;p2"/>
            <p:cNvSpPr/>
            <p:nvPr/>
          </p:nvSpPr>
          <p:spPr>
            <a:xfrm>
              <a:off x="6788450" y="3297450"/>
              <a:ext cx="37325" cy="15425"/>
            </a:xfrm>
            <a:custGeom>
              <a:avLst/>
              <a:gdLst/>
              <a:ahLst/>
              <a:cxnLst/>
              <a:rect l="l" t="t" r="r" b="b"/>
              <a:pathLst>
                <a:path w="1493" h="617"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2" name="Google Shape;212;p2"/>
            <p:cNvSpPr/>
            <p:nvPr/>
          </p:nvSpPr>
          <p:spPr>
            <a:xfrm>
              <a:off x="6980450" y="3111425"/>
              <a:ext cx="37325" cy="15925"/>
            </a:xfrm>
            <a:custGeom>
              <a:avLst/>
              <a:gdLst/>
              <a:ahLst/>
              <a:cxnLst/>
              <a:rect l="l" t="t" r="r" b="b"/>
              <a:pathLst>
                <a:path w="1493" h="637" extrusionOk="0">
                  <a:moveTo>
                    <a:pt x="1" y="0"/>
                  </a:moveTo>
                  <a:lnTo>
                    <a:pt x="1" y="637"/>
                  </a:lnTo>
                  <a:lnTo>
                    <a:pt x="1493" y="63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3" name="Google Shape;213;p2"/>
            <p:cNvSpPr/>
            <p:nvPr/>
          </p:nvSpPr>
          <p:spPr>
            <a:xfrm>
              <a:off x="7014775" y="3140250"/>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4" name="Google Shape;214;p2"/>
            <p:cNvSpPr/>
            <p:nvPr/>
          </p:nvSpPr>
          <p:spPr>
            <a:xfrm>
              <a:off x="6959575" y="343870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5" name="Google Shape;215;p2"/>
            <p:cNvSpPr/>
            <p:nvPr/>
          </p:nvSpPr>
          <p:spPr>
            <a:xfrm>
              <a:off x="6993400" y="3467050"/>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6" name="Google Shape;216;p2"/>
            <p:cNvSpPr/>
            <p:nvPr/>
          </p:nvSpPr>
          <p:spPr>
            <a:xfrm>
              <a:off x="7101325" y="3539175"/>
              <a:ext cx="37325" cy="15450"/>
            </a:xfrm>
            <a:custGeom>
              <a:avLst/>
              <a:gdLst/>
              <a:ahLst/>
              <a:cxnLst/>
              <a:rect l="l" t="t" r="r" b="b"/>
              <a:pathLst>
                <a:path w="1493" h="618" extrusionOk="0">
                  <a:moveTo>
                    <a:pt x="1" y="1"/>
                  </a:moveTo>
                  <a:lnTo>
                    <a:pt x="1"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7" name="Google Shape;217;p2"/>
            <p:cNvSpPr/>
            <p:nvPr/>
          </p:nvSpPr>
          <p:spPr>
            <a:xfrm>
              <a:off x="7135150" y="3568025"/>
              <a:ext cx="37325" cy="15450"/>
            </a:xfrm>
            <a:custGeom>
              <a:avLst/>
              <a:gdLst/>
              <a:ahLst/>
              <a:cxnLst/>
              <a:rect l="l" t="t" r="r" b="b"/>
              <a:pathLst>
                <a:path w="1493" h="618" extrusionOk="0">
                  <a:moveTo>
                    <a:pt x="0" y="1"/>
                  </a:moveTo>
                  <a:lnTo>
                    <a:pt x="0" y="618"/>
                  </a:lnTo>
                  <a:lnTo>
                    <a:pt x="1493" y="618"/>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8" name="Google Shape;218;p2"/>
            <p:cNvSpPr/>
            <p:nvPr/>
          </p:nvSpPr>
          <p:spPr>
            <a:xfrm>
              <a:off x="7101325" y="3602850"/>
              <a:ext cx="37325" cy="15450"/>
            </a:xfrm>
            <a:custGeom>
              <a:avLst/>
              <a:gdLst/>
              <a:ahLst/>
              <a:cxnLst/>
              <a:rect l="l" t="t" r="r" b="b"/>
              <a:pathLst>
                <a:path w="1493" h="618" extrusionOk="0">
                  <a:moveTo>
                    <a:pt x="1" y="0"/>
                  </a:moveTo>
                  <a:lnTo>
                    <a:pt x="1" y="617"/>
                  </a:lnTo>
                  <a:lnTo>
                    <a:pt x="1493" y="617"/>
                  </a:lnTo>
                  <a:lnTo>
                    <a:pt x="1493" y="0"/>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9" name="Google Shape;219;p2"/>
            <p:cNvSpPr/>
            <p:nvPr/>
          </p:nvSpPr>
          <p:spPr>
            <a:xfrm>
              <a:off x="7135150" y="3631200"/>
              <a:ext cx="37325" cy="15950"/>
            </a:xfrm>
            <a:custGeom>
              <a:avLst/>
              <a:gdLst/>
              <a:ahLst/>
              <a:cxnLst/>
              <a:rect l="l" t="t" r="r" b="b"/>
              <a:pathLst>
                <a:path w="1493" h="638" extrusionOk="0">
                  <a:moveTo>
                    <a:pt x="0" y="1"/>
                  </a:moveTo>
                  <a:lnTo>
                    <a:pt x="0" y="637"/>
                  </a:lnTo>
                  <a:lnTo>
                    <a:pt x="1493" y="637"/>
                  </a:lnTo>
                  <a:lnTo>
                    <a:pt x="1493"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0" name="Google Shape;220;p2"/>
            <p:cNvSpPr/>
            <p:nvPr/>
          </p:nvSpPr>
          <p:spPr>
            <a:xfrm>
              <a:off x="6959575" y="369187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1" name="Google Shape;221;p2"/>
            <p:cNvSpPr/>
            <p:nvPr/>
          </p:nvSpPr>
          <p:spPr>
            <a:xfrm>
              <a:off x="6993400" y="3720225"/>
              <a:ext cx="37325" cy="15450"/>
            </a:xfrm>
            <a:custGeom>
              <a:avLst/>
              <a:gdLst/>
              <a:ahLst/>
              <a:cxnLst/>
              <a:rect l="l" t="t" r="r" b="b"/>
              <a:pathLst>
                <a:path w="1493" h="618" extrusionOk="0">
                  <a:moveTo>
                    <a:pt x="0" y="1"/>
                  </a:moveTo>
                  <a:lnTo>
                    <a:pt x="0" y="618"/>
                  </a:lnTo>
                  <a:lnTo>
                    <a:pt x="1492" y="618"/>
                  </a:lnTo>
                  <a:lnTo>
                    <a:pt x="1492" y="1"/>
                  </a:lnTo>
                  <a:close/>
                </a:path>
              </a:pathLst>
            </a:custGeom>
            <a:solidFill>
              <a:srgbClr val="F2B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2" name="Google Shape;222;p2"/>
            <p:cNvSpPr/>
            <p:nvPr/>
          </p:nvSpPr>
          <p:spPr>
            <a:xfrm>
              <a:off x="6794925" y="3431750"/>
              <a:ext cx="164675" cy="29450"/>
            </a:xfrm>
            <a:custGeom>
              <a:avLst/>
              <a:gdLst/>
              <a:ahLst/>
              <a:cxnLst/>
              <a:rect l="l" t="t" r="r" b="b"/>
              <a:pathLst>
                <a:path w="6587" h="1178" extrusionOk="0">
                  <a:moveTo>
                    <a:pt x="0" y="0"/>
                  </a:moveTo>
                  <a:cubicBezTo>
                    <a:pt x="733" y="849"/>
                    <a:pt x="1142" y="1165"/>
                    <a:pt x="1651" y="1165"/>
                  </a:cubicBezTo>
                  <a:cubicBezTo>
                    <a:pt x="1929" y="1165"/>
                    <a:pt x="2238" y="1070"/>
                    <a:pt x="2647" y="915"/>
                  </a:cubicBezTo>
                  <a:cubicBezTo>
                    <a:pt x="2934" y="803"/>
                    <a:pt x="3143" y="760"/>
                    <a:pt x="3320" y="760"/>
                  </a:cubicBezTo>
                  <a:cubicBezTo>
                    <a:pt x="3829" y="760"/>
                    <a:pt x="4070" y="1115"/>
                    <a:pt x="5134" y="1174"/>
                  </a:cubicBezTo>
                  <a:cubicBezTo>
                    <a:pt x="5178" y="1177"/>
                    <a:pt x="5222" y="1178"/>
                    <a:pt x="5264" y="1178"/>
                  </a:cubicBezTo>
                  <a:cubicBezTo>
                    <a:pt x="6586" y="1178"/>
                    <a:pt x="6586" y="0"/>
                    <a:pt x="6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3" name="Google Shape;223;p2"/>
            <p:cNvSpPr/>
            <p:nvPr/>
          </p:nvSpPr>
          <p:spPr>
            <a:xfrm>
              <a:off x="6824275" y="3443675"/>
              <a:ext cx="39800" cy="13175"/>
            </a:xfrm>
            <a:custGeom>
              <a:avLst/>
              <a:gdLst/>
              <a:ahLst/>
              <a:cxnLst/>
              <a:rect l="l" t="t" r="r" b="b"/>
              <a:pathLst>
                <a:path w="1592" h="527" extrusionOk="0">
                  <a:moveTo>
                    <a:pt x="1592" y="1"/>
                  </a:moveTo>
                  <a:lnTo>
                    <a:pt x="1592" y="1"/>
                  </a:lnTo>
                  <a:cubicBezTo>
                    <a:pt x="1592" y="1"/>
                    <a:pt x="1572" y="1"/>
                    <a:pt x="1512" y="21"/>
                  </a:cubicBezTo>
                  <a:cubicBezTo>
                    <a:pt x="1473" y="40"/>
                    <a:pt x="1393" y="80"/>
                    <a:pt x="1313" y="100"/>
                  </a:cubicBezTo>
                  <a:cubicBezTo>
                    <a:pt x="1234" y="120"/>
                    <a:pt x="1154" y="180"/>
                    <a:pt x="1055" y="200"/>
                  </a:cubicBezTo>
                  <a:cubicBezTo>
                    <a:pt x="975" y="239"/>
                    <a:pt x="876" y="279"/>
                    <a:pt x="776" y="299"/>
                  </a:cubicBezTo>
                  <a:cubicBezTo>
                    <a:pt x="660" y="322"/>
                    <a:pt x="564" y="332"/>
                    <a:pt x="472" y="332"/>
                  </a:cubicBezTo>
                  <a:cubicBezTo>
                    <a:pt x="407" y="332"/>
                    <a:pt x="345" y="327"/>
                    <a:pt x="279" y="319"/>
                  </a:cubicBezTo>
                  <a:cubicBezTo>
                    <a:pt x="199" y="299"/>
                    <a:pt x="159" y="299"/>
                    <a:pt x="100" y="279"/>
                  </a:cubicBezTo>
                  <a:cubicBezTo>
                    <a:pt x="60" y="239"/>
                    <a:pt x="40" y="239"/>
                    <a:pt x="40" y="239"/>
                  </a:cubicBezTo>
                  <a:lnTo>
                    <a:pt x="40" y="239"/>
                  </a:lnTo>
                  <a:cubicBezTo>
                    <a:pt x="40" y="239"/>
                    <a:pt x="0" y="319"/>
                    <a:pt x="159" y="419"/>
                  </a:cubicBezTo>
                  <a:cubicBezTo>
                    <a:pt x="199" y="478"/>
                    <a:pt x="279" y="498"/>
                    <a:pt x="398" y="518"/>
                  </a:cubicBezTo>
                  <a:cubicBezTo>
                    <a:pt x="427" y="524"/>
                    <a:pt x="462" y="526"/>
                    <a:pt x="499" y="526"/>
                  </a:cubicBezTo>
                  <a:cubicBezTo>
                    <a:pt x="589" y="526"/>
                    <a:pt x="698" y="512"/>
                    <a:pt x="796" y="498"/>
                  </a:cubicBezTo>
                  <a:cubicBezTo>
                    <a:pt x="955" y="438"/>
                    <a:pt x="1075" y="399"/>
                    <a:pt x="1174" y="339"/>
                  </a:cubicBezTo>
                  <a:cubicBezTo>
                    <a:pt x="1274" y="279"/>
                    <a:pt x="1353" y="220"/>
                    <a:pt x="1413" y="180"/>
                  </a:cubicBezTo>
                  <a:lnTo>
                    <a:pt x="1552" y="40"/>
                  </a:lnTo>
                  <a:lnTo>
                    <a:pt x="159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4" name="Google Shape;224;p2"/>
            <p:cNvSpPr/>
            <p:nvPr/>
          </p:nvSpPr>
          <p:spPr>
            <a:xfrm>
              <a:off x="6909825" y="3443675"/>
              <a:ext cx="38825" cy="13175"/>
            </a:xfrm>
            <a:custGeom>
              <a:avLst/>
              <a:gdLst/>
              <a:ahLst/>
              <a:cxnLst/>
              <a:rect l="l" t="t" r="r" b="b"/>
              <a:pathLst>
                <a:path w="1553" h="527" extrusionOk="0">
                  <a:moveTo>
                    <a:pt x="1552" y="1"/>
                  </a:moveTo>
                  <a:cubicBezTo>
                    <a:pt x="1552" y="1"/>
                    <a:pt x="1532" y="1"/>
                    <a:pt x="1473" y="21"/>
                  </a:cubicBezTo>
                  <a:cubicBezTo>
                    <a:pt x="1433" y="40"/>
                    <a:pt x="1353" y="80"/>
                    <a:pt x="1274" y="100"/>
                  </a:cubicBezTo>
                  <a:cubicBezTo>
                    <a:pt x="1194" y="120"/>
                    <a:pt x="1115" y="180"/>
                    <a:pt x="1015" y="200"/>
                  </a:cubicBezTo>
                  <a:cubicBezTo>
                    <a:pt x="936" y="239"/>
                    <a:pt x="836" y="279"/>
                    <a:pt x="737" y="299"/>
                  </a:cubicBezTo>
                  <a:cubicBezTo>
                    <a:pt x="620" y="322"/>
                    <a:pt x="517" y="332"/>
                    <a:pt x="424" y="332"/>
                  </a:cubicBezTo>
                  <a:cubicBezTo>
                    <a:pt x="358" y="332"/>
                    <a:pt x="297" y="327"/>
                    <a:pt x="239" y="319"/>
                  </a:cubicBezTo>
                  <a:cubicBezTo>
                    <a:pt x="160" y="299"/>
                    <a:pt x="120" y="299"/>
                    <a:pt x="60" y="279"/>
                  </a:cubicBezTo>
                  <a:cubicBezTo>
                    <a:pt x="20" y="239"/>
                    <a:pt x="0" y="239"/>
                    <a:pt x="0" y="239"/>
                  </a:cubicBezTo>
                  <a:lnTo>
                    <a:pt x="0" y="239"/>
                  </a:lnTo>
                  <a:cubicBezTo>
                    <a:pt x="0" y="239"/>
                    <a:pt x="0" y="319"/>
                    <a:pt x="120" y="419"/>
                  </a:cubicBezTo>
                  <a:cubicBezTo>
                    <a:pt x="160" y="478"/>
                    <a:pt x="239" y="498"/>
                    <a:pt x="359" y="518"/>
                  </a:cubicBezTo>
                  <a:cubicBezTo>
                    <a:pt x="388" y="524"/>
                    <a:pt x="422" y="526"/>
                    <a:pt x="459" y="526"/>
                  </a:cubicBezTo>
                  <a:cubicBezTo>
                    <a:pt x="550" y="526"/>
                    <a:pt x="658" y="512"/>
                    <a:pt x="757" y="498"/>
                  </a:cubicBezTo>
                  <a:cubicBezTo>
                    <a:pt x="916" y="438"/>
                    <a:pt x="1035" y="399"/>
                    <a:pt x="1135" y="339"/>
                  </a:cubicBezTo>
                  <a:cubicBezTo>
                    <a:pt x="1234" y="279"/>
                    <a:pt x="1314" y="220"/>
                    <a:pt x="1373" y="180"/>
                  </a:cubicBezTo>
                  <a:lnTo>
                    <a:pt x="1513" y="40"/>
                  </a:lnTo>
                  <a:lnTo>
                    <a:pt x="1552" y="1"/>
                  </a:ln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25" name="Google Shape;225;p2"/>
          <p:cNvGrpSpPr/>
          <p:nvPr/>
        </p:nvGrpSpPr>
        <p:grpSpPr>
          <a:xfrm>
            <a:off x="-690381" y="2442959"/>
            <a:ext cx="3077902" cy="4129448"/>
            <a:chOff x="3914675" y="3690400"/>
            <a:chExt cx="1165225" cy="1563237"/>
          </a:xfrm>
        </p:grpSpPr>
        <p:sp>
          <p:nvSpPr>
            <p:cNvPr id="226" name="Google Shape;226;p2"/>
            <p:cNvSpPr/>
            <p:nvPr/>
          </p:nvSpPr>
          <p:spPr>
            <a:xfrm>
              <a:off x="4037300" y="4026150"/>
              <a:ext cx="946600" cy="1017700"/>
            </a:xfrm>
            <a:custGeom>
              <a:avLst/>
              <a:gdLst/>
              <a:ahLst/>
              <a:cxnLst/>
              <a:rect l="l" t="t" r="r" b="b"/>
              <a:pathLst>
                <a:path w="37864" h="40708" extrusionOk="0">
                  <a:moveTo>
                    <a:pt x="18405" y="0"/>
                  </a:moveTo>
                  <a:lnTo>
                    <a:pt x="1" y="40708"/>
                  </a:lnTo>
                  <a:lnTo>
                    <a:pt x="37863" y="40708"/>
                  </a:lnTo>
                  <a:lnTo>
                    <a:pt x="18405" y="0"/>
                  </a:lnTo>
                  <a:close/>
                </a:path>
              </a:pathLst>
            </a:custGeom>
            <a:solidFill>
              <a:srgbClr val="2EA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7" name="Google Shape;227;p2"/>
            <p:cNvSpPr/>
            <p:nvPr/>
          </p:nvSpPr>
          <p:spPr>
            <a:xfrm>
              <a:off x="4114400" y="3911750"/>
              <a:ext cx="791900" cy="777450"/>
            </a:xfrm>
            <a:custGeom>
              <a:avLst/>
              <a:gdLst/>
              <a:ahLst/>
              <a:cxnLst/>
              <a:rect l="l" t="t" r="r" b="b"/>
              <a:pathLst>
                <a:path w="31676" h="31098" extrusionOk="0">
                  <a:moveTo>
                    <a:pt x="15420" y="0"/>
                  </a:moveTo>
                  <a:lnTo>
                    <a:pt x="1" y="31098"/>
                  </a:lnTo>
                  <a:lnTo>
                    <a:pt x="31675" y="31098"/>
                  </a:lnTo>
                  <a:lnTo>
                    <a:pt x="15420" y="0"/>
                  </a:lnTo>
                  <a:close/>
                </a:path>
              </a:pathLst>
            </a:custGeom>
            <a:solidFill>
              <a:srgbClr val="42B7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8" name="Google Shape;228;p2"/>
            <p:cNvSpPr/>
            <p:nvPr/>
          </p:nvSpPr>
          <p:spPr>
            <a:xfrm>
              <a:off x="4289000" y="3789875"/>
              <a:ext cx="443200" cy="435250"/>
            </a:xfrm>
            <a:custGeom>
              <a:avLst/>
              <a:gdLst/>
              <a:ahLst/>
              <a:cxnLst/>
              <a:rect l="l" t="t" r="r" b="b"/>
              <a:pathLst>
                <a:path w="17728" h="17410" extrusionOk="0">
                  <a:moveTo>
                    <a:pt x="8595" y="0"/>
                  </a:moveTo>
                  <a:lnTo>
                    <a:pt x="0" y="17410"/>
                  </a:lnTo>
                  <a:lnTo>
                    <a:pt x="17728" y="17410"/>
                  </a:lnTo>
                  <a:lnTo>
                    <a:pt x="8595" y="0"/>
                  </a:lnTo>
                  <a:close/>
                </a:path>
              </a:pathLst>
            </a:custGeom>
            <a:solidFill>
              <a:srgbClr val="60C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9" name="Google Shape;229;p2"/>
            <p:cNvSpPr/>
            <p:nvPr/>
          </p:nvSpPr>
          <p:spPr>
            <a:xfrm>
              <a:off x="4473029" y="5043829"/>
              <a:ext cx="75617" cy="209808"/>
            </a:xfrm>
            <a:custGeom>
              <a:avLst/>
              <a:gdLst/>
              <a:ahLst/>
              <a:cxnLst/>
              <a:rect l="l" t="t" r="r" b="b"/>
              <a:pathLst>
                <a:path w="3025" h="3384" extrusionOk="0">
                  <a:moveTo>
                    <a:pt x="1" y="1"/>
                  </a:moveTo>
                  <a:lnTo>
                    <a:pt x="1" y="3383"/>
                  </a:lnTo>
                  <a:lnTo>
                    <a:pt x="3025" y="3383"/>
                  </a:lnTo>
                  <a:lnTo>
                    <a:pt x="302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0" name="Google Shape;230;p2"/>
            <p:cNvSpPr/>
            <p:nvPr/>
          </p:nvSpPr>
          <p:spPr>
            <a:xfrm>
              <a:off x="4436225" y="3690400"/>
              <a:ext cx="148750" cy="141775"/>
            </a:xfrm>
            <a:custGeom>
              <a:avLst/>
              <a:gdLst/>
              <a:ahLst/>
              <a:cxnLst/>
              <a:rect l="l" t="t" r="r" b="b"/>
              <a:pathLst>
                <a:path w="5950" h="5671" extrusionOk="0">
                  <a:moveTo>
                    <a:pt x="2965" y="0"/>
                  </a:moveTo>
                  <a:lnTo>
                    <a:pt x="2050" y="1870"/>
                  </a:lnTo>
                  <a:lnTo>
                    <a:pt x="0" y="2169"/>
                  </a:lnTo>
                  <a:lnTo>
                    <a:pt x="1493" y="3621"/>
                  </a:lnTo>
                  <a:lnTo>
                    <a:pt x="1154" y="5671"/>
                  </a:lnTo>
                  <a:lnTo>
                    <a:pt x="2965" y="4696"/>
                  </a:lnTo>
                  <a:lnTo>
                    <a:pt x="4795" y="5671"/>
                  </a:lnTo>
                  <a:lnTo>
                    <a:pt x="4457" y="3621"/>
                  </a:lnTo>
                  <a:lnTo>
                    <a:pt x="5949" y="2169"/>
                  </a:lnTo>
                  <a:lnTo>
                    <a:pt x="3880" y="1870"/>
                  </a:lnTo>
                  <a:lnTo>
                    <a:pt x="29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1" name="Google Shape;231;p2"/>
            <p:cNvSpPr/>
            <p:nvPr/>
          </p:nvSpPr>
          <p:spPr>
            <a:xfrm>
              <a:off x="4326825" y="4014375"/>
              <a:ext cx="317850" cy="116525"/>
            </a:xfrm>
            <a:custGeom>
              <a:avLst/>
              <a:gdLst/>
              <a:ahLst/>
              <a:cxnLst/>
              <a:rect l="l" t="t" r="r" b="b"/>
              <a:pathLst>
                <a:path w="12714" h="4661" extrusionOk="0">
                  <a:moveTo>
                    <a:pt x="12048" y="0"/>
                  </a:moveTo>
                  <a:cubicBezTo>
                    <a:pt x="11941" y="0"/>
                    <a:pt x="11832" y="45"/>
                    <a:pt x="11738" y="153"/>
                  </a:cubicBezTo>
                  <a:cubicBezTo>
                    <a:pt x="9312" y="2665"/>
                    <a:pt x="5648" y="3744"/>
                    <a:pt x="2154" y="3744"/>
                  </a:cubicBezTo>
                  <a:cubicBezTo>
                    <a:pt x="1636" y="3744"/>
                    <a:pt x="1122" y="3721"/>
                    <a:pt x="616" y="3674"/>
                  </a:cubicBezTo>
                  <a:cubicBezTo>
                    <a:pt x="591" y="3671"/>
                    <a:pt x="568" y="3670"/>
                    <a:pt x="545" y="3670"/>
                  </a:cubicBezTo>
                  <a:cubicBezTo>
                    <a:pt x="0" y="3670"/>
                    <a:pt x="23" y="4551"/>
                    <a:pt x="596" y="4590"/>
                  </a:cubicBezTo>
                  <a:cubicBezTo>
                    <a:pt x="1113" y="4637"/>
                    <a:pt x="1638" y="4661"/>
                    <a:pt x="2166" y="4661"/>
                  </a:cubicBezTo>
                  <a:cubicBezTo>
                    <a:pt x="5890" y="4661"/>
                    <a:pt x="9799" y="3473"/>
                    <a:pt x="12395" y="789"/>
                  </a:cubicBezTo>
                  <a:cubicBezTo>
                    <a:pt x="12714" y="470"/>
                    <a:pt x="12394" y="0"/>
                    <a:pt x="1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2" name="Google Shape;232;p2"/>
            <p:cNvSpPr/>
            <p:nvPr/>
          </p:nvSpPr>
          <p:spPr>
            <a:xfrm>
              <a:off x="4152475" y="4406350"/>
              <a:ext cx="628925" cy="191900"/>
            </a:xfrm>
            <a:custGeom>
              <a:avLst/>
              <a:gdLst/>
              <a:ahLst/>
              <a:cxnLst/>
              <a:rect l="l" t="t" r="r" b="b"/>
              <a:pathLst>
                <a:path w="25157" h="7676" extrusionOk="0">
                  <a:moveTo>
                    <a:pt x="24465" y="1"/>
                  </a:moveTo>
                  <a:cubicBezTo>
                    <a:pt x="24362" y="1"/>
                    <a:pt x="24256" y="39"/>
                    <a:pt x="24164" y="132"/>
                  </a:cubicBezTo>
                  <a:cubicBezTo>
                    <a:pt x="19231" y="4643"/>
                    <a:pt x="12101" y="6785"/>
                    <a:pt x="5322" y="6785"/>
                  </a:cubicBezTo>
                  <a:cubicBezTo>
                    <a:pt x="3789" y="6785"/>
                    <a:pt x="2273" y="6676"/>
                    <a:pt x="805" y="6459"/>
                  </a:cubicBezTo>
                  <a:cubicBezTo>
                    <a:pt x="774" y="6454"/>
                    <a:pt x="744" y="6451"/>
                    <a:pt x="714" y="6451"/>
                  </a:cubicBezTo>
                  <a:cubicBezTo>
                    <a:pt x="186" y="6451"/>
                    <a:pt x="0" y="7259"/>
                    <a:pt x="547" y="7335"/>
                  </a:cubicBezTo>
                  <a:cubicBezTo>
                    <a:pt x="2107" y="7561"/>
                    <a:pt x="3710" y="7676"/>
                    <a:pt x="5326" y="7676"/>
                  </a:cubicBezTo>
                  <a:cubicBezTo>
                    <a:pt x="12382" y="7676"/>
                    <a:pt x="19684" y="5484"/>
                    <a:pt x="24800" y="789"/>
                  </a:cubicBezTo>
                  <a:cubicBezTo>
                    <a:pt x="25156" y="479"/>
                    <a:pt x="24826" y="1"/>
                    <a:pt x="244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3" name="Google Shape;233;p2"/>
            <p:cNvSpPr/>
            <p:nvPr/>
          </p:nvSpPr>
          <p:spPr>
            <a:xfrm>
              <a:off x="4124350" y="4860125"/>
              <a:ext cx="794875" cy="195675"/>
            </a:xfrm>
            <a:custGeom>
              <a:avLst/>
              <a:gdLst/>
              <a:ahLst/>
              <a:cxnLst/>
              <a:rect l="l" t="t" r="r" b="b"/>
              <a:pathLst>
                <a:path w="31795" h="7827" extrusionOk="0">
                  <a:moveTo>
                    <a:pt x="31111" y="1"/>
                  </a:moveTo>
                  <a:cubicBezTo>
                    <a:pt x="31037" y="1"/>
                    <a:pt x="30959" y="21"/>
                    <a:pt x="30879" y="67"/>
                  </a:cubicBezTo>
                  <a:cubicBezTo>
                    <a:pt x="25328" y="3250"/>
                    <a:pt x="18564" y="4444"/>
                    <a:pt x="12336" y="5459"/>
                  </a:cubicBezTo>
                  <a:cubicBezTo>
                    <a:pt x="8456" y="6115"/>
                    <a:pt x="4517" y="6613"/>
                    <a:pt x="597" y="6911"/>
                  </a:cubicBezTo>
                  <a:cubicBezTo>
                    <a:pt x="7" y="6931"/>
                    <a:pt x="1" y="7827"/>
                    <a:pt x="578" y="7827"/>
                  </a:cubicBezTo>
                  <a:cubicBezTo>
                    <a:pt x="585" y="7827"/>
                    <a:pt x="591" y="7827"/>
                    <a:pt x="597" y="7826"/>
                  </a:cubicBezTo>
                  <a:cubicBezTo>
                    <a:pt x="4596" y="7528"/>
                    <a:pt x="8596" y="7011"/>
                    <a:pt x="12575" y="6354"/>
                  </a:cubicBezTo>
                  <a:cubicBezTo>
                    <a:pt x="18902" y="5339"/>
                    <a:pt x="25726" y="4106"/>
                    <a:pt x="31357" y="863"/>
                  </a:cubicBezTo>
                  <a:cubicBezTo>
                    <a:pt x="31795" y="610"/>
                    <a:pt x="31520" y="1"/>
                    <a:pt x="311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4" name="Google Shape;234;p2"/>
            <p:cNvSpPr/>
            <p:nvPr/>
          </p:nvSpPr>
          <p:spPr>
            <a:xfrm>
              <a:off x="4442700" y="3958500"/>
              <a:ext cx="83075" cy="83075"/>
            </a:xfrm>
            <a:custGeom>
              <a:avLst/>
              <a:gdLst/>
              <a:ahLst/>
              <a:cxnLst/>
              <a:rect l="l" t="t" r="r" b="b"/>
              <a:pathLst>
                <a:path w="3323" h="3323" extrusionOk="0">
                  <a:moveTo>
                    <a:pt x="1651" y="0"/>
                  </a:moveTo>
                  <a:cubicBezTo>
                    <a:pt x="736" y="0"/>
                    <a:pt x="0" y="736"/>
                    <a:pt x="0" y="1672"/>
                  </a:cubicBezTo>
                  <a:cubicBezTo>
                    <a:pt x="0" y="2587"/>
                    <a:pt x="736" y="3323"/>
                    <a:pt x="1651" y="3323"/>
                  </a:cubicBezTo>
                  <a:cubicBezTo>
                    <a:pt x="2587" y="3323"/>
                    <a:pt x="3323" y="2587"/>
                    <a:pt x="3323" y="1672"/>
                  </a:cubicBezTo>
                  <a:cubicBezTo>
                    <a:pt x="3323" y="736"/>
                    <a:pt x="2587" y="0"/>
                    <a:pt x="165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5" name="Google Shape;235;p2"/>
            <p:cNvSpPr/>
            <p:nvPr/>
          </p:nvSpPr>
          <p:spPr>
            <a:xfrm>
              <a:off x="4578475" y="4143525"/>
              <a:ext cx="61200" cy="61200"/>
            </a:xfrm>
            <a:custGeom>
              <a:avLst/>
              <a:gdLst/>
              <a:ahLst/>
              <a:cxnLst/>
              <a:rect l="l" t="t" r="r" b="b"/>
              <a:pathLst>
                <a:path w="2448" h="2448" extrusionOk="0">
                  <a:moveTo>
                    <a:pt x="1234" y="1"/>
                  </a:moveTo>
                  <a:cubicBezTo>
                    <a:pt x="558" y="1"/>
                    <a:pt x="1" y="558"/>
                    <a:pt x="1" y="1234"/>
                  </a:cubicBezTo>
                  <a:cubicBezTo>
                    <a:pt x="1" y="1891"/>
                    <a:pt x="558" y="2448"/>
                    <a:pt x="1234" y="2448"/>
                  </a:cubicBezTo>
                  <a:cubicBezTo>
                    <a:pt x="1891" y="2448"/>
                    <a:pt x="2448" y="1891"/>
                    <a:pt x="2448" y="1234"/>
                  </a:cubicBezTo>
                  <a:cubicBezTo>
                    <a:pt x="2448" y="558"/>
                    <a:pt x="1891" y="1"/>
                    <a:pt x="1234" y="1"/>
                  </a:cubicBezTo>
                  <a:close/>
                </a:path>
              </a:pathLst>
            </a:custGeom>
            <a:solidFill>
              <a:srgbClr val="C5C5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6" name="Google Shape;236;p2"/>
            <p:cNvSpPr/>
            <p:nvPr/>
          </p:nvSpPr>
          <p:spPr>
            <a:xfrm>
              <a:off x="4373550" y="4269875"/>
              <a:ext cx="60700" cy="60700"/>
            </a:xfrm>
            <a:custGeom>
              <a:avLst/>
              <a:gdLst/>
              <a:ahLst/>
              <a:cxnLst/>
              <a:rect l="l" t="t" r="r" b="b"/>
              <a:pathLst>
                <a:path w="2428" h="2428" extrusionOk="0">
                  <a:moveTo>
                    <a:pt x="1214" y="0"/>
                  </a:moveTo>
                  <a:cubicBezTo>
                    <a:pt x="538" y="0"/>
                    <a:pt x="0" y="537"/>
                    <a:pt x="0" y="1214"/>
                  </a:cubicBezTo>
                  <a:cubicBezTo>
                    <a:pt x="0" y="1890"/>
                    <a:pt x="538" y="2428"/>
                    <a:pt x="1214" y="2428"/>
                  </a:cubicBezTo>
                  <a:cubicBezTo>
                    <a:pt x="1891" y="2428"/>
                    <a:pt x="2428" y="1890"/>
                    <a:pt x="2428" y="1214"/>
                  </a:cubicBezTo>
                  <a:cubicBezTo>
                    <a:pt x="2428" y="557"/>
                    <a:pt x="1891" y="0"/>
                    <a:pt x="1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7" name="Google Shape;237;p2"/>
            <p:cNvSpPr/>
            <p:nvPr/>
          </p:nvSpPr>
          <p:spPr>
            <a:xfrm>
              <a:off x="4543175" y="4314625"/>
              <a:ext cx="83575" cy="83600"/>
            </a:xfrm>
            <a:custGeom>
              <a:avLst/>
              <a:gdLst/>
              <a:ahLst/>
              <a:cxnLst/>
              <a:rect l="l" t="t" r="r" b="b"/>
              <a:pathLst>
                <a:path w="3343" h="3344" extrusionOk="0">
                  <a:moveTo>
                    <a:pt x="1671" y="1"/>
                  </a:moveTo>
                  <a:cubicBezTo>
                    <a:pt x="736" y="1"/>
                    <a:pt x="0" y="737"/>
                    <a:pt x="0" y="1672"/>
                  </a:cubicBezTo>
                  <a:cubicBezTo>
                    <a:pt x="0" y="2587"/>
                    <a:pt x="736" y="3344"/>
                    <a:pt x="1671" y="3344"/>
                  </a:cubicBezTo>
                  <a:cubicBezTo>
                    <a:pt x="2587" y="3344"/>
                    <a:pt x="3343" y="2587"/>
                    <a:pt x="3343" y="1672"/>
                  </a:cubicBezTo>
                  <a:cubicBezTo>
                    <a:pt x="3343" y="717"/>
                    <a:pt x="2587" y="1"/>
                    <a:pt x="1671" y="1"/>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8" name="Google Shape;238;p2"/>
            <p:cNvSpPr/>
            <p:nvPr/>
          </p:nvSpPr>
          <p:spPr>
            <a:xfrm>
              <a:off x="4329775" y="4431525"/>
              <a:ext cx="61200" cy="60700"/>
            </a:xfrm>
            <a:custGeom>
              <a:avLst/>
              <a:gdLst/>
              <a:ahLst/>
              <a:cxnLst/>
              <a:rect l="l" t="t" r="r" b="b"/>
              <a:pathLst>
                <a:path w="2448" h="2428" extrusionOk="0">
                  <a:moveTo>
                    <a:pt x="1234" y="1"/>
                  </a:moveTo>
                  <a:cubicBezTo>
                    <a:pt x="558" y="1"/>
                    <a:pt x="1" y="538"/>
                    <a:pt x="1" y="1214"/>
                  </a:cubicBezTo>
                  <a:cubicBezTo>
                    <a:pt x="1" y="1891"/>
                    <a:pt x="558" y="2428"/>
                    <a:pt x="1234" y="2428"/>
                  </a:cubicBezTo>
                  <a:cubicBezTo>
                    <a:pt x="1891" y="2428"/>
                    <a:pt x="2448" y="1891"/>
                    <a:pt x="2448" y="1214"/>
                  </a:cubicBezTo>
                  <a:cubicBezTo>
                    <a:pt x="2448" y="558"/>
                    <a:pt x="1931" y="20"/>
                    <a:pt x="1234" y="1"/>
                  </a:cubicBezTo>
                  <a:close/>
                </a:path>
              </a:pathLst>
            </a:custGeom>
            <a:solidFill>
              <a:srgbClr val="C9C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9" name="Google Shape;239;p2"/>
            <p:cNvSpPr/>
            <p:nvPr/>
          </p:nvSpPr>
          <p:spPr>
            <a:xfrm>
              <a:off x="4715275" y="4534975"/>
              <a:ext cx="61200" cy="60725"/>
            </a:xfrm>
            <a:custGeom>
              <a:avLst/>
              <a:gdLst/>
              <a:ahLst/>
              <a:cxnLst/>
              <a:rect l="l" t="t" r="r" b="b"/>
              <a:pathLst>
                <a:path w="2448" h="2429" extrusionOk="0">
                  <a:moveTo>
                    <a:pt x="1234" y="1"/>
                  </a:moveTo>
                  <a:cubicBezTo>
                    <a:pt x="557" y="1"/>
                    <a:pt x="0" y="538"/>
                    <a:pt x="0" y="1215"/>
                  </a:cubicBezTo>
                  <a:cubicBezTo>
                    <a:pt x="0" y="1871"/>
                    <a:pt x="557" y="2428"/>
                    <a:pt x="1234" y="2428"/>
                  </a:cubicBezTo>
                  <a:cubicBezTo>
                    <a:pt x="1890" y="2428"/>
                    <a:pt x="2447" y="1891"/>
                    <a:pt x="2447" y="1215"/>
                  </a:cubicBezTo>
                  <a:cubicBezTo>
                    <a:pt x="2447" y="538"/>
                    <a:pt x="1890" y="1"/>
                    <a:pt x="1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0" name="Google Shape;240;p2"/>
            <p:cNvSpPr/>
            <p:nvPr/>
          </p:nvSpPr>
          <p:spPr>
            <a:xfrm>
              <a:off x="4289000" y="4678250"/>
              <a:ext cx="83075" cy="83575"/>
            </a:xfrm>
            <a:custGeom>
              <a:avLst/>
              <a:gdLst/>
              <a:ahLst/>
              <a:cxnLst/>
              <a:rect l="l" t="t" r="r" b="b"/>
              <a:pathLst>
                <a:path w="3323" h="3343" extrusionOk="0">
                  <a:moveTo>
                    <a:pt x="1671" y="0"/>
                  </a:moveTo>
                  <a:cubicBezTo>
                    <a:pt x="736" y="0"/>
                    <a:pt x="0" y="756"/>
                    <a:pt x="0" y="1671"/>
                  </a:cubicBezTo>
                  <a:cubicBezTo>
                    <a:pt x="0" y="2587"/>
                    <a:pt x="736" y="3343"/>
                    <a:pt x="1671" y="3343"/>
                  </a:cubicBezTo>
                  <a:cubicBezTo>
                    <a:pt x="2587" y="3343"/>
                    <a:pt x="3323" y="2587"/>
                    <a:pt x="3323" y="1671"/>
                  </a:cubicBezTo>
                  <a:cubicBezTo>
                    <a:pt x="3323" y="756"/>
                    <a:pt x="2587" y="0"/>
                    <a:pt x="1671"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1" name="Google Shape;241;p2"/>
            <p:cNvSpPr/>
            <p:nvPr/>
          </p:nvSpPr>
          <p:spPr>
            <a:xfrm>
              <a:off x="4578475" y="4635475"/>
              <a:ext cx="61200" cy="61200"/>
            </a:xfrm>
            <a:custGeom>
              <a:avLst/>
              <a:gdLst/>
              <a:ahLst/>
              <a:cxnLst/>
              <a:rect l="l" t="t" r="r" b="b"/>
              <a:pathLst>
                <a:path w="2448" h="2448" extrusionOk="0">
                  <a:moveTo>
                    <a:pt x="1234" y="0"/>
                  </a:moveTo>
                  <a:cubicBezTo>
                    <a:pt x="558" y="0"/>
                    <a:pt x="1" y="557"/>
                    <a:pt x="1" y="1214"/>
                  </a:cubicBezTo>
                  <a:cubicBezTo>
                    <a:pt x="1" y="1890"/>
                    <a:pt x="558" y="2447"/>
                    <a:pt x="1234" y="2447"/>
                  </a:cubicBezTo>
                  <a:cubicBezTo>
                    <a:pt x="1891" y="2447"/>
                    <a:pt x="2448" y="1890"/>
                    <a:pt x="2448" y="1214"/>
                  </a:cubicBezTo>
                  <a:cubicBezTo>
                    <a:pt x="2448" y="557"/>
                    <a:pt x="1891" y="0"/>
                    <a:pt x="123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2" name="Google Shape;242;p2"/>
            <p:cNvSpPr/>
            <p:nvPr/>
          </p:nvSpPr>
          <p:spPr>
            <a:xfrm>
              <a:off x="4433725" y="4821500"/>
              <a:ext cx="61225" cy="60700"/>
            </a:xfrm>
            <a:custGeom>
              <a:avLst/>
              <a:gdLst/>
              <a:ahLst/>
              <a:cxnLst/>
              <a:rect l="l" t="t" r="r" b="b"/>
              <a:pathLst>
                <a:path w="2449" h="2428" extrusionOk="0">
                  <a:moveTo>
                    <a:pt x="1215" y="0"/>
                  </a:moveTo>
                  <a:cubicBezTo>
                    <a:pt x="558" y="0"/>
                    <a:pt x="1" y="537"/>
                    <a:pt x="1" y="1214"/>
                  </a:cubicBezTo>
                  <a:cubicBezTo>
                    <a:pt x="1" y="1890"/>
                    <a:pt x="558" y="2428"/>
                    <a:pt x="1215" y="2428"/>
                  </a:cubicBezTo>
                  <a:cubicBezTo>
                    <a:pt x="1891" y="2428"/>
                    <a:pt x="2448" y="1890"/>
                    <a:pt x="2448" y="1214"/>
                  </a:cubicBezTo>
                  <a:cubicBezTo>
                    <a:pt x="2448" y="537"/>
                    <a:pt x="1911" y="0"/>
                    <a:pt x="1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3" name="Google Shape;243;p2"/>
            <p:cNvSpPr/>
            <p:nvPr/>
          </p:nvSpPr>
          <p:spPr>
            <a:xfrm>
              <a:off x="4692875" y="4754350"/>
              <a:ext cx="83600" cy="83075"/>
            </a:xfrm>
            <a:custGeom>
              <a:avLst/>
              <a:gdLst/>
              <a:ahLst/>
              <a:cxnLst/>
              <a:rect l="l" t="t" r="r" b="b"/>
              <a:pathLst>
                <a:path w="3344" h="3323" extrusionOk="0">
                  <a:moveTo>
                    <a:pt x="1672" y="0"/>
                  </a:moveTo>
                  <a:cubicBezTo>
                    <a:pt x="757" y="0"/>
                    <a:pt x="1" y="736"/>
                    <a:pt x="1" y="1671"/>
                  </a:cubicBezTo>
                  <a:cubicBezTo>
                    <a:pt x="1" y="2587"/>
                    <a:pt x="757" y="3323"/>
                    <a:pt x="1672" y="3323"/>
                  </a:cubicBezTo>
                  <a:cubicBezTo>
                    <a:pt x="2587" y="3323"/>
                    <a:pt x="3343" y="2587"/>
                    <a:pt x="3343" y="1671"/>
                  </a:cubicBezTo>
                  <a:cubicBezTo>
                    <a:pt x="3343" y="736"/>
                    <a:pt x="2587" y="0"/>
                    <a:pt x="1672" y="0"/>
                  </a:cubicBez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4" name="Google Shape;244;p2"/>
            <p:cNvSpPr/>
            <p:nvPr/>
          </p:nvSpPr>
          <p:spPr>
            <a:xfrm>
              <a:off x="4214875" y="4873725"/>
              <a:ext cx="61200" cy="60700"/>
            </a:xfrm>
            <a:custGeom>
              <a:avLst/>
              <a:gdLst/>
              <a:ahLst/>
              <a:cxnLst/>
              <a:rect l="l" t="t" r="r" b="b"/>
              <a:pathLst>
                <a:path w="2448" h="2428" extrusionOk="0">
                  <a:moveTo>
                    <a:pt x="1214" y="0"/>
                  </a:moveTo>
                  <a:cubicBezTo>
                    <a:pt x="558" y="0"/>
                    <a:pt x="1" y="537"/>
                    <a:pt x="1" y="1214"/>
                  </a:cubicBezTo>
                  <a:cubicBezTo>
                    <a:pt x="1" y="1890"/>
                    <a:pt x="538" y="2428"/>
                    <a:pt x="1214" y="2428"/>
                  </a:cubicBezTo>
                  <a:cubicBezTo>
                    <a:pt x="1891" y="2428"/>
                    <a:pt x="2448" y="1890"/>
                    <a:pt x="2448" y="1214"/>
                  </a:cubicBezTo>
                  <a:cubicBezTo>
                    <a:pt x="2448" y="537"/>
                    <a:pt x="1891" y="20"/>
                    <a:pt x="1214" y="0"/>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5" name="Google Shape;245;p2"/>
            <p:cNvSpPr/>
            <p:nvPr/>
          </p:nvSpPr>
          <p:spPr>
            <a:xfrm>
              <a:off x="4852050" y="4948325"/>
              <a:ext cx="61200" cy="60725"/>
            </a:xfrm>
            <a:custGeom>
              <a:avLst/>
              <a:gdLst/>
              <a:ahLst/>
              <a:cxnLst/>
              <a:rect l="l" t="t" r="r" b="b"/>
              <a:pathLst>
                <a:path w="2448" h="2429" extrusionOk="0">
                  <a:moveTo>
                    <a:pt x="1234" y="1"/>
                  </a:moveTo>
                  <a:cubicBezTo>
                    <a:pt x="558" y="1"/>
                    <a:pt x="1" y="538"/>
                    <a:pt x="1" y="1214"/>
                  </a:cubicBezTo>
                  <a:cubicBezTo>
                    <a:pt x="1" y="1891"/>
                    <a:pt x="558" y="2428"/>
                    <a:pt x="1234" y="2428"/>
                  </a:cubicBezTo>
                  <a:cubicBezTo>
                    <a:pt x="1891" y="2428"/>
                    <a:pt x="2448" y="1891"/>
                    <a:pt x="2448" y="1214"/>
                  </a:cubicBezTo>
                  <a:cubicBezTo>
                    <a:pt x="2448" y="538"/>
                    <a:pt x="1891" y="1"/>
                    <a:pt x="1234" y="1"/>
                  </a:cubicBezTo>
                  <a:close/>
                </a:path>
              </a:pathLst>
            </a:custGeom>
            <a:solidFill>
              <a:srgbClr val="C8CB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6" name="Google Shape;246;p2"/>
            <p:cNvSpPr/>
            <p:nvPr/>
          </p:nvSpPr>
          <p:spPr>
            <a:xfrm>
              <a:off x="4479000" y="4158450"/>
              <a:ext cx="31850" cy="31350"/>
            </a:xfrm>
            <a:custGeom>
              <a:avLst/>
              <a:gdLst/>
              <a:ahLst/>
              <a:cxnLst/>
              <a:rect l="l" t="t" r="r" b="b"/>
              <a:pathLst>
                <a:path w="1274" h="1254" extrusionOk="0">
                  <a:moveTo>
                    <a:pt x="637" y="1"/>
                  </a:moveTo>
                  <a:lnTo>
                    <a:pt x="438" y="398"/>
                  </a:lnTo>
                  <a:lnTo>
                    <a:pt x="0" y="637"/>
                  </a:lnTo>
                  <a:lnTo>
                    <a:pt x="438" y="856"/>
                  </a:lnTo>
                  <a:lnTo>
                    <a:pt x="637" y="1254"/>
                  </a:lnTo>
                  <a:lnTo>
                    <a:pt x="856" y="856"/>
                  </a:lnTo>
                  <a:lnTo>
                    <a:pt x="1274" y="637"/>
                  </a:lnTo>
                  <a:lnTo>
                    <a:pt x="856" y="398"/>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7" name="Google Shape;247;p2"/>
            <p:cNvSpPr/>
            <p:nvPr/>
          </p:nvSpPr>
          <p:spPr>
            <a:xfrm>
              <a:off x="4470050" y="3878900"/>
              <a:ext cx="50250" cy="48275"/>
            </a:xfrm>
            <a:custGeom>
              <a:avLst/>
              <a:gdLst/>
              <a:ahLst/>
              <a:cxnLst/>
              <a:rect l="l" t="t" r="r" b="b"/>
              <a:pathLst>
                <a:path w="2010" h="1931" extrusionOk="0">
                  <a:moveTo>
                    <a:pt x="995" y="1"/>
                  </a:moveTo>
                  <a:lnTo>
                    <a:pt x="657" y="618"/>
                  </a:lnTo>
                  <a:lnTo>
                    <a:pt x="0" y="976"/>
                  </a:lnTo>
                  <a:lnTo>
                    <a:pt x="657" y="1314"/>
                  </a:lnTo>
                  <a:lnTo>
                    <a:pt x="995" y="1931"/>
                  </a:lnTo>
                  <a:lnTo>
                    <a:pt x="1333" y="1314"/>
                  </a:lnTo>
                  <a:lnTo>
                    <a:pt x="2010" y="976"/>
                  </a:lnTo>
                  <a:lnTo>
                    <a:pt x="1333" y="618"/>
                  </a:lnTo>
                  <a:lnTo>
                    <a:pt x="995"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8" name="Google Shape;248;p2"/>
            <p:cNvSpPr/>
            <p:nvPr/>
          </p:nvSpPr>
          <p:spPr>
            <a:xfrm>
              <a:off x="4460100" y="4356425"/>
              <a:ext cx="50250" cy="48275"/>
            </a:xfrm>
            <a:custGeom>
              <a:avLst/>
              <a:gdLst/>
              <a:ahLst/>
              <a:cxnLst/>
              <a:rect l="l" t="t" r="r" b="b"/>
              <a:pathLst>
                <a:path w="2010" h="1931" extrusionOk="0">
                  <a:moveTo>
                    <a:pt x="1015" y="0"/>
                  </a:moveTo>
                  <a:lnTo>
                    <a:pt x="657" y="617"/>
                  </a:lnTo>
                  <a:lnTo>
                    <a:pt x="0" y="975"/>
                  </a:lnTo>
                  <a:lnTo>
                    <a:pt x="657" y="1293"/>
                  </a:lnTo>
                  <a:lnTo>
                    <a:pt x="1015" y="1930"/>
                  </a:lnTo>
                  <a:lnTo>
                    <a:pt x="1333" y="1293"/>
                  </a:lnTo>
                  <a:lnTo>
                    <a:pt x="2010" y="975"/>
                  </a:lnTo>
                  <a:lnTo>
                    <a:pt x="1333" y="61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9" name="Google Shape;249;p2"/>
            <p:cNvSpPr/>
            <p:nvPr/>
          </p:nvSpPr>
          <p:spPr>
            <a:xfrm>
              <a:off x="4251675" y="4515100"/>
              <a:ext cx="31875" cy="30850"/>
            </a:xfrm>
            <a:custGeom>
              <a:avLst/>
              <a:gdLst/>
              <a:ahLst/>
              <a:cxnLst/>
              <a:rect l="l" t="t" r="r" b="b"/>
              <a:pathLst>
                <a:path w="1275" h="1234" extrusionOk="0">
                  <a:moveTo>
                    <a:pt x="618" y="0"/>
                  </a:moveTo>
                  <a:lnTo>
                    <a:pt x="419" y="398"/>
                  </a:lnTo>
                  <a:lnTo>
                    <a:pt x="1" y="617"/>
                  </a:lnTo>
                  <a:lnTo>
                    <a:pt x="419" y="816"/>
                  </a:lnTo>
                  <a:lnTo>
                    <a:pt x="618" y="1234"/>
                  </a:lnTo>
                  <a:lnTo>
                    <a:pt x="837" y="816"/>
                  </a:lnTo>
                  <a:lnTo>
                    <a:pt x="1274" y="617"/>
                  </a:lnTo>
                  <a:lnTo>
                    <a:pt x="837" y="398"/>
                  </a:lnTo>
                  <a:lnTo>
                    <a:pt x="618"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0" name="Google Shape;250;p2"/>
            <p:cNvSpPr/>
            <p:nvPr/>
          </p:nvSpPr>
          <p:spPr>
            <a:xfrm>
              <a:off x="4432750" y="4625525"/>
              <a:ext cx="31350" cy="31350"/>
            </a:xfrm>
            <a:custGeom>
              <a:avLst/>
              <a:gdLst/>
              <a:ahLst/>
              <a:cxnLst/>
              <a:rect l="l" t="t" r="r" b="b"/>
              <a:pathLst>
                <a:path w="1254" h="1254" extrusionOk="0">
                  <a:moveTo>
                    <a:pt x="617" y="0"/>
                  </a:moveTo>
                  <a:lnTo>
                    <a:pt x="418" y="398"/>
                  </a:lnTo>
                  <a:lnTo>
                    <a:pt x="0" y="617"/>
                  </a:lnTo>
                  <a:lnTo>
                    <a:pt x="418" y="856"/>
                  </a:lnTo>
                  <a:lnTo>
                    <a:pt x="617" y="1254"/>
                  </a:lnTo>
                  <a:lnTo>
                    <a:pt x="836" y="856"/>
                  </a:lnTo>
                  <a:lnTo>
                    <a:pt x="1254" y="617"/>
                  </a:lnTo>
                  <a:lnTo>
                    <a:pt x="836" y="398"/>
                  </a:lnTo>
                  <a:lnTo>
                    <a:pt x="61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1" name="Google Shape;251;p2"/>
            <p:cNvSpPr/>
            <p:nvPr/>
          </p:nvSpPr>
          <p:spPr>
            <a:xfrm>
              <a:off x="4799825" y="4610100"/>
              <a:ext cx="31850" cy="30850"/>
            </a:xfrm>
            <a:custGeom>
              <a:avLst/>
              <a:gdLst/>
              <a:ahLst/>
              <a:cxnLst/>
              <a:rect l="l" t="t" r="r" b="b"/>
              <a:pathLst>
                <a:path w="1274" h="1234" extrusionOk="0">
                  <a:moveTo>
                    <a:pt x="657" y="0"/>
                  </a:moveTo>
                  <a:lnTo>
                    <a:pt x="438" y="398"/>
                  </a:lnTo>
                  <a:lnTo>
                    <a:pt x="1" y="617"/>
                  </a:lnTo>
                  <a:lnTo>
                    <a:pt x="438" y="836"/>
                  </a:lnTo>
                  <a:lnTo>
                    <a:pt x="657" y="1234"/>
                  </a:lnTo>
                  <a:lnTo>
                    <a:pt x="856" y="836"/>
                  </a:lnTo>
                  <a:lnTo>
                    <a:pt x="1274" y="617"/>
                  </a:lnTo>
                  <a:lnTo>
                    <a:pt x="856" y="398"/>
                  </a:lnTo>
                  <a:lnTo>
                    <a:pt x="657"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2" name="Google Shape;252;p2"/>
            <p:cNvSpPr/>
            <p:nvPr/>
          </p:nvSpPr>
          <p:spPr>
            <a:xfrm>
              <a:off x="4563550" y="4769750"/>
              <a:ext cx="31875" cy="30375"/>
            </a:xfrm>
            <a:custGeom>
              <a:avLst/>
              <a:gdLst/>
              <a:ahLst/>
              <a:cxnLst/>
              <a:rect l="l" t="t" r="r" b="b"/>
              <a:pathLst>
                <a:path w="1275" h="1215" extrusionOk="0">
                  <a:moveTo>
                    <a:pt x="657" y="1"/>
                  </a:moveTo>
                  <a:lnTo>
                    <a:pt x="439" y="399"/>
                  </a:lnTo>
                  <a:lnTo>
                    <a:pt x="1" y="618"/>
                  </a:lnTo>
                  <a:lnTo>
                    <a:pt x="439" y="817"/>
                  </a:lnTo>
                  <a:lnTo>
                    <a:pt x="657" y="1215"/>
                  </a:lnTo>
                  <a:lnTo>
                    <a:pt x="856" y="817"/>
                  </a:lnTo>
                  <a:lnTo>
                    <a:pt x="1274" y="618"/>
                  </a:lnTo>
                  <a:lnTo>
                    <a:pt x="85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3" name="Google Shape;253;p2"/>
            <p:cNvSpPr/>
            <p:nvPr/>
          </p:nvSpPr>
          <p:spPr>
            <a:xfrm>
              <a:off x="4203425" y="4764800"/>
              <a:ext cx="49775" cy="48750"/>
            </a:xfrm>
            <a:custGeom>
              <a:avLst/>
              <a:gdLst/>
              <a:ahLst/>
              <a:cxnLst/>
              <a:rect l="l" t="t" r="r" b="b"/>
              <a:pathLst>
                <a:path w="1991" h="1950" extrusionOk="0">
                  <a:moveTo>
                    <a:pt x="996" y="0"/>
                  </a:moveTo>
                  <a:lnTo>
                    <a:pt x="658" y="617"/>
                  </a:lnTo>
                  <a:lnTo>
                    <a:pt x="1" y="975"/>
                  </a:lnTo>
                  <a:lnTo>
                    <a:pt x="658" y="1313"/>
                  </a:lnTo>
                  <a:lnTo>
                    <a:pt x="996" y="1950"/>
                  </a:lnTo>
                  <a:lnTo>
                    <a:pt x="1354" y="1313"/>
                  </a:lnTo>
                  <a:lnTo>
                    <a:pt x="1991" y="975"/>
                  </a:lnTo>
                  <a:lnTo>
                    <a:pt x="1354" y="617"/>
                  </a:lnTo>
                  <a:lnTo>
                    <a:pt x="996"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4" name="Google Shape;254;p2"/>
            <p:cNvSpPr/>
            <p:nvPr/>
          </p:nvSpPr>
          <p:spPr>
            <a:xfrm>
              <a:off x="4330775" y="4932900"/>
              <a:ext cx="32350" cy="30875"/>
            </a:xfrm>
            <a:custGeom>
              <a:avLst/>
              <a:gdLst/>
              <a:ahLst/>
              <a:cxnLst/>
              <a:rect l="l" t="t" r="r" b="b"/>
              <a:pathLst>
                <a:path w="1294" h="1235" extrusionOk="0">
                  <a:moveTo>
                    <a:pt x="637" y="1"/>
                  </a:moveTo>
                  <a:lnTo>
                    <a:pt x="418" y="419"/>
                  </a:lnTo>
                  <a:lnTo>
                    <a:pt x="0" y="618"/>
                  </a:lnTo>
                  <a:lnTo>
                    <a:pt x="418" y="837"/>
                  </a:lnTo>
                  <a:lnTo>
                    <a:pt x="637" y="1235"/>
                  </a:lnTo>
                  <a:lnTo>
                    <a:pt x="856" y="837"/>
                  </a:lnTo>
                  <a:lnTo>
                    <a:pt x="1294" y="618"/>
                  </a:lnTo>
                  <a:lnTo>
                    <a:pt x="856" y="419"/>
                  </a:lnTo>
                  <a:lnTo>
                    <a:pt x="63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5" name="Google Shape;255;p2"/>
            <p:cNvSpPr/>
            <p:nvPr/>
          </p:nvSpPr>
          <p:spPr>
            <a:xfrm>
              <a:off x="4626725" y="4879700"/>
              <a:ext cx="50275" cy="48750"/>
            </a:xfrm>
            <a:custGeom>
              <a:avLst/>
              <a:gdLst/>
              <a:ahLst/>
              <a:cxnLst/>
              <a:rect l="l" t="t" r="r" b="b"/>
              <a:pathLst>
                <a:path w="2011" h="1950" extrusionOk="0">
                  <a:moveTo>
                    <a:pt x="1015" y="0"/>
                  </a:moveTo>
                  <a:lnTo>
                    <a:pt x="657" y="657"/>
                  </a:lnTo>
                  <a:lnTo>
                    <a:pt x="1" y="975"/>
                  </a:lnTo>
                  <a:lnTo>
                    <a:pt x="657" y="1333"/>
                  </a:lnTo>
                  <a:lnTo>
                    <a:pt x="1015" y="1950"/>
                  </a:lnTo>
                  <a:lnTo>
                    <a:pt x="1334" y="1333"/>
                  </a:lnTo>
                  <a:lnTo>
                    <a:pt x="2010" y="975"/>
                  </a:lnTo>
                  <a:lnTo>
                    <a:pt x="1334" y="657"/>
                  </a:lnTo>
                  <a:lnTo>
                    <a:pt x="1015" y="0"/>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6" name="Google Shape;256;p2"/>
            <p:cNvSpPr/>
            <p:nvPr/>
          </p:nvSpPr>
          <p:spPr>
            <a:xfrm>
              <a:off x="4660550" y="4416600"/>
              <a:ext cx="32350" cy="30375"/>
            </a:xfrm>
            <a:custGeom>
              <a:avLst/>
              <a:gdLst/>
              <a:ahLst/>
              <a:cxnLst/>
              <a:rect l="l" t="t" r="r" b="b"/>
              <a:pathLst>
                <a:path w="1294" h="1215" extrusionOk="0">
                  <a:moveTo>
                    <a:pt x="657" y="1"/>
                  </a:moveTo>
                  <a:lnTo>
                    <a:pt x="438" y="399"/>
                  </a:lnTo>
                  <a:lnTo>
                    <a:pt x="1" y="617"/>
                  </a:lnTo>
                  <a:lnTo>
                    <a:pt x="438" y="816"/>
                  </a:lnTo>
                  <a:lnTo>
                    <a:pt x="657" y="1214"/>
                  </a:lnTo>
                  <a:lnTo>
                    <a:pt x="876" y="816"/>
                  </a:lnTo>
                  <a:lnTo>
                    <a:pt x="1294" y="617"/>
                  </a:lnTo>
                  <a:lnTo>
                    <a:pt x="876" y="399"/>
                  </a:lnTo>
                  <a:lnTo>
                    <a:pt x="657" y="1"/>
                  </a:lnTo>
                  <a:close/>
                </a:path>
              </a:pathLst>
            </a:custGeom>
            <a:solidFill>
              <a:srgbClr val="FC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7" name="Google Shape;257;p2"/>
            <p:cNvSpPr/>
            <p:nvPr/>
          </p:nvSpPr>
          <p:spPr>
            <a:xfrm>
              <a:off x="4224375" y="4180525"/>
              <a:ext cx="576975" cy="75250"/>
            </a:xfrm>
            <a:custGeom>
              <a:avLst/>
              <a:gdLst/>
              <a:ahLst/>
              <a:cxnLst/>
              <a:rect l="l" t="t" r="r" b="b"/>
              <a:pathLst>
                <a:path w="23079" h="3010" extrusionOk="0">
                  <a:moveTo>
                    <a:pt x="16407" y="0"/>
                  </a:moveTo>
                  <a:cubicBezTo>
                    <a:pt x="14915" y="0"/>
                    <a:pt x="13330" y="154"/>
                    <a:pt x="12215" y="431"/>
                  </a:cubicBezTo>
                  <a:cubicBezTo>
                    <a:pt x="10986" y="743"/>
                    <a:pt x="9932" y="957"/>
                    <a:pt x="8844" y="957"/>
                  </a:cubicBezTo>
                  <a:cubicBezTo>
                    <a:pt x="7925" y="957"/>
                    <a:pt x="6981" y="804"/>
                    <a:pt x="5888" y="431"/>
                  </a:cubicBezTo>
                  <a:cubicBezTo>
                    <a:pt x="5092" y="165"/>
                    <a:pt x="4385" y="77"/>
                    <a:pt x="3795" y="77"/>
                  </a:cubicBezTo>
                  <a:cubicBezTo>
                    <a:pt x="2616" y="77"/>
                    <a:pt x="1909" y="431"/>
                    <a:pt x="1909" y="431"/>
                  </a:cubicBezTo>
                  <a:cubicBezTo>
                    <a:pt x="0" y="2298"/>
                    <a:pt x="3360" y="3009"/>
                    <a:pt x="6848" y="3009"/>
                  </a:cubicBezTo>
                  <a:cubicBezTo>
                    <a:pt x="8415" y="3009"/>
                    <a:pt x="10007" y="2866"/>
                    <a:pt x="11160" y="2619"/>
                  </a:cubicBezTo>
                  <a:cubicBezTo>
                    <a:pt x="12163" y="2417"/>
                    <a:pt x="13186" y="2347"/>
                    <a:pt x="14185" y="2347"/>
                  </a:cubicBezTo>
                  <a:cubicBezTo>
                    <a:pt x="16390" y="2347"/>
                    <a:pt x="18484" y="2686"/>
                    <a:pt x="20006" y="2686"/>
                  </a:cubicBezTo>
                  <a:cubicBezTo>
                    <a:pt x="20368" y="2686"/>
                    <a:pt x="20698" y="2667"/>
                    <a:pt x="20989" y="2619"/>
                  </a:cubicBezTo>
                  <a:cubicBezTo>
                    <a:pt x="23078" y="2301"/>
                    <a:pt x="21506" y="1227"/>
                    <a:pt x="20074" y="510"/>
                  </a:cubicBezTo>
                  <a:cubicBezTo>
                    <a:pt x="19342" y="159"/>
                    <a:pt x="17923" y="0"/>
                    <a:pt x="16407"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8" name="Google Shape;258;p2"/>
            <p:cNvSpPr/>
            <p:nvPr/>
          </p:nvSpPr>
          <p:spPr>
            <a:xfrm>
              <a:off x="4289000" y="4189800"/>
              <a:ext cx="77125" cy="20900"/>
            </a:xfrm>
            <a:custGeom>
              <a:avLst/>
              <a:gdLst/>
              <a:ahLst/>
              <a:cxnLst/>
              <a:rect l="l" t="t" r="r" b="b"/>
              <a:pathLst>
                <a:path w="3085" h="836" extrusionOk="0">
                  <a:moveTo>
                    <a:pt x="1512" y="0"/>
                  </a:moveTo>
                  <a:cubicBezTo>
                    <a:pt x="1413" y="0"/>
                    <a:pt x="1293" y="20"/>
                    <a:pt x="1194" y="40"/>
                  </a:cubicBezTo>
                  <a:cubicBezTo>
                    <a:pt x="1074" y="60"/>
                    <a:pt x="975" y="119"/>
                    <a:pt x="876" y="139"/>
                  </a:cubicBezTo>
                  <a:cubicBezTo>
                    <a:pt x="677" y="219"/>
                    <a:pt x="498" y="318"/>
                    <a:pt x="378" y="418"/>
                  </a:cubicBezTo>
                  <a:cubicBezTo>
                    <a:pt x="100" y="617"/>
                    <a:pt x="0" y="836"/>
                    <a:pt x="0" y="836"/>
                  </a:cubicBezTo>
                  <a:cubicBezTo>
                    <a:pt x="0" y="836"/>
                    <a:pt x="199" y="816"/>
                    <a:pt x="517" y="716"/>
                  </a:cubicBezTo>
                  <a:cubicBezTo>
                    <a:pt x="816" y="657"/>
                    <a:pt x="1194" y="617"/>
                    <a:pt x="1532" y="597"/>
                  </a:cubicBezTo>
                  <a:lnTo>
                    <a:pt x="2089" y="597"/>
                  </a:lnTo>
                  <a:cubicBezTo>
                    <a:pt x="2109" y="584"/>
                    <a:pt x="2133" y="579"/>
                    <a:pt x="2160" y="579"/>
                  </a:cubicBezTo>
                  <a:cubicBezTo>
                    <a:pt x="2213" y="579"/>
                    <a:pt x="2275" y="597"/>
                    <a:pt x="2328" y="597"/>
                  </a:cubicBezTo>
                  <a:cubicBezTo>
                    <a:pt x="2408" y="597"/>
                    <a:pt x="2487" y="617"/>
                    <a:pt x="2547" y="617"/>
                  </a:cubicBezTo>
                  <a:cubicBezTo>
                    <a:pt x="2626" y="637"/>
                    <a:pt x="2706" y="637"/>
                    <a:pt x="2746" y="637"/>
                  </a:cubicBezTo>
                  <a:cubicBezTo>
                    <a:pt x="2825" y="657"/>
                    <a:pt x="2885" y="657"/>
                    <a:pt x="2925" y="657"/>
                  </a:cubicBezTo>
                  <a:lnTo>
                    <a:pt x="3084" y="657"/>
                  </a:lnTo>
                  <a:cubicBezTo>
                    <a:pt x="3084" y="657"/>
                    <a:pt x="3044" y="617"/>
                    <a:pt x="2985" y="537"/>
                  </a:cubicBezTo>
                  <a:cubicBezTo>
                    <a:pt x="2925" y="458"/>
                    <a:pt x="2825" y="338"/>
                    <a:pt x="2686" y="259"/>
                  </a:cubicBezTo>
                  <a:cubicBezTo>
                    <a:pt x="2626" y="239"/>
                    <a:pt x="2547" y="159"/>
                    <a:pt x="2447" y="139"/>
                  </a:cubicBezTo>
                  <a:cubicBezTo>
                    <a:pt x="2388" y="119"/>
                    <a:pt x="2288" y="60"/>
                    <a:pt x="2189" y="40"/>
                  </a:cubicBezTo>
                  <a:cubicBezTo>
                    <a:pt x="2089" y="40"/>
                    <a:pt x="1950" y="0"/>
                    <a:pt x="1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9" name="Google Shape;259;p2"/>
            <p:cNvSpPr/>
            <p:nvPr/>
          </p:nvSpPr>
          <p:spPr>
            <a:xfrm>
              <a:off x="4625725" y="4197250"/>
              <a:ext cx="118925" cy="26375"/>
            </a:xfrm>
            <a:custGeom>
              <a:avLst/>
              <a:gdLst/>
              <a:ahLst/>
              <a:cxnLst/>
              <a:rect l="l" t="t" r="r" b="b"/>
              <a:pathLst>
                <a:path w="4757" h="1055" extrusionOk="0">
                  <a:moveTo>
                    <a:pt x="1931" y="0"/>
                  </a:moveTo>
                  <a:cubicBezTo>
                    <a:pt x="1752" y="0"/>
                    <a:pt x="1573" y="20"/>
                    <a:pt x="1433" y="20"/>
                  </a:cubicBezTo>
                  <a:cubicBezTo>
                    <a:pt x="1095" y="40"/>
                    <a:pt x="837" y="120"/>
                    <a:pt x="638" y="199"/>
                  </a:cubicBezTo>
                  <a:cubicBezTo>
                    <a:pt x="180" y="339"/>
                    <a:pt x="1" y="538"/>
                    <a:pt x="1" y="538"/>
                  </a:cubicBezTo>
                  <a:cubicBezTo>
                    <a:pt x="1" y="538"/>
                    <a:pt x="192" y="563"/>
                    <a:pt x="564" y="563"/>
                  </a:cubicBezTo>
                  <a:cubicBezTo>
                    <a:pt x="657" y="563"/>
                    <a:pt x="761" y="562"/>
                    <a:pt x="876" y="558"/>
                  </a:cubicBezTo>
                  <a:cubicBezTo>
                    <a:pt x="1334" y="558"/>
                    <a:pt x="1891" y="597"/>
                    <a:pt x="2448" y="657"/>
                  </a:cubicBezTo>
                  <a:cubicBezTo>
                    <a:pt x="2567" y="657"/>
                    <a:pt x="2727" y="697"/>
                    <a:pt x="2846" y="717"/>
                  </a:cubicBezTo>
                  <a:cubicBezTo>
                    <a:pt x="2965" y="717"/>
                    <a:pt x="3125" y="737"/>
                    <a:pt x="3244" y="756"/>
                  </a:cubicBezTo>
                  <a:lnTo>
                    <a:pt x="3622" y="836"/>
                  </a:lnTo>
                  <a:cubicBezTo>
                    <a:pt x="3741" y="856"/>
                    <a:pt x="3841" y="896"/>
                    <a:pt x="3960" y="916"/>
                  </a:cubicBezTo>
                  <a:cubicBezTo>
                    <a:pt x="4080" y="936"/>
                    <a:pt x="4179" y="936"/>
                    <a:pt x="4279" y="955"/>
                  </a:cubicBezTo>
                  <a:cubicBezTo>
                    <a:pt x="4378" y="995"/>
                    <a:pt x="4458" y="995"/>
                    <a:pt x="4537" y="1015"/>
                  </a:cubicBezTo>
                  <a:cubicBezTo>
                    <a:pt x="4657" y="1055"/>
                    <a:pt x="4756" y="1055"/>
                    <a:pt x="4756" y="1055"/>
                  </a:cubicBezTo>
                  <a:cubicBezTo>
                    <a:pt x="4756" y="1055"/>
                    <a:pt x="4736" y="1015"/>
                    <a:pt x="4637" y="916"/>
                  </a:cubicBezTo>
                  <a:cubicBezTo>
                    <a:pt x="4557" y="836"/>
                    <a:pt x="4418" y="717"/>
                    <a:pt x="4219" y="597"/>
                  </a:cubicBezTo>
                  <a:cubicBezTo>
                    <a:pt x="4119" y="518"/>
                    <a:pt x="3980" y="438"/>
                    <a:pt x="3861" y="398"/>
                  </a:cubicBezTo>
                  <a:cubicBezTo>
                    <a:pt x="3741" y="339"/>
                    <a:pt x="3582" y="259"/>
                    <a:pt x="3443" y="219"/>
                  </a:cubicBezTo>
                  <a:cubicBezTo>
                    <a:pt x="3284" y="199"/>
                    <a:pt x="3144" y="120"/>
                    <a:pt x="2965" y="100"/>
                  </a:cubicBezTo>
                  <a:lnTo>
                    <a:pt x="2448" y="20"/>
                  </a:lnTo>
                  <a:cubicBezTo>
                    <a:pt x="2269" y="0"/>
                    <a:pt x="2090" y="0"/>
                    <a:pt x="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0" name="Google Shape;260;p2"/>
            <p:cNvSpPr/>
            <p:nvPr/>
          </p:nvSpPr>
          <p:spPr>
            <a:xfrm>
              <a:off x="4041125" y="4626075"/>
              <a:ext cx="921375" cy="107450"/>
            </a:xfrm>
            <a:custGeom>
              <a:avLst/>
              <a:gdLst/>
              <a:ahLst/>
              <a:cxnLst/>
              <a:rect l="l" t="t" r="r" b="b"/>
              <a:pathLst>
                <a:path w="36855" h="4298" extrusionOk="0">
                  <a:moveTo>
                    <a:pt x="26146" y="0"/>
                  </a:moveTo>
                  <a:cubicBezTo>
                    <a:pt x="23785" y="0"/>
                    <a:pt x="21276" y="224"/>
                    <a:pt x="19485" y="635"/>
                  </a:cubicBezTo>
                  <a:cubicBezTo>
                    <a:pt x="17530" y="1075"/>
                    <a:pt x="15853" y="1371"/>
                    <a:pt x="14125" y="1371"/>
                  </a:cubicBezTo>
                  <a:cubicBezTo>
                    <a:pt x="12654" y="1371"/>
                    <a:pt x="11146" y="1156"/>
                    <a:pt x="9398" y="635"/>
                  </a:cubicBezTo>
                  <a:cubicBezTo>
                    <a:pt x="8124" y="250"/>
                    <a:pt x="6995" y="122"/>
                    <a:pt x="6054" y="122"/>
                  </a:cubicBezTo>
                  <a:cubicBezTo>
                    <a:pt x="4174" y="122"/>
                    <a:pt x="3051" y="635"/>
                    <a:pt x="3051" y="635"/>
                  </a:cubicBezTo>
                  <a:cubicBezTo>
                    <a:pt x="1" y="3284"/>
                    <a:pt x="5433" y="4297"/>
                    <a:pt x="11026" y="4297"/>
                  </a:cubicBezTo>
                  <a:cubicBezTo>
                    <a:pt x="13496" y="4297"/>
                    <a:pt x="15998" y="4100"/>
                    <a:pt x="17814" y="3758"/>
                  </a:cubicBezTo>
                  <a:cubicBezTo>
                    <a:pt x="19422" y="3464"/>
                    <a:pt x="21065" y="3362"/>
                    <a:pt x="22671" y="3362"/>
                  </a:cubicBezTo>
                  <a:cubicBezTo>
                    <a:pt x="26201" y="3362"/>
                    <a:pt x="29557" y="3851"/>
                    <a:pt x="31987" y="3851"/>
                  </a:cubicBezTo>
                  <a:cubicBezTo>
                    <a:pt x="32556" y="3851"/>
                    <a:pt x="33074" y="3825"/>
                    <a:pt x="33532" y="3758"/>
                  </a:cubicBezTo>
                  <a:cubicBezTo>
                    <a:pt x="36855" y="3321"/>
                    <a:pt x="34368" y="1769"/>
                    <a:pt x="32040" y="754"/>
                  </a:cubicBezTo>
                  <a:cubicBezTo>
                    <a:pt x="30867" y="238"/>
                    <a:pt x="28585" y="0"/>
                    <a:pt x="26146" y="0"/>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1" name="Google Shape;261;p2"/>
            <p:cNvSpPr/>
            <p:nvPr/>
          </p:nvSpPr>
          <p:spPr>
            <a:xfrm>
              <a:off x="4144250" y="4639725"/>
              <a:ext cx="124375" cy="30075"/>
            </a:xfrm>
            <a:custGeom>
              <a:avLst/>
              <a:gdLst/>
              <a:ahLst/>
              <a:cxnLst/>
              <a:rect l="l" t="t" r="r" b="b"/>
              <a:pathLst>
                <a:path w="4975" h="1203" extrusionOk="0">
                  <a:moveTo>
                    <a:pt x="2589" y="1"/>
                  </a:moveTo>
                  <a:cubicBezTo>
                    <a:pt x="2534" y="1"/>
                    <a:pt x="2480" y="3"/>
                    <a:pt x="2428" y="9"/>
                  </a:cubicBezTo>
                  <a:cubicBezTo>
                    <a:pt x="2229" y="29"/>
                    <a:pt x="2050" y="29"/>
                    <a:pt x="1890" y="89"/>
                  </a:cubicBezTo>
                  <a:cubicBezTo>
                    <a:pt x="1711" y="109"/>
                    <a:pt x="1532" y="148"/>
                    <a:pt x="1393" y="208"/>
                  </a:cubicBezTo>
                  <a:cubicBezTo>
                    <a:pt x="1055" y="308"/>
                    <a:pt x="796" y="447"/>
                    <a:pt x="597" y="606"/>
                  </a:cubicBezTo>
                  <a:cubicBezTo>
                    <a:pt x="140" y="904"/>
                    <a:pt x="0" y="1203"/>
                    <a:pt x="0" y="1203"/>
                  </a:cubicBezTo>
                  <a:cubicBezTo>
                    <a:pt x="0" y="1203"/>
                    <a:pt x="319" y="1143"/>
                    <a:pt x="856" y="1123"/>
                  </a:cubicBezTo>
                  <a:cubicBezTo>
                    <a:pt x="1333" y="1044"/>
                    <a:pt x="1930" y="984"/>
                    <a:pt x="2507" y="944"/>
                  </a:cubicBezTo>
                  <a:cubicBezTo>
                    <a:pt x="2627" y="924"/>
                    <a:pt x="2786" y="924"/>
                    <a:pt x="2925" y="924"/>
                  </a:cubicBezTo>
                  <a:lnTo>
                    <a:pt x="3343" y="924"/>
                  </a:lnTo>
                  <a:cubicBezTo>
                    <a:pt x="3482" y="924"/>
                    <a:pt x="3621" y="944"/>
                    <a:pt x="3741" y="944"/>
                  </a:cubicBezTo>
                  <a:cubicBezTo>
                    <a:pt x="3880" y="944"/>
                    <a:pt x="3999" y="984"/>
                    <a:pt x="4119" y="984"/>
                  </a:cubicBezTo>
                  <a:cubicBezTo>
                    <a:pt x="4169" y="994"/>
                    <a:pt x="4223" y="994"/>
                    <a:pt x="4278" y="994"/>
                  </a:cubicBezTo>
                  <a:cubicBezTo>
                    <a:pt x="4333" y="994"/>
                    <a:pt x="4387" y="994"/>
                    <a:pt x="4437" y="1004"/>
                  </a:cubicBezTo>
                  <a:cubicBezTo>
                    <a:pt x="4537" y="1024"/>
                    <a:pt x="4636" y="1024"/>
                    <a:pt x="4716" y="1024"/>
                  </a:cubicBezTo>
                  <a:lnTo>
                    <a:pt x="4974" y="1024"/>
                  </a:lnTo>
                  <a:cubicBezTo>
                    <a:pt x="4974" y="1024"/>
                    <a:pt x="4915" y="944"/>
                    <a:pt x="4815" y="845"/>
                  </a:cubicBezTo>
                  <a:cubicBezTo>
                    <a:pt x="4696" y="745"/>
                    <a:pt x="4537" y="606"/>
                    <a:pt x="4318" y="487"/>
                  </a:cubicBezTo>
                  <a:cubicBezTo>
                    <a:pt x="4218" y="407"/>
                    <a:pt x="4099" y="327"/>
                    <a:pt x="3940" y="288"/>
                  </a:cubicBezTo>
                  <a:cubicBezTo>
                    <a:pt x="3820" y="228"/>
                    <a:pt x="3681" y="148"/>
                    <a:pt x="3502" y="128"/>
                  </a:cubicBezTo>
                  <a:cubicBezTo>
                    <a:pt x="3323" y="89"/>
                    <a:pt x="3144" y="29"/>
                    <a:pt x="2985" y="29"/>
                  </a:cubicBezTo>
                  <a:cubicBezTo>
                    <a:pt x="2858" y="15"/>
                    <a:pt x="2722" y="1"/>
                    <a:pt x="25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2" name="Google Shape;262;p2"/>
            <p:cNvSpPr/>
            <p:nvPr/>
          </p:nvSpPr>
          <p:spPr>
            <a:xfrm>
              <a:off x="4682925" y="4650675"/>
              <a:ext cx="188550" cy="39525"/>
            </a:xfrm>
            <a:custGeom>
              <a:avLst/>
              <a:gdLst/>
              <a:ahLst/>
              <a:cxnLst/>
              <a:rect l="l" t="t" r="r" b="b"/>
              <a:pathLst>
                <a:path w="7542" h="1581" extrusionOk="0">
                  <a:moveTo>
                    <a:pt x="2829" y="1"/>
                  </a:moveTo>
                  <a:cubicBezTo>
                    <a:pt x="2637" y="1"/>
                    <a:pt x="2458" y="19"/>
                    <a:pt x="2269" y="49"/>
                  </a:cubicBezTo>
                  <a:cubicBezTo>
                    <a:pt x="1772" y="88"/>
                    <a:pt x="1354" y="168"/>
                    <a:pt x="996" y="287"/>
                  </a:cubicBezTo>
                  <a:cubicBezTo>
                    <a:pt x="299" y="486"/>
                    <a:pt x="1" y="765"/>
                    <a:pt x="1" y="765"/>
                  </a:cubicBezTo>
                  <a:cubicBezTo>
                    <a:pt x="1" y="765"/>
                    <a:pt x="538" y="785"/>
                    <a:pt x="1274" y="864"/>
                  </a:cubicBezTo>
                  <a:cubicBezTo>
                    <a:pt x="2030" y="884"/>
                    <a:pt x="2926" y="904"/>
                    <a:pt x="3781" y="1004"/>
                  </a:cubicBezTo>
                  <a:cubicBezTo>
                    <a:pt x="4020" y="1043"/>
                    <a:pt x="4219" y="1063"/>
                    <a:pt x="4438" y="1083"/>
                  </a:cubicBezTo>
                  <a:cubicBezTo>
                    <a:pt x="4657" y="1103"/>
                    <a:pt x="4856" y="1163"/>
                    <a:pt x="5074" y="1183"/>
                  </a:cubicBezTo>
                  <a:cubicBezTo>
                    <a:pt x="5313" y="1203"/>
                    <a:pt x="5512" y="1262"/>
                    <a:pt x="5711" y="1282"/>
                  </a:cubicBezTo>
                  <a:cubicBezTo>
                    <a:pt x="5910" y="1302"/>
                    <a:pt x="6109" y="1362"/>
                    <a:pt x="6268" y="1382"/>
                  </a:cubicBezTo>
                  <a:cubicBezTo>
                    <a:pt x="6447" y="1402"/>
                    <a:pt x="6626" y="1441"/>
                    <a:pt x="6766" y="1461"/>
                  </a:cubicBezTo>
                  <a:cubicBezTo>
                    <a:pt x="6925" y="1481"/>
                    <a:pt x="7044" y="1501"/>
                    <a:pt x="7164" y="1541"/>
                  </a:cubicBezTo>
                  <a:cubicBezTo>
                    <a:pt x="7402" y="1561"/>
                    <a:pt x="7542" y="1581"/>
                    <a:pt x="7542" y="1581"/>
                  </a:cubicBezTo>
                  <a:cubicBezTo>
                    <a:pt x="7542" y="1581"/>
                    <a:pt x="7502" y="1501"/>
                    <a:pt x="7343" y="1382"/>
                  </a:cubicBezTo>
                  <a:cubicBezTo>
                    <a:pt x="7223" y="1262"/>
                    <a:pt x="7004" y="1083"/>
                    <a:pt x="6666" y="904"/>
                  </a:cubicBezTo>
                  <a:cubicBezTo>
                    <a:pt x="6507" y="805"/>
                    <a:pt x="6328" y="705"/>
                    <a:pt x="6129" y="645"/>
                  </a:cubicBezTo>
                  <a:cubicBezTo>
                    <a:pt x="5890" y="566"/>
                    <a:pt x="5711" y="466"/>
                    <a:pt x="5453" y="387"/>
                  </a:cubicBezTo>
                  <a:cubicBezTo>
                    <a:pt x="5214" y="307"/>
                    <a:pt x="4955" y="248"/>
                    <a:pt x="4677" y="188"/>
                  </a:cubicBezTo>
                  <a:cubicBezTo>
                    <a:pt x="4418" y="148"/>
                    <a:pt x="4139" y="88"/>
                    <a:pt x="3861" y="68"/>
                  </a:cubicBezTo>
                  <a:cubicBezTo>
                    <a:pt x="3582" y="49"/>
                    <a:pt x="3324" y="9"/>
                    <a:pt x="3045" y="9"/>
                  </a:cubicBezTo>
                  <a:cubicBezTo>
                    <a:pt x="2970" y="3"/>
                    <a:pt x="2899" y="1"/>
                    <a:pt x="28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3" name="Google Shape;263;p2"/>
            <p:cNvSpPr/>
            <p:nvPr/>
          </p:nvSpPr>
          <p:spPr>
            <a:xfrm>
              <a:off x="3914675" y="4965975"/>
              <a:ext cx="1165225" cy="115625"/>
            </a:xfrm>
            <a:custGeom>
              <a:avLst/>
              <a:gdLst/>
              <a:ahLst/>
              <a:cxnLst/>
              <a:rect l="l" t="t" r="r" b="b"/>
              <a:pathLst>
                <a:path w="46609" h="4625" extrusionOk="0">
                  <a:moveTo>
                    <a:pt x="33129" y="1"/>
                  </a:moveTo>
                  <a:cubicBezTo>
                    <a:pt x="30124" y="1"/>
                    <a:pt x="26928" y="244"/>
                    <a:pt x="24663" y="687"/>
                  </a:cubicBezTo>
                  <a:cubicBezTo>
                    <a:pt x="22205" y="1168"/>
                    <a:pt x="20091" y="1483"/>
                    <a:pt x="17918" y="1483"/>
                  </a:cubicBezTo>
                  <a:cubicBezTo>
                    <a:pt x="16045" y="1483"/>
                    <a:pt x="14129" y="1249"/>
                    <a:pt x="11909" y="687"/>
                  </a:cubicBezTo>
                  <a:cubicBezTo>
                    <a:pt x="10297" y="283"/>
                    <a:pt x="8867" y="148"/>
                    <a:pt x="7676" y="148"/>
                  </a:cubicBezTo>
                  <a:cubicBezTo>
                    <a:pt x="5295" y="148"/>
                    <a:pt x="3871" y="687"/>
                    <a:pt x="3871" y="687"/>
                  </a:cubicBezTo>
                  <a:cubicBezTo>
                    <a:pt x="1" y="3535"/>
                    <a:pt x="6895" y="4625"/>
                    <a:pt x="13986" y="4625"/>
                  </a:cubicBezTo>
                  <a:cubicBezTo>
                    <a:pt x="17103" y="4625"/>
                    <a:pt x="20257" y="4414"/>
                    <a:pt x="22554" y="4050"/>
                  </a:cubicBezTo>
                  <a:cubicBezTo>
                    <a:pt x="24604" y="3725"/>
                    <a:pt x="26700" y="3614"/>
                    <a:pt x="28749" y="3614"/>
                  </a:cubicBezTo>
                  <a:cubicBezTo>
                    <a:pt x="33221" y="3614"/>
                    <a:pt x="37471" y="4144"/>
                    <a:pt x="40537" y="4144"/>
                  </a:cubicBezTo>
                  <a:cubicBezTo>
                    <a:pt x="41233" y="4144"/>
                    <a:pt x="41867" y="4117"/>
                    <a:pt x="42430" y="4050"/>
                  </a:cubicBezTo>
                  <a:cubicBezTo>
                    <a:pt x="46608" y="3553"/>
                    <a:pt x="43445" y="1901"/>
                    <a:pt x="40540" y="807"/>
                  </a:cubicBezTo>
                  <a:cubicBezTo>
                    <a:pt x="39063" y="254"/>
                    <a:pt x="36195" y="1"/>
                    <a:pt x="33129" y="1"/>
                  </a:cubicBezTo>
                  <a:close/>
                </a:path>
              </a:pathLst>
            </a:custGeom>
            <a:solidFill>
              <a:srgbClr val="FDFD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4" name="Google Shape;264;p2"/>
            <p:cNvSpPr/>
            <p:nvPr/>
          </p:nvSpPr>
          <p:spPr>
            <a:xfrm>
              <a:off x="4045250" y="4979750"/>
              <a:ext cx="155725" cy="33275"/>
            </a:xfrm>
            <a:custGeom>
              <a:avLst/>
              <a:gdLst/>
              <a:ahLst/>
              <a:cxnLst/>
              <a:rect l="l" t="t" r="r" b="b"/>
              <a:pathLst>
                <a:path w="6229" h="1331" extrusionOk="0">
                  <a:moveTo>
                    <a:pt x="3243" y="0"/>
                  </a:moveTo>
                  <a:cubicBezTo>
                    <a:pt x="3171" y="0"/>
                    <a:pt x="3099" y="5"/>
                    <a:pt x="3025" y="17"/>
                  </a:cubicBezTo>
                  <a:cubicBezTo>
                    <a:pt x="2806" y="37"/>
                    <a:pt x="2587" y="37"/>
                    <a:pt x="2349" y="77"/>
                  </a:cubicBezTo>
                  <a:cubicBezTo>
                    <a:pt x="2130" y="117"/>
                    <a:pt x="1931" y="176"/>
                    <a:pt x="1732" y="236"/>
                  </a:cubicBezTo>
                  <a:cubicBezTo>
                    <a:pt x="1334" y="355"/>
                    <a:pt x="996" y="495"/>
                    <a:pt x="737" y="674"/>
                  </a:cubicBezTo>
                  <a:cubicBezTo>
                    <a:pt x="200" y="1012"/>
                    <a:pt x="1" y="1330"/>
                    <a:pt x="1" y="1330"/>
                  </a:cubicBezTo>
                  <a:cubicBezTo>
                    <a:pt x="1" y="1330"/>
                    <a:pt x="399" y="1271"/>
                    <a:pt x="1036" y="1171"/>
                  </a:cubicBezTo>
                  <a:cubicBezTo>
                    <a:pt x="1632" y="1111"/>
                    <a:pt x="2388" y="1032"/>
                    <a:pt x="3105" y="1012"/>
                  </a:cubicBezTo>
                  <a:cubicBezTo>
                    <a:pt x="3284" y="972"/>
                    <a:pt x="3483" y="972"/>
                    <a:pt x="3642" y="972"/>
                  </a:cubicBezTo>
                  <a:lnTo>
                    <a:pt x="4179" y="972"/>
                  </a:lnTo>
                  <a:cubicBezTo>
                    <a:pt x="4378" y="972"/>
                    <a:pt x="4517" y="1012"/>
                    <a:pt x="4696" y="1012"/>
                  </a:cubicBezTo>
                  <a:cubicBezTo>
                    <a:pt x="4876" y="1012"/>
                    <a:pt x="5015" y="1032"/>
                    <a:pt x="5174" y="1032"/>
                  </a:cubicBezTo>
                  <a:cubicBezTo>
                    <a:pt x="5244" y="1042"/>
                    <a:pt x="5318" y="1042"/>
                    <a:pt x="5390" y="1042"/>
                  </a:cubicBezTo>
                  <a:cubicBezTo>
                    <a:pt x="5462" y="1042"/>
                    <a:pt x="5532" y="1042"/>
                    <a:pt x="5592" y="1052"/>
                  </a:cubicBezTo>
                  <a:cubicBezTo>
                    <a:pt x="5711" y="1072"/>
                    <a:pt x="5811" y="1072"/>
                    <a:pt x="5910" y="1072"/>
                  </a:cubicBezTo>
                  <a:lnTo>
                    <a:pt x="6228" y="1072"/>
                  </a:lnTo>
                  <a:cubicBezTo>
                    <a:pt x="6228" y="1072"/>
                    <a:pt x="6169" y="1012"/>
                    <a:pt x="6030" y="912"/>
                  </a:cubicBezTo>
                  <a:cubicBezTo>
                    <a:pt x="5890" y="813"/>
                    <a:pt x="5711" y="634"/>
                    <a:pt x="5413" y="514"/>
                  </a:cubicBezTo>
                  <a:cubicBezTo>
                    <a:pt x="5273" y="435"/>
                    <a:pt x="5114" y="355"/>
                    <a:pt x="4935" y="316"/>
                  </a:cubicBezTo>
                  <a:cubicBezTo>
                    <a:pt x="4776" y="236"/>
                    <a:pt x="4577" y="156"/>
                    <a:pt x="4378" y="136"/>
                  </a:cubicBezTo>
                  <a:cubicBezTo>
                    <a:pt x="4179" y="77"/>
                    <a:pt x="3940" y="37"/>
                    <a:pt x="3722" y="37"/>
                  </a:cubicBezTo>
                  <a:cubicBezTo>
                    <a:pt x="3557" y="23"/>
                    <a:pt x="3402" y="0"/>
                    <a:pt x="32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 name="Google Shape;265;p2"/>
            <p:cNvSpPr/>
            <p:nvPr/>
          </p:nvSpPr>
          <p:spPr>
            <a:xfrm>
              <a:off x="4726700" y="4991900"/>
              <a:ext cx="238775" cy="41500"/>
            </a:xfrm>
            <a:custGeom>
              <a:avLst/>
              <a:gdLst/>
              <a:ahLst/>
              <a:cxnLst/>
              <a:rect l="l" t="t" r="r" b="b"/>
              <a:pathLst>
                <a:path w="9551" h="1660" extrusionOk="0">
                  <a:moveTo>
                    <a:pt x="3549" y="1"/>
                  </a:moveTo>
                  <a:cubicBezTo>
                    <a:pt x="3303" y="1"/>
                    <a:pt x="3059" y="19"/>
                    <a:pt x="2826" y="48"/>
                  </a:cubicBezTo>
                  <a:cubicBezTo>
                    <a:pt x="2209" y="88"/>
                    <a:pt x="1672" y="188"/>
                    <a:pt x="1234" y="327"/>
                  </a:cubicBezTo>
                  <a:cubicBezTo>
                    <a:pt x="379" y="546"/>
                    <a:pt x="1" y="844"/>
                    <a:pt x="1" y="844"/>
                  </a:cubicBezTo>
                  <a:cubicBezTo>
                    <a:pt x="1" y="844"/>
                    <a:pt x="637" y="864"/>
                    <a:pt x="1632" y="884"/>
                  </a:cubicBezTo>
                  <a:cubicBezTo>
                    <a:pt x="2587" y="924"/>
                    <a:pt x="3702" y="964"/>
                    <a:pt x="4816" y="1063"/>
                  </a:cubicBezTo>
                  <a:cubicBezTo>
                    <a:pt x="5094" y="1063"/>
                    <a:pt x="5373" y="1123"/>
                    <a:pt x="5651" y="1143"/>
                  </a:cubicBezTo>
                  <a:cubicBezTo>
                    <a:pt x="5950" y="1163"/>
                    <a:pt x="6189" y="1222"/>
                    <a:pt x="6467" y="1242"/>
                  </a:cubicBezTo>
                  <a:cubicBezTo>
                    <a:pt x="6746" y="1262"/>
                    <a:pt x="6984" y="1322"/>
                    <a:pt x="7243" y="1342"/>
                  </a:cubicBezTo>
                  <a:cubicBezTo>
                    <a:pt x="7482" y="1362"/>
                    <a:pt x="7740" y="1421"/>
                    <a:pt x="7959" y="1441"/>
                  </a:cubicBezTo>
                  <a:cubicBezTo>
                    <a:pt x="8158" y="1481"/>
                    <a:pt x="8397" y="1501"/>
                    <a:pt x="8576" y="1541"/>
                  </a:cubicBezTo>
                  <a:cubicBezTo>
                    <a:pt x="8755" y="1560"/>
                    <a:pt x="8934" y="1580"/>
                    <a:pt x="9073" y="1600"/>
                  </a:cubicBezTo>
                  <a:cubicBezTo>
                    <a:pt x="9372" y="1640"/>
                    <a:pt x="9551" y="1660"/>
                    <a:pt x="9551" y="1660"/>
                  </a:cubicBezTo>
                  <a:cubicBezTo>
                    <a:pt x="9551" y="1660"/>
                    <a:pt x="9452" y="1560"/>
                    <a:pt x="9272" y="1441"/>
                  </a:cubicBezTo>
                  <a:cubicBezTo>
                    <a:pt x="9073" y="1322"/>
                    <a:pt x="8835" y="1123"/>
                    <a:pt x="8397" y="944"/>
                  </a:cubicBezTo>
                  <a:cubicBezTo>
                    <a:pt x="8198" y="844"/>
                    <a:pt x="7999" y="705"/>
                    <a:pt x="7740" y="645"/>
                  </a:cubicBezTo>
                  <a:cubicBezTo>
                    <a:pt x="7462" y="566"/>
                    <a:pt x="7183" y="466"/>
                    <a:pt x="6885" y="387"/>
                  </a:cubicBezTo>
                  <a:cubicBezTo>
                    <a:pt x="6567" y="327"/>
                    <a:pt x="6268" y="247"/>
                    <a:pt x="5910" y="188"/>
                  </a:cubicBezTo>
                  <a:cubicBezTo>
                    <a:pt x="5572" y="148"/>
                    <a:pt x="5214" y="88"/>
                    <a:pt x="4875" y="68"/>
                  </a:cubicBezTo>
                  <a:cubicBezTo>
                    <a:pt x="4517" y="48"/>
                    <a:pt x="4179" y="9"/>
                    <a:pt x="3821" y="9"/>
                  </a:cubicBezTo>
                  <a:cubicBezTo>
                    <a:pt x="3730" y="3"/>
                    <a:pt x="3640" y="1"/>
                    <a:pt x="3549" y="1"/>
                  </a:cubicBezTo>
                  <a:close/>
                </a:path>
              </a:pathLst>
            </a:custGeom>
            <a:solidFill>
              <a:srgbClr val="E8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 name="Google Shape;266;p2"/>
          <p:cNvGrpSpPr/>
          <p:nvPr/>
        </p:nvGrpSpPr>
        <p:grpSpPr>
          <a:xfrm>
            <a:off x="-84449" y="6192281"/>
            <a:ext cx="12391679" cy="635568"/>
            <a:chOff x="-63338" y="4415611"/>
            <a:chExt cx="9293759" cy="476676"/>
          </a:xfrm>
        </p:grpSpPr>
        <p:grpSp>
          <p:nvGrpSpPr>
            <p:cNvPr id="267" name="Google Shape;267;p2"/>
            <p:cNvGrpSpPr/>
            <p:nvPr/>
          </p:nvGrpSpPr>
          <p:grpSpPr>
            <a:xfrm>
              <a:off x="-63338" y="4432610"/>
              <a:ext cx="3386121" cy="399505"/>
              <a:chOff x="581300" y="3757663"/>
              <a:chExt cx="696575" cy="73925"/>
            </a:xfrm>
          </p:grpSpPr>
          <p:sp>
            <p:nvSpPr>
              <p:cNvPr id="268" name="Google Shape;26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2" name="Google Shape;272;p2"/>
            <p:cNvGrpSpPr/>
            <p:nvPr/>
          </p:nvGrpSpPr>
          <p:grpSpPr>
            <a:xfrm>
              <a:off x="3072586" y="4492781"/>
              <a:ext cx="3386121" cy="399505"/>
              <a:chOff x="581300" y="3757663"/>
              <a:chExt cx="696575" cy="73925"/>
            </a:xfrm>
          </p:grpSpPr>
          <p:sp>
            <p:nvSpPr>
              <p:cNvPr id="273" name="Google Shape;273;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4" name="Google Shape;274;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5" name="Google Shape;275;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6" name="Google Shape;276;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7" name="Google Shape;277;p2"/>
            <p:cNvGrpSpPr/>
            <p:nvPr/>
          </p:nvGrpSpPr>
          <p:grpSpPr>
            <a:xfrm>
              <a:off x="5844300" y="4415611"/>
              <a:ext cx="3386121" cy="399505"/>
              <a:chOff x="581300" y="3757663"/>
              <a:chExt cx="696575" cy="73925"/>
            </a:xfrm>
          </p:grpSpPr>
          <p:sp>
            <p:nvSpPr>
              <p:cNvPr id="278" name="Google Shape;278;p2"/>
              <p:cNvSpPr/>
              <p:nvPr/>
            </p:nvSpPr>
            <p:spPr>
              <a:xfrm>
                <a:off x="581300" y="3757663"/>
                <a:ext cx="696575" cy="73925"/>
              </a:xfrm>
              <a:custGeom>
                <a:avLst/>
                <a:gdLst/>
                <a:ahLst/>
                <a:cxnLst/>
                <a:rect l="l" t="t" r="r" b="b"/>
                <a:pathLst>
                  <a:path w="27863" h="2957" extrusionOk="0">
                    <a:moveTo>
                      <a:pt x="15496" y="1"/>
                    </a:moveTo>
                    <a:cubicBezTo>
                      <a:pt x="14452" y="1"/>
                      <a:pt x="13665" y="377"/>
                      <a:pt x="12614" y="848"/>
                    </a:cubicBezTo>
                    <a:cubicBezTo>
                      <a:pt x="11969" y="1123"/>
                      <a:pt x="11335" y="1230"/>
                      <a:pt x="10697" y="1230"/>
                    </a:cubicBezTo>
                    <a:cubicBezTo>
                      <a:pt x="9585" y="1230"/>
                      <a:pt x="8464" y="905"/>
                      <a:pt x="7262" y="589"/>
                    </a:cubicBezTo>
                    <a:cubicBezTo>
                      <a:pt x="6988" y="514"/>
                      <a:pt x="6736" y="482"/>
                      <a:pt x="6504" y="482"/>
                    </a:cubicBezTo>
                    <a:cubicBezTo>
                      <a:pt x="5196" y="482"/>
                      <a:pt x="4476" y="1491"/>
                      <a:pt x="3465" y="1491"/>
                    </a:cubicBezTo>
                    <a:cubicBezTo>
                      <a:pt x="3418" y="1491"/>
                      <a:pt x="3371" y="1489"/>
                      <a:pt x="3323" y="1484"/>
                    </a:cubicBezTo>
                    <a:cubicBezTo>
                      <a:pt x="2514" y="1407"/>
                      <a:pt x="1921" y="1041"/>
                      <a:pt x="1405" y="1041"/>
                    </a:cubicBezTo>
                    <a:cubicBezTo>
                      <a:pt x="1120" y="1041"/>
                      <a:pt x="858" y="1152"/>
                      <a:pt x="597" y="1484"/>
                    </a:cubicBezTo>
                    <a:cubicBezTo>
                      <a:pt x="0" y="2240"/>
                      <a:pt x="1234" y="2957"/>
                      <a:pt x="1234" y="2957"/>
                    </a:cubicBezTo>
                    <a:lnTo>
                      <a:pt x="13927" y="2957"/>
                    </a:lnTo>
                    <a:lnTo>
                      <a:pt x="13927" y="2937"/>
                    </a:lnTo>
                    <a:lnTo>
                      <a:pt x="27079" y="2937"/>
                    </a:lnTo>
                    <a:cubicBezTo>
                      <a:pt x="27079" y="2937"/>
                      <a:pt x="27863" y="533"/>
                      <a:pt x="25193" y="533"/>
                    </a:cubicBezTo>
                    <a:cubicBezTo>
                      <a:pt x="25010" y="533"/>
                      <a:pt x="24810" y="545"/>
                      <a:pt x="24592" y="569"/>
                    </a:cubicBezTo>
                    <a:cubicBezTo>
                      <a:pt x="22595" y="792"/>
                      <a:pt x="21569" y="1078"/>
                      <a:pt x="20523" y="1078"/>
                    </a:cubicBezTo>
                    <a:cubicBezTo>
                      <a:pt x="19797" y="1078"/>
                      <a:pt x="19062" y="940"/>
                      <a:pt x="17986" y="549"/>
                    </a:cubicBezTo>
                    <a:cubicBezTo>
                      <a:pt x="16954" y="158"/>
                      <a:pt x="16171" y="1"/>
                      <a:pt x="15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9" name="Google Shape;279;p2"/>
              <p:cNvSpPr/>
              <p:nvPr/>
            </p:nvSpPr>
            <p:spPr>
              <a:xfrm>
                <a:off x="917575" y="3772475"/>
                <a:ext cx="92050" cy="22900"/>
              </a:xfrm>
              <a:custGeom>
                <a:avLst/>
                <a:gdLst/>
                <a:ahLst/>
                <a:cxnLst/>
                <a:rect l="l" t="t" r="r" b="b"/>
                <a:pathLst>
                  <a:path w="3682" h="916" extrusionOk="0">
                    <a:moveTo>
                      <a:pt x="1771" y="0"/>
                    </a:moveTo>
                    <a:cubicBezTo>
                      <a:pt x="1652" y="0"/>
                      <a:pt x="1532" y="20"/>
                      <a:pt x="1393" y="60"/>
                    </a:cubicBezTo>
                    <a:cubicBezTo>
                      <a:pt x="1274" y="80"/>
                      <a:pt x="1154" y="119"/>
                      <a:pt x="1055" y="159"/>
                    </a:cubicBezTo>
                    <a:cubicBezTo>
                      <a:pt x="916" y="179"/>
                      <a:pt x="816" y="259"/>
                      <a:pt x="717" y="299"/>
                    </a:cubicBezTo>
                    <a:lnTo>
                      <a:pt x="577" y="378"/>
                    </a:lnTo>
                    <a:cubicBezTo>
                      <a:pt x="537" y="398"/>
                      <a:pt x="498" y="418"/>
                      <a:pt x="458" y="478"/>
                    </a:cubicBezTo>
                    <a:cubicBezTo>
                      <a:pt x="378" y="517"/>
                      <a:pt x="299" y="577"/>
                      <a:pt x="259" y="657"/>
                    </a:cubicBezTo>
                    <a:lnTo>
                      <a:pt x="100" y="796"/>
                    </a:lnTo>
                    <a:cubicBezTo>
                      <a:pt x="40" y="876"/>
                      <a:pt x="0" y="915"/>
                      <a:pt x="0" y="915"/>
                    </a:cubicBezTo>
                    <a:cubicBezTo>
                      <a:pt x="0" y="915"/>
                      <a:pt x="80" y="895"/>
                      <a:pt x="179" y="876"/>
                    </a:cubicBezTo>
                    <a:cubicBezTo>
                      <a:pt x="239" y="856"/>
                      <a:pt x="299" y="856"/>
                      <a:pt x="358" y="796"/>
                    </a:cubicBezTo>
                    <a:lnTo>
                      <a:pt x="577" y="716"/>
                    </a:lnTo>
                    <a:cubicBezTo>
                      <a:pt x="657" y="696"/>
                      <a:pt x="756" y="677"/>
                      <a:pt x="856" y="657"/>
                    </a:cubicBezTo>
                    <a:lnTo>
                      <a:pt x="1154" y="577"/>
                    </a:lnTo>
                    <a:cubicBezTo>
                      <a:pt x="1254" y="557"/>
                      <a:pt x="1373" y="557"/>
                      <a:pt x="1473" y="517"/>
                    </a:cubicBezTo>
                    <a:cubicBezTo>
                      <a:pt x="1572" y="497"/>
                      <a:pt x="1691" y="497"/>
                      <a:pt x="1791" y="497"/>
                    </a:cubicBezTo>
                    <a:cubicBezTo>
                      <a:pt x="1841" y="488"/>
                      <a:pt x="1900" y="488"/>
                      <a:pt x="1963" y="488"/>
                    </a:cubicBezTo>
                    <a:cubicBezTo>
                      <a:pt x="2025" y="488"/>
                      <a:pt x="2089" y="488"/>
                      <a:pt x="2149" y="478"/>
                    </a:cubicBezTo>
                    <a:lnTo>
                      <a:pt x="2786" y="478"/>
                    </a:lnTo>
                    <a:cubicBezTo>
                      <a:pt x="2885" y="478"/>
                      <a:pt x="2985" y="478"/>
                      <a:pt x="3064" y="497"/>
                    </a:cubicBezTo>
                    <a:cubicBezTo>
                      <a:pt x="3442" y="557"/>
                      <a:pt x="3681" y="577"/>
                      <a:pt x="3681" y="577"/>
                    </a:cubicBezTo>
                    <a:cubicBezTo>
                      <a:pt x="3681" y="577"/>
                      <a:pt x="3482" y="398"/>
                      <a:pt x="3144" y="259"/>
                    </a:cubicBezTo>
                    <a:cubicBezTo>
                      <a:pt x="2965" y="179"/>
                      <a:pt x="2746" y="100"/>
                      <a:pt x="2527" y="60"/>
                    </a:cubicBezTo>
                    <a:cubicBezTo>
                      <a:pt x="2388" y="20"/>
                      <a:pt x="2268" y="0"/>
                      <a:pt x="2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0" name="Google Shape;280;p2"/>
              <p:cNvSpPr/>
              <p:nvPr/>
            </p:nvSpPr>
            <p:spPr>
              <a:xfrm>
                <a:off x="1192625" y="3783900"/>
                <a:ext cx="58225" cy="34350"/>
              </a:xfrm>
              <a:custGeom>
                <a:avLst/>
                <a:gdLst/>
                <a:ahLst/>
                <a:cxnLst/>
                <a:rect l="l" t="t" r="r" b="b"/>
                <a:pathLst>
                  <a:path w="2329" h="1374" extrusionOk="0">
                    <a:moveTo>
                      <a:pt x="916" y="1"/>
                    </a:moveTo>
                    <a:cubicBezTo>
                      <a:pt x="817" y="1"/>
                      <a:pt x="737" y="1"/>
                      <a:pt x="638" y="21"/>
                    </a:cubicBezTo>
                    <a:cubicBezTo>
                      <a:pt x="558" y="40"/>
                      <a:pt x="498" y="40"/>
                      <a:pt x="419" y="60"/>
                    </a:cubicBezTo>
                    <a:cubicBezTo>
                      <a:pt x="339" y="100"/>
                      <a:pt x="299" y="120"/>
                      <a:pt x="240" y="140"/>
                    </a:cubicBezTo>
                    <a:cubicBezTo>
                      <a:pt x="200" y="160"/>
                      <a:pt x="140" y="200"/>
                      <a:pt x="120" y="220"/>
                    </a:cubicBezTo>
                    <a:cubicBezTo>
                      <a:pt x="41" y="259"/>
                      <a:pt x="1" y="299"/>
                      <a:pt x="1" y="299"/>
                    </a:cubicBezTo>
                    <a:cubicBezTo>
                      <a:pt x="1" y="299"/>
                      <a:pt x="41" y="319"/>
                      <a:pt x="120" y="319"/>
                    </a:cubicBezTo>
                    <a:cubicBezTo>
                      <a:pt x="200" y="339"/>
                      <a:pt x="319" y="339"/>
                      <a:pt x="439" y="359"/>
                    </a:cubicBezTo>
                    <a:cubicBezTo>
                      <a:pt x="518" y="399"/>
                      <a:pt x="578" y="399"/>
                      <a:pt x="638" y="399"/>
                    </a:cubicBezTo>
                    <a:cubicBezTo>
                      <a:pt x="717" y="399"/>
                      <a:pt x="797" y="419"/>
                      <a:pt x="876" y="438"/>
                    </a:cubicBezTo>
                    <a:cubicBezTo>
                      <a:pt x="916" y="438"/>
                      <a:pt x="936" y="458"/>
                      <a:pt x="996" y="458"/>
                    </a:cubicBezTo>
                    <a:cubicBezTo>
                      <a:pt x="1016" y="458"/>
                      <a:pt x="1075" y="498"/>
                      <a:pt x="1095" y="498"/>
                    </a:cubicBezTo>
                    <a:lnTo>
                      <a:pt x="1314" y="558"/>
                    </a:lnTo>
                    <a:cubicBezTo>
                      <a:pt x="1394" y="598"/>
                      <a:pt x="1433" y="617"/>
                      <a:pt x="1513" y="637"/>
                    </a:cubicBezTo>
                    <a:cubicBezTo>
                      <a:pt x="1573" y="657"/>
                      <a:pt x="1632" y="717"/>
                      <a:pt x="1692" y="737"/>
                    </a:cubicBezTo>
                    <a:cubicBezTo>
                      <a:pt x="1712" y="757"/>
                      <a:pt x="1732" y="797"/>
                      <a:pt x="1772" y="797"/>
                    </a:cubicBezTo>
                    <a:lnTo>
                      <a:pt x="1831" y="856"/>
                    </a:lnTo>
                    <a:cubicBezTo>
                      <a:pt x="1891" y="916"/>
                      <a:pt x="1931" y="956"/>
                      <a:pt x="1991" y="996"/>
                    </a:cubicBezTo>
                    <a:cubicBezTo>
                      <a:pt x="2190" y="1214"/>
                      <a:pt x="2289" y="1374"/>
                      <a:pt x="2289" y="1374"/>
                    </a:cubicBezTo>
                    <a:cubicBezTo>
                      <a:pt x="2289" y="1374"/>
                      <a:pt x="2309" y="1334"/>
                      <a:pt x="2309" y="1254"/>
                    </a:cubicBezTo>
                    <a:cubicBezTo>
                      <a:pt x="2309" y="1194"/>
                      <a:pt x="2329" y="1035"/>
                      <a:pt x="2289" y="916"/>
                    </a:cubicBezTo>
                    <a:cubicBezTo>
                      <a:pt x="2269" y="836"/>
                      <a:pt x="2229" y="757"/>
                      <a:pt x="2190" y="697"/>
                    </a:cubicBezTo>
                    <a:cubicBezTo>
                      <a:pt x="2150" y="637"/>
                      <a:pt x="2130" y="617"/>
                      <a:pt x="2110" y="558"/>
                    </a:cubicBezTo>
                    <a:cubicBezTo>
                      <a:pt x="2090" y="518"/>
                      <a:pt x="2050" y="498"/>
                      <a:pt x="2010" y="438"/>
                    </a:cubicBezTo>
                    <a:cubicBezTo>
                      <a:pt x="1931" y="359"/>
                      <a:pt x="1851" y="299"/>
                      <a:pt x="1792" y="239"/>
                    </a:cubicBezTo>
                    <a:cubicBezTo>
                      <a:pt x="1692" y="200"/>
                      <a:pt x="1613" y="140"/>
                      <a:pt x="1513" y="100"/>
                    </a:cubicBezTo>
                    <a:cubicBezTo>
                      <a:pt x="1414" y="60"/>
                      <a:pt x="1314" y="21"/>
                      <a:pt x="1215" y="21"/>
                    </a:cubicBezTo>
                    <a:cubicBezTo>
                      <a:pt x="1115" y="1"/>
                      <a:pt x="1016"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1" name="Google Shape;281;p2"/>
              <p:cNvSpPr/>
              <p:nvPr/>
            </p:nvSpPr>
            <p:spPr>
              <a:xfrm>
                <a:off x="705675" y="3784900"/>
                <a:ext cx="72650" cy="21425"/>
              </a:xfrm>
              <a:custGeom>
                <a:avLst/>
                <a:gdLst/>
                <a:ahLst/>
                <a:cxnLst/>
                <a:rect l="l" t="t" r="r" b="b"/>
                <a:pathLst>
                  <a:path w="2906" h="857" extrusionOk="0">
                    <a:moveTo>
                      <a:pt x="1393" y="0"/>
                    </a:moveTo>
                    <a:cubicBezTo>
                      <a:pt x="1294" y="0"/>
                      <a:pt x="1194" y="20"/>
                      <a:pt x="1075" y="60"/>
                    </a:cubicBezTo>
                    <a:cubicBezTo>
                      <a:pt x="975" y="80"/>
                      <a:pt x="876" y="120"/>
                      <a:pt x="776" y="160"/>
                    </a:cubicBezTo>
                    <a:cubicBezTo>
                      <a:pt x="677" y="199"/>
                      <a:pt x="597" y="259"/>
                      <a:pt x="518" y="299"/>
                    </a:cubicBezTo>
                    <a:cubicBezTo>
                      <a:pt x="458" y="359"/>
                      <a:pt x="379" y="398"/>
                      <a:pt x="319" y="458"/>
                    </a:cubicBezTo>
                    <a:cubicBezTo>
                      <a:pt x="199" y="558"/>
                      <a:pt x="120" y="657"/>
                      <a:pt x="80" y="717"/>
                    </a:cubicBezTo>
                    <a:cubicBezTo>
                      <a:pt x="20" y="796"/>
                      <a:pt x="0" y="856"/>
                      <a:pt x="0" y="856"/>
                    </a:cubicBezTo>
                    <a:cubicBezTo>
                      <a:pt x="0" y="856"/>
                      <a:pt x="60" y="856"/>
                      <a:pt x="160" y="816"/>
                    </a:cubicBezTo>
                    <a:cubicBezTo>
                      <a:pt x="199" y="796"/>
                      <a:pt x="259" y="796"/>
                      <a:pt x="299" y="776"/>
                    </a:cubicBezTo>
                    <a:cubicBezTo>
                      <a:pt x="339" y="757"/>
                      <a:pt x="418" y="757"/>
                      <a:pt x="498" y="717"/>
                    </a:cubicBezTo>
                    <a:cubicBezTo>
                      <a:pt x="577" y="697"/>
                      <a:pt x="637" y="677"/>
                      <a:pt x="717" y="677"/>
                    </a:cubicBezTo>
                    <a:cubicBezTo>
                      <a:pt x="796" y="657"/>
                      <a:pt x="876" y="617"/>
                      <a:pt x="955" y="617"/>
                    </a:cubicBezTo>
                    <a:cubicBezTo>
                      <a:pt x="1015" y="597"/>
                      <a:pt x="1115" y="597"/>
                      <a:pt x="1194" y="577"/>
                    </a:cubicBezTo>
                    <a:cubicBezTo>
                      <a:pt x="1274" y="577"/>
                      <a:pt x="1373" y="538"/>
                      <a:pt x="1453" y="538"/>
                    </a:cubicBezTo>
                    <a:cubicBezTo>
                      <a:pt x="1612" y="518"/>
                      <a:pt x="1791" y="518"/>
                      <a:pt x="1970" y="518"/>
                    </a:cubicBezTo>
                    <a:cubicBezTo>
                      <a:pt x="2149" y="518"/>
                      <a:pt x="2289" y="538"/>
                      <a:pt x="2448" y="538"/>
                    </a:cubicBezTo>
                    <a:cubicBezTo>
                      <a:pt x="2485" y="535"/>
                      <a:pt x="2520" y="534"/>
                      <a:pt x="2555" y="534"/>
                    </a:cubicBezTo>
                    <a:cubicBezTo>
                      <a:pt x="2759" y="534"/>
                      <a:pt x="2905" y="577"/>
                      <a:pt x="2905" y="577"/>
                    </a:cubicBezTo>
                    <a:cubicBezTo>
                      <a:pt x="2905" y="577"/>
                      <a:pt x="2885" y="518"/>
                      <a:pt x="2806" y="478"/>
                    </a:cubicBezTo>
                    <a:cubicBezTo>
                      <a:pt x="2746" y="398"/>
                      <a:pt x="2647" y="319"/>
                      <a:pt x="2507" y="259"/>
                    </a:cubicBezTo>
                    <a:cubicBezTo>
                      <a:pt x="2388" y="180"/>
                      <a:pt x="2209" y="100"/>
                      <a:pt x="2010" y="60"/>
                    </a:cubicBezTo>
                    <a:cubicBezTo>
                      <a:pt x="1911" y="20"/>
                      <a:pt x="1811" y="0"/>
                      <a:pt x="17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82" name="Google Shape;282;p2"/>
          <p:cNvGrpSpPr/>
          <p:nvPr/>
        </p:nvGrpSpPr>
        <p:grpSpPr>
          <a:xfrm>
            <a:off x="8980949" y="5013919"/>
            <a:ext cx="880190" cy="1546384"/>
            <a:chOff x="5711575" y="4495200"/>
            <a:chExt cx="358150" cy="629225"/>
          </a:xfrm>
        </p:grpSpPr>
        <p:sp>
          <p:nvSpPr>
            <p:cNvPr id="283" name="Google Shape;283;p2"/>
            <p:cNvSpPr/>
            <p:nvPr/>
          </p:nvSpPr>
          <p:spPr>
            <a:xfrm>
              <a:off x="5711575" y="4504650"/>
              <a:ext cx="358150" cy="413375"/>
            </a:xfrm>
            <a:custGeom>
              <a:avLst/>
              <a:gdLst/>
              <a:ahLst/>
              <a:cxnLst/>
              <a:rect l="l" t="t" r="r" b="b"/>
              <a:pathLst>
                <a:path w="14326" h="16535" extrusionOk="0">
                  <a:moveTo>
                    <a:pt x="7163" y="0"/>
                  </a:moveTo>
                  <a:cubicBezTo>
                    <a:pt x="3204" y="0"/>
                    <a:pt x="0" y="3721"/>
                    <a:pt x="0" y="8277"/>
                  </a:cubicBezTo>
                  <a:cubicBezTo>
                    <a:pt x="0" y="12813"/>
                    <a:pt x="3204" y="16534"/>
                    <a:pt x="7163" y="16534"/>
                  </a:cubicBezTo>
                  <a:cubicBezTo>
                    <a:pt x="11122" y="16534"/>
                    <a:pt x="14326" y="12813"/>
                    <a:pt x="14326" y="8277"/>
                  </a:cubicBezTo>
                  <a:cubicBezTo>
                    <a:pt x="14326" y="3721"/>
                    <a:pt x="11122" y="40"/>
                    <a:pt x="71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4" name="Google Shape;284;p2"/>
            <p:cNvSpPr/>
            <p:nvPr/>
          </p:nvSpPr>
          <p:spPr>
            <a:xfrm>
              <a:off x="5819000" y="4711575"/>
              <a:ext cx="146275" cy="412850"/>
            </a:xfrm>
            <a:custGeom>
              <a:avLst/>
              <a:gdLst/>
              <a:ahLst/>
              <a:cxnLst/>
              <a:rect l="l" t="t" r="r" b="b"/>
              <a:pathLst>
                <a:path w="5851" h="16514" extrusionOk="0">
                  <a:moveTo>
                    <a:pt x="2786" y="0"/>
                  </a:moveTo>
                  <a:lnTo>
                    <a:pt x="2488" y="4417"/>
                  </a:lnTo>
                  <a:lnTo>
                    <a:pt x="220" y="1214"/>
                  </a:lnTo>
                  <a:lnTo>
                    <a:pt x="1" y="1353"/>
                  </a:lnTo>
                  <a:lnTo>
                    <a:pt x="2488" y="5710"/>
                  </a:lnTo>
                  <a:lnTo>
                    <a:pt x="2488" y="16514"/>
                  </a:lnTo>
                  <a:lnTo>
                    <a:pt x="3264" y="16514"/>
                  </a:lnTo>
                  <a:lnTo>
                    <a:pt x="3264" y="3621"/>
                  </a:lnTo>
                  <a:lnTo>
                    <a:pt x="4279" y="2587"/>
                  </a:lnTo>
                  <a:lnTo>
                    <a:pt x="5652" y="2885"/>
                  </a:lnTo>
                  <a:lnTo>
                    <a:pt x="5771" y="2706"/>
                  </a:lnTo>
                  <a:lnTo>
                    <a:pt x="4796" y="2030"/>
                  </a:lnTo>
                  <a:lnTo>
                    <a:pt x="5850" y="955"/>
                  </a:lnTo>
                  <a:lnTo>
                    <a:pt x="5632" y="756"/>
                  </a:lnTo>
                  <a:lnTo>
                    <a:pt x="3264" y="2527"/>
                  </a:lnTo>
                  <a:lnTo>
                    <a:pt x="30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5" name="Google Shape;285;p2"/>
            <p:cNvSpPr/>
            <p:nvPr/>
          </p:nvSpPr>
          <p:spPr>
            <a:xfrm>
              <a:off x="5727475" y="4495200"/>
              <a:ext cx="340750" cy="146625"/>
            </a:xfrm>
            <a:custGeom>
              <a:avLst/>
              <a:gdLst/>
              <a:ahLst/>
              <a:cxnLst/>
              <a:rect l="l" t="t" r="r" b="b"/>
              <a:pathLst>
                <a:path w="13630" h="5865" extrusionOk="0">
                  <a:moveTo>
                    <a:pt x="6408" y="0"/>
                  </a:moveTo>
                  <a:cubicBezTo>
                    <a:pt x="6408" y="0"/>
                    <a:pt x="2528" y="159"/>
                    <a:pt x="459" y="3741"/>
                  </a:cubicBezTo>
                  <a:cubicBezTo>
                    <a:pt x="459" y="3741"/>
                    <a:pt x="0" y="4446"/>
                    <a:pt x="992" y="4446"/>
                  </a:cubicBezTo>
                  <a:cubicBezTo>
                    <a:pt x="1054" y="4446"/>
                    <a:pt x="1121" y="4443"/>
                    <a:pt x="1195" y="4437"/>
                  </a:cubicBezTo>
                  <a:cubicBezTo>
                    <a:pt x="2105" y="4366"/>
                    <a:pt x="2863" y="3654"/>
                    <a:pt x="3876" y="3654"/>
                  </a:cubicBezTo>
                  <a:cubicBezTo>
                    <a:pt x="4279" y="3654"/>
                    <a:pt x="4723" y="3767"/>
                    <a:pt x="5234" y="4079"/>
                  </a:cubicBezTo>
                  <a:cubicBezTo>
                    <a:pt x="6417" y="4802"/>
                    <a:pt x="6818" y="5204"/>
                    <a:pt x="7436" y="5204"/>
                  </a:cubicBezTo>
                  <a:cubicBezTo>
                    <a:pt x="7754" y="5204"/>
                    <a:pt x="8129" y="5098"/>
                    <a:pt x="8696" y="4875"/>
                  </a:cubicBezTo>
                  <a:cubicBezTo>
                    <a:pt x="9183" y="4673"/>
                    <a:pt x="9560" y="4592"/>
                    <a:pt x="9872" y="4592"/>
                  </a:cubicBezTo>
                  <a:cubicBezTo>
                    <a:pt x="10607" y="4592"/>
                    <a:pt x="10986" y="5041"/>
                    <a:pt x="11601" y="5432"/>
                  </a:cubicBezTo>
                  <a:cubicBezTo>
                    <a:pt x="12038" y="5720"/>
                    <a:pt x="12406" y="5865"/>
                    <a:pt x="12697" y="5865"/>
                  </a:cubicBezTo>
                  <a:cubicBezTo>
                    <a:pt x="12988" y="5865"/>
                    <a:pt x="13202" y="5720"/>
                    <a:pt x="13332" y="5432"/>
                  </a:cubicBezTo>
                  <a:cubicBezTo>
                    <a:pt x="13630" y="4875"/>
                    <a:pt x="11541" y="140"/>
                    <a:pt x="6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6" name="Google Shape;286;p2"/>
            <p:cNvSpPr/>
            <p:nvPr/>
          </p:nvSpPr>
          <p:spPr>
            <a:xfrm>
              <a:off x="5865275" y="4568325"/>
              <a:ext cx="82100" cy="36825"/>
            </a:xfrm>
            <a:custGeom>
              <a:avLst/>
              <a:gdLst/>
              <a:ahLst/>
              <a:cxnLst/>
              <a:rect l="l" t="t" r="r" b="b"/>
              <a:pathLst>
                <a:path w="3284" h="1473" extrusionOk="0">
                  <a:moveTo>
                    <a:pt x="0" y="0"/>
                  </a:moveTo>
                  <a:cubicBezTo>
                    <a:pt x="0" y="0"/>
                    <a:pt x="100" y="219"/>
                    <a:pt x="358" y="557"/>
                  </a:cubicBezTo>
                  <a:cubicBezTo>
                    <a:pt x="617" y="816"/>
                    <a:pt x="995" y="1194"/>
                    <a:pt x="1512" y="1373"/>
                  </a:cubicBezTo>
                  <a:cubicBezTo>
                    <a:pt x="1632" y="1452"/>
                    <a:pt x="1791" y="1452"/>
                    <a:pt x="1910" y="1472"/>
                  </a:cubicBezTo>
                  <a:cubicBezTo>
                    <a:pt x="2030" y="1472"/>
                    <a:pt x="2189" y="1472"/>
                    <a:pt x="2308" y="1452"/>
                  </a:cubicBezTo>
                  <a:cubicBezTo>
                    <a:pt x="2428" y="1413"/>
                    <a:pt x="2547" y="1393"/>
                    <a:pt x="2647" y="1313"/>
                  </a:cubicBezTo>
                  <a:cubicBezTo>
                    <a:pt x="2786" y="1273"/>
                    <a:pt x="2845" y="1194"/>
                    <a:pt x="2925" y="1114"/>
                  </a:cubicBezTo>
                  <a:cubicBezTo>
                    <a:pt x="3005" y="1055"/>
                    <a:pt x="3044" y="995"/>
                    <a:pt x="3104" y="915"/>
                  </a:cubicBezTo>
                  <a:cubicBezTo>
                    <a:pt x="3144" y="856"/>
                    <a:pt x="3184" y="796"/>
                    <a:pt x="3204" y="756"/>
                  </a:cubicBezTo>
                  <a:lnTo>
                    <a:pt x="3283" y="597"/>
                  </a:lnTo>
                  <a:lnTo>
                    <a:pt x="3283" y="597"/>
                  </a:lnTo>
                  <a:cubicBezTo>
                    <a:pt x="3283" y="597"/>
                    <a:pt x="3223" y="617"/>
                    <a:pt x="3124" y="696"/>
                  </a:cubicBezTo>
                  <a:cubicBezTo>
                    <a:pt x="3084" y="716"/>
                    <a:pt x="3025" y="776"/>
                    <a:pt x="2985" y="816"/>
                  </a:cubicBezTo>
                  <a:cubicBezTo>
                    <a:pt x="2925" y="875"/>
                    <a:pt x="2845" y="895"/>
                    <a:pt x="2786" y="955"/>
                  </a:cubicBezTo>
                  <a:cubicBezTo>
                    <a:pt x="2706" y="995"/>
                    <a:pt x="2627" y="1015"/>
                    <a:pt x="2527" y="1035"/>
                  </a:cubicBezTo>
                  <a:cubicBezTo>
                    <a:pt x="2448" y="1074"/>
                    <a:pt x="2348" y="1074"/>
                    <a:pt x="2249" y="1094"/>
                  </a:cubicBezTo>
                  <a:cubicBezTo>
                    <a:pt x="2215" y="1101"/>
                    <a:pt x="2182" y="1103"/>
                    <a:pt x="2149" y="1103"/>
                  </a:cubicBezTo>
                  <a:cubicBezTo>
                    <a:pt x="2083" y="1103"/>
                    <a:pt x="2016" y="1094"/>
                    <a:pt x="1950" y="1094"/>
                  </a:cubicBezTo>
                  <a:cubicBezTo>
                    <a:pt x="1851" y="1074"/>
                    <a:pt x="1731" y="1074"/>
                    <a:pt x="1632" y="1015"/>
                  </a:cubicBezTo>
                  <a:cubicBezTo>
                    <a:pt x="1413" y="955"/>
                    <a:pt x="1214" y="816"/>
                    <a:pt x="1015" y="716"/>
                  </a:cubicBezTo>
                  <a:cubicBezTo>
                    <a:pt x="816" y="597"/>
                    <a:pt x="637" y="478"/>
                    <a:pt x="498" y="378"/>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7" name="Google Shape;287;p2"/>
            <p:cNvSpPr/>
            <p:nvPr/>
          </p:nvSpPr>
          <p:spPr>
            <a:xfrm>
              <a:off x="5995600" y="4584725"/>
              <a:ext cx="59200" cy="40550"/>
            </a:xfrm>
            <a:custGeom>
              <a:avLst/>
              <a:gdLst/>
              <a:ahLst/>
              <a:cxnLst/>
              <a:rect l="l" t="t" r="r" b="b"/>
              <a:pathLst>
                <a:path w="2368" h="1622" extrusionOk="0">
                  <a:moveTo>
                    <a:pt x="0" y="1"/>
                  </a:moveTo>
                  <a:cubicBezTo>
                    <a:pt x="0" y="1"/>
                    <a:pt x="100" y="220"/>
                    <a:pt x="299" y="558"/>
                  </a:cubicBezTo>
                  <a:cubicBezTo>
                    <a:pt x="498" y="856"/>
                    <a:pt x="816" y="1254"/>
                    <a:pt x="1194" y="1493"/>
                  </a:cubicBezTo>
                  <a:cubicBezTo>
                    <a:pt x="1293" y="1533"/>
                    <a:pt x="1393" y="1552"/>
                    <a:pt x="1492" y="1612"/>
                  </a:cubicBezTo>
                  <a:cubicBezTo>
                    <a:pt x="1559" y="1612"/>
                    <a:pt x="1625" y="1621"/>
                    <a:pt x="1685" y="1621"/>
                  </a:cubicBezTo>
                  <a:cubicBezTo>
                    <a:pt x="1716" y="1621"/>
                    <a:pt x="1744" y="1619"/>
                    <a:pt x="1771" y="1612"/>
                  </a:cubicBezTo>
                  <a:cubicBezTo>
                    <a:pt x="1831" y="1592"/>
                    <a:pt x="1910" y="1552"/>
                    <a:pt x="1990" y="1513"/>
                  </a:cubicBezTo>
                  <a:cubicBezTo>
                    <a:pt x="2069" y="1453"/>
                    <a:pt x="2109" y="1413"/>
                    <a:pt x="2169" y="1334"/>
                  </a:cubicBezTo>
                  <a:cubicBezTo>
                    <a:pt x="2189" y="1294"/>
                    <a:pt x="2229" y="1214"/>
                    <a:pt x="2268" y="1155"/>
                  </a:cubicBezTo>
                  <a:cubicBezTo>
                    <a:pt x="2288" y="1115"/>
                    <a:pt x="2288" y="1055"/>
                    <a:pt x="2308" y="1015"/>
                  </a:cubicBezTo>
                  <a:cubicBezTo>
                    <a:pt x="2368" y="916"/>
                    <a:pt x="2368" y="856"/>
                    <a:pt x="2368" y="856"/>
                  </a:cubicBezTo>
                  <a:lnTo>
                    <a:pt x="2368" y="856"/>
                  </a:lnTo>
                  <a:cubicBezTo>
                    <a:pt x="2368" y="856"/>
                    <a:pt x="2348" y="916"/>
                    <a:pt x="2288" y="956"/>
                  </a:cubicBezTo>
                  <a:cubicBezTo>
                    <a:pt x="2268" y="995"/>
                    <a:pt x="2209" y="1015"/>
                    <a:pt x="2189" y="1055"/>
                  </a:cubicBezTo>
                  <a:cubicBezTo>
                    <a:pt x="2169" y="1095"/>
                    <a:pt x="2109" y="1115"/>
                    <a:pt x="2069" y="1155"/>
                  </a:cubicBezTo>
                  <a:cubicBezTo>
                    <a:pt x="2010" y="1194"/>
                    <a:pt x="1950" y="1214"/>
                    <a:pt x="1890" y="1234"/>
                  </a:cubicBezTo>
                  <a:cubicBezTo>
                    <a:pt x="1850" y="1254"/>
                    <a:pt x="1771" y="1254"/>
                    <a:pt x="1691" y="1254"/>
                  </a:cubicBezTo>
                  <a:cubicBezTo>
                    <a:pt x="1671" y="1264"/>
                    <a:pt x="1653" y="1268"/>
                    <a:pt x="1635" y="1268"/>
                  </a:cubicBezTo>
                  <a:cubicBezTo>
                    <a:pt x="1581" y="1268"/>
                    <a:pt x="1532" y="1234"/>
                    <a:pt x="1472" y="1234"/>
                  </a:cubicBezTo>
                  <a:cubicBezTo>
                    <a:pt x="1393" y="1194"/>
                    <a:pt x="1313" y="1155"/>
                    <a:pt x="1254" y="1115"/>
                  </a:cubicBezTo>
                  <a:cubicBezTo>
                    <a:pt x="1094" y="1015"/>
                    <a:pt x="955" y="896"/>
                    <a:pt x="796" y="757"/>
                  </a:cubicBezTo>
                  <a:cubicBezTo>
                    <a:pt x="657" y="637"/>
                    <a:pt x="517" y="518"/>
                    <a:pt x="398" y="399"/>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8" name="Google Shape;288;p2"/>
            <p:cNvSpPr/>
            <p:nvPr/>
          </p:nvSpPr>
          <p:spPr>
            <a:xfrm>
              <a:off x="5752350" y="4562850"/>
              <a:ext cx="61700" cy="27600"/>
            </a:xfrm>
            <a:custGeom>
              <a:avLst/>
              <a:gdLst/>
              <a:ahLst/>
              <a:cxnLst/>
              <a:rect l="l" t="t" r="r" b="b"/>
              <a:pathLst>
                <a:path w="2468" h="1104" extrusionOk="0">
                  <a:moveTo>
                    <a:pt x="2468" y="0"/>
                  </a:moveTo>
                  <a:lnTo>
                    <a:pt x="2468" y="0"/>
                  </a:lnTo>
                  <a:cubicBezTo>
                    <a:pt x="2468" y="0"/>
                    <a:pt x="2289" y="100"/>
                    <a:pt x="2030" y="279"/>
                  </a:cubicBezTo>
                  <a:cubicBezTo>
                    <a:pt x="1891" y="338"/>
                    <a:pt x="1732" y="438"/>
                    <a:pt x="1573" y="517"/>
                  </a:cubicBezTo>
                  <a:cubicBezTo>
                    <a:pt x="1394" y="597"/>
                    <a:pt x="1234" y="697"/>
                    <a:pt x="1055" y="736"/>
                  </a:cubicBezTo>
                  <a:cubicBezTo>
                    <a:pt x="956" y="796"/>
                    <a:pt x="876" y="796"/>
                    <a:pt x="797" y="816"/>
                  </a:cubicBezTo>
                  <a:cubicBezTo>
                    <a:pt x="737" y="816"/>
                    <a:pt x="657" y="836"/>
                    <a:pt x="578" y="836"/>
                  </a:cubicBezTo>
                  <a:cubicBezTo>
                    <a:pt x="498" y="836"/>
                    <a:pt x="458" y="836"/>
                    <a:pt x="399" y="816"/>
                  </a:cubicBezTo>
                  <a:cubicBezTo>
                    <a:pt x="359" y="796"/>
                    <a:pt x="299" y="796"/>
                    <a:pt x="260" y="736"/>
                  </a:cubicBezTo>
                  <a:cubicBezTo>
                    <a:pt x="240" y="716"/>
                    <a:pt x="180" y="697"/>
                    <a:pt x="160" y="677"/>
                  </a:cubicBezTo>
                  <a:lnTo>
                    <a:pt x="80" y="597"/>
                  </a:lnTo>
                  <a:lnTo>
                    <a:pt x="1" y="517"/>
                  </a:lnTo>
                  <a:lnTo>
                    <a:pt x="1" y="617"/>
                  </a:lnTo>
                  <a:cubicBezTo>
                    <a:pt x="1" y="637"/>
                    <a:pt x="1" y="697"/>
                    <a:pt x="41" y="736"/>
                  </a:cubicBezTo>
                  <a:cubicBezTo>
                    <a:pt x="41" y="796"/>
                    <a:pt x="80" y="816"/>
                    <a:pt x="100" y="895"/>
                  </a:cubicBezTo>
                  <a:cubicBezTo>
                    <a:pt x="140" y="935"/>
                    <a:pt x="180" y="995"/>
                    <a:pt x="240" y="1015"/>
                  </a:cubicBezTo>
                  <a:cubicBezTo>
                    <a:pt x="279" y="1075"/>
                    <a:pt x="359" y="1094"/>
                    <a:pt x="439" y="1094"/>
                  </a:cubicBezTo>
                  <a:cubicBezTo>
                    <a:pt x="458" y="1101"/>
                    <a:pt x="483" y="1103"/>
                    <a:pt x="510" y="1103"/>
                  </a:cubicBezTo>
                  <a:cubicBezTo>
                    <a:pt x="565" y="1103"/>
                    <a:pt x="631" y="1094"/>
                    <a:pt x="697" y="1094"/>
                  </a:cubicBezTo>
                  <a:cubicBezTo>
                    <a:pt x="797" y="1075"/>
                    <a:pt x="896" y="1075"/>
                    <a:pt x="996" y="1015"/>
                  </a:cubicBezTo>
                  <a:cubicBezTo>
                    <a:pt x="1433" y="876"/>
                    <a:pt x="1792" y="617"/>
                    <a:pt x="2050" y="398"/>
                  </a:cubicBezTo>
                  <a:cubicBezTo>
                    <a:pt x="2329" y="179"/>
                    <a:pt x="2468" y="0"/>
                    <a:pt x="2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89" name="Google Shape;289;p2"/>
          <p:cNvGrpSpPr/>
          <p:nvPr/>
        </p:nvGrpSpPr>
        <p:grpSpPr>
          <a:xfrm>
            <a:off x="11270372" y="5524970"/>
            <a:ext cx="468234" cy="1051361"/>
            <a:chOff x="5401200" y="3737150"/>
            <a:chExt cx="190525" cy="427800"/>
          </a:xfrm>
        </p:grpSpPr>
        <p:sp>
          <p:nvSpPr>
            <p:cNvPr id="290" name="Google Shape;290;p2"/>
            <p:cNvSpPr/>
            <p:nvPr/>
          </p:nvSpPr>
          <p:spPr>
            <a:xfrm>
              <a:off x="5401200" y="3744600"/>
              <a:ext cx="190525" cy="298975"/>
            </a:xfrm>
            <a:custGeom>
              <a:avLst/>
              <a:gdLst/>
              <a:ahLst/>
              <a:cxnLst/>
              <a:rect l="l" t="t" r="r" b="b"/>
              <a:pathLst>
                <a:path w="7621" h="11959" extrusionOk="0">
                  <a:moveTo>
                    <a:pt x="3800" y="1"/>
                  </a:moveTo>
                  <a:cubicBezTo>
                    <a:pt x="1711" y="1"/>
                    <a:pt x="0" y="2667"/>
                    <a:pt x="0" y="5970"/>
                  </a:cubicBezTo>
                  <a:cubicBezTo>
                    <a:pt x="0" y="9273"/>
                    <a:pt x="1691" y="11959"/>
                    <a:pt x="3800" y="11959"/>
                  </a:cubicBezTo>
                  <a:cubicBezTo>
                    <a:pt x="5889" y="11959"/>
                    <a:pt x="7620" y="9273"/>
                    <a:pt x="7620" y="5970"/>
                  </a:cubicBezTo>
                  <a:cubicBezTo>
                    <a:pt x="7620" y="2667"/>
                    <a:pt x="5889" y="1"/>
                    <a:pt x="3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1" name="Google Shape;291;p2"/>
            <p:cNvSpPr/>
            <p:nvPr/>
          </p:nvSpPr>
          <p:spPr>
            <a:xfrm>
              <a:off x="5448950" y="3893825"/>
              <a:ext cx="96025" cy="271125"/>
            </a:xfrm>
            <a:custGeom>
              <a:avLst/>
              <a:gdLst/>
              <a:ahLst/>
              <a:cxnLst/>
              <a:rect l="l" t="t" r="r" b="b"/>
              <a:pathLst>
                <a:path w="3841" h="10845" extrusionOk="0">
                  <a:moveTo>
                    <a:pt x="1870" y="1"/>
                  </a:moveTo>
                  <a:lnTo>
                    <a:pt x="1691" y="1692"/>
                  </a:lnTo>
                  <a:lnTo>
                    <a:pt x="139" y="518"/>
                  </a:lnTo>
                  <a:lnTo>
                    <a:pt x="0" y="637"/>
                  </a:lnTo>
                  <a:lnTo>
                    <a:pt x="677" y="1334"/>
                  </a:lnTo>
                  <a:lnTo>
                    <a:pt x="60" y="1772"/>
                  </a:lnTo>
                  <a:lnTo>
                    <a:pt x="139" y="1891"/>
                  </a:lnTo>
                  <a:lnTo>
                    <a:pt x="1035" y="1712"/>
                  </a:lnTo>
                  <a:lnTo>
                    <a:pt x="1691" y="2388"/>
                  </a:lnTo>
                  <a:lnTo>
                    <a:pt x="1691" y="10844"/>
                  </a:lnTo>
                  <a:lnTo>
                    <a:pt x="2189" y="10844"/>
                  </a:lnTo>
                  <a:lnTo>
                    <a:pt x="2189" y="3781"/>
                  </a:lnTo>
                  <a:lnTo>
                    <a:pt x="3840" y="916"/>
                  </a:lnTo>
                  <a:lnTo>
                    <a:pt x="3681" y="797"/>
                  </a:lnTo>
                  <a:lnTo>
                    <a:pt x="2189" y="2906"/>
                  </a:lnTo>
                  <a:lnTo>
                    <a:pt x="20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2" name="Google Shape;292;p2"/>
            <p:cNvSpPr/>
            <p:nvPr/>
          </p:nvSpPr>
          <p:spPr>
            <a:xfrm>
              <a:off x="5409525" y="3737150"/>
              <a:ext cx="181200" cy="106225"/>
            </a:xfrm>
            <a:custGeom>
              <a:avLst/>
              <a:gdLst/>
              <a:ahLst/>
              <a:cxnLst/>
              <a:rect l="l" t="t" r="r" b="b"/>
              <a:pathLst>
                <a:path w="7248" h="4249" extrusionOk="0">
                  <a:moveTo>
                    <a:pt x="3408" y="0"/>
                  </a:moveTo>
                  <a:cubicBezTo>
                    <a:pt x="3408" y="0"/>
                    <a:pt x="1338" y="120"/>
                    <a:pt x="244" y="2706"/>
                  </a:cubicBezTo>
                  <a:cubicBezTo>
                    <a:pt x="244" y="2706"/>
                    <a:pt x="0" y="3211"/>
                    <a:pt x="523" y="3211"/>
                  </a:cubicBezTo>
                  <a:cubicBezTo>
                    <a:pt x="559" y="3211"/>
                    <a:pt x="598" y="3209"/>
                    <a:pt x="642" y="3204"/>
                  </a:cubicBezTo>
                  <a:cubicBezTo>
                    <a:pt x="1127" y="3147"/>
                    <a:pt x="1531" y="2618"/>
                    <a:pt x="2065" y="2618"/>
                  </a:cubicBezTo>
                  <a:cubicBezTo>
                    <a:pt x="2276" y="2618"/>
                    <a:pt x="2507" y="2700"/>
                    <a:pt x="2771" y="2925"/>
                  </a:cubicBezTo>
                  <a:cubicBezTo>
                    <a:pt x="3401" y="3451"/>
                    <a:pt x="3616" y="3751"/>
                    <a:pt x="3946" y="3751"/>
                  </a:cubicBezTo>
                  <a:cubicBezTo>
                    <a:pt x="4116" y="3751"/>
                    <a:pt x="4317" y="3671"/>
                    <a:pt x="4621" y="3502"/>
                  </a:cubicBezTo>
                  <a:cubicBezTo>
                    <a:pt x="4881" y="3360"/>
                    <a:pt x="5083" y="3303"/>
                    <a:pt x="5250" y="3303"/>
                  </a:cubicBezTo>
                  <a:cubicBezTo>
                    <a:pt x="5646" y="3303"/>
                    <a:pt x="5845" y="3626"/>
                    <a:pt x="6153" y="3920"/>
                  </a:cubicBezTo>
                  <a:cubicBezTo>
                    <a:pt x="6392" y="4139"/>
                    <a:pt x="6586" y="4248"/>
                    <a:pt x="6740" y="4248"/>
                  </a:cubicBezTo>
                  <a:cubicBezTo>
                    <a:pt x="6894" y="4248"/>
                    <a:pt x="7009" y="4139"/>
                    <a:pt x="7088" y="3920"/>
                  </a:cubicBezTo>
                  <a:cubicBezTo>
                    <a:pt x="7248" y="3522"/>
                    <a:pt x="6133" y="100"/>
                    <a:pt x="34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3" name="Google Shape;293;p2"/>
            <p:cNvSpPr/>
            <p:nvPr/>
          </p:nvSpPr>
          <p:spPr>
            <a:xfrm>
              <a:off x="5482775" y="3789875"/>
              <a:ext cx="43300" cy="26375"/>
            </a:xfrm>
            <a:custGeom>
              <a:avLst/>
              <a:gdLst/>
              <a:ahLst/>
              <a:cxnLst/>
              <a:rect l="l" t="t" r="r" b="b"/>
              <a:pathLst>
                <a:path w="1732" h="1055" extrusionOk="0">
                  <a:moveTo>
                    <a:pt x="0" y="0"/>
                  </a:moveTo>
                  <a:cubicBezTo>
                    <a:pt x="0" y="1"/>
                    <a:pt x="40" y="180"/>
                    <a:pt x="119" y="378"/>
                  </a:cubicBezTo>
                  <a:cubicBezTo>
                    <a:pt x="279" y="577"/>
                    <a:pt x="478" y="856"/>
                    <a:pt x="736" y="975"/>
                  </a:cubicBezTo>
                  <a:cubicBezTo>
                    <a:pt x="816" y="1015"/>
                    <a:pt x="895" y="1015"/>
                    <a:pt x="975" y="1055"/>
                  </a:cubicBezTo>
                  <a:cubicBezTo>
                    <a:pt x="1035" y="1055"/>
                    <a:pt x="1114" y="1055"/>
                    <a:pt x="1194" y="1015"/>
                  </a:cubicBezTo>
                  <a:cubicBezTo>
                    <a:pt x="1254" y="995"/>
                    <a:pt x="1333" y="975"/>
                    <a:pt x="1393" y="916"/>
                  </a:cubicBezTo>
                  <a:cubicBezTo>
                    <a:pt x="1472" y="876"/>
                    <a:pt x="1512" y="816"/>
                    <a:pt x="1532" y="776"/>
                  </a:cubicBezTo>
                  <a:cubicBezTo>
                    <a:pt x="1592" y="717"/>
                    <a:pt x="1612" y="677"/>
                    <a:pt x="1632" y="617"/>
                  </a:cubicBezTo>
                  <a:cubicBezTo>
                    <a:pt x="1671" y="577"/>
                    <a:pt x="1671" y="518"/>
                    <a:pt x="1691" y="498"/>
                  </a:cubicBezTo>
                  <a:cubicBezTo>
                    <a:pt x="1711" y="418"/>
                    <a:pt x="1731" y="379"/>
                    <a:pt x="1731" y="378"/>
                  </a:cubicBezTo>
                  <a:lnTo>
                    <a:pt x="1731" y="378"/>
                  </a:lnTo>
                  <a:lnTo>
                    <a:pt x="1671" y="458"/>
                  </a:lnTo>
                  <a:cubicBezTo>
                    <a:pt x="1632" y="478"/>
                    <a:pt x="1612" y="518"/>
                    <a:pt x="1592" y="558"/>
                  </a:cubicBezTo>
                  <a:cubicBezTo>
                    <a:pt x="1572" y="597"/>
                    <a:pt x="1532" y="617"/>
                    <a:pt x="1492" y="657"/>
                  </a:cubicBezTo>
                  <a:cubicBezTo>
                    <a:pt x="1472" y="677"/>
                    <a:pt x="1413" y="697"/>
                    <a:pt x="1373" y="717"/>
                  </a:cubicBezTo>
                  <a:cubicBezTo>
                    <a:pt x="1313" y="757"/>
                    <a:pt x="1273" y="776"/>
                    <a:pt x="1214" y="776"/>
                  </a:cubicBezTo>
                  <a:cubicBezTo>
                    <a:pt x="1187" y="783"/>
                    <a:pt x="1165" y="785"/>
                    <a:pt x="1145" y="785"/>
                  </a:cubicBezTo>
                  <a:cubicBezTo>
                    <a:pt x="1105" y="785"/>
                    <a:pt x="1075" y="776"/>
                    <a:pt x="1035" y="776"/>
                  </a:cubicBezTo>
                  <a:cubicBezTo>
                    <a:pt x="995" y="776"/>
                    <a:pt x="915" y="757"/>
                    <a:pt x="876" y="717"/>
                  </a:cubicBezTo>
                  <a:cubicBezTo>
                    <a:pt x="736" y="697"/>
                    <a:pt x="637" y="597"/>
                    <a:pt x="537" y="518"/>
                  </a:cubicBezTo>
                  <a:cubicBezTo>
                    <a:pt x="438" y="418"/>
                    <a:pt x="338" y="359"/>
                    <a:pt x="279" y="279"/>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4" name="Google Shape;294;p2"/>
            <p:cNvSpPr/>
            <p:nvPr/>
          </p:nvSpPr>
          <p:spPr>
            <a:xfrm>
              <a:off x="5552400" y="3801800"/>
              <a:ext cx="31850" cy="29600"/>
            </a:xfrm>
            <a:custGeom>
              <a:avLst/>
              <a:gdLst/>
              <a:ahLst/>
              <a:cxnLst/>
              <a:rect l="l" t="t" r="r" b="b"/>
              <a:pathLst>
                <a:path w="1274" h="1184" extrusionOk="0">
                  <a:moveTo>
                    <a:pt x="1" y="1"/>
                  </a:moveTo>
                  <a:cubicBezTo>
                    <a:pt x="1" y="1"/>
                    <a:pt x="40" y="160"/>
                    <a:pt x="160" y="399"/>
                  </a:cubicBezTo>
                  <a:cubicBezTo>
                    <a:pt x="259" y="618"/>
                    <a:pt x="438" y="896"/>
                    <a:pt x="637" y="1075"/>
                  </a:cubicBezTo>
                  <a:cubicBezTo>
                    <a:pt x="697" y="1115"/>
                    <a:pt x="737" y="1135"/>
                    <a:pt x="796" y="1175"/>
                  </a:cubicBezTo>
                  <a:cubicBezTo>
                    <a:pt x="823" y="1175"/>
                    <a:pt x="858" y="1184"/>
                    <a:pt x="891" y="1184"/>
                  </a:cubicBezTo>
                  <a:cubicBezTo>
                    <a:pt x="907" y="1184"/>
                    <a:pt x="922" y="1181"/>
                    <a:pt x="936" y="1175"/>
                  </a:cubicBezTo>
                  <a:cubicBezTo>
                    <a:pt x="995" y="1135"/>
                    <a:pt x="1035" y="1135"/>
                    <a:pt x="1055" y="1095"/>
                  </a:cubicBezTo>
                  <a:cubicBezTo>
                    <a:pt x="1115" y="1036"/>
                    <a:pt x="1135" y="1016"/>
                    <a:pt x="1155" y="976"/>
                  </a:cubicBezTo>
                  <a:cubicBezTo>
                    <a:pt x="1194" y="916"/>
                    <a:pt x="1214" y="896"/>
                    <a:pt x="1214" y="837"/>
                  </a:cubicBezTo>
                  <a:cubicBezTo>
                    <a:pt x="1214" y="797"/>
                    <a:pt x="1234" y="737"/>
                    <a:pt x="1234" y="717"/>
                  </a:cubicBezTo>
                  <a:cubicBezTo>
                    <a:pt x="1274" y="677"/>
                    <a:pt x="1274" y="618"/>
                    <a:pt x="1274" y="618"/>
                  </a:cubicBezTo>
                  <a:lnTo>
                    <a:pt x="1274" y="618"/>
                  </a:lnTo>
                  <a:cubicBezTo>
                    <a:pt x="1274" y="618"/>
                    <a:pt x="1234" y="638"/>
                    <a:pt x="1214" y="697"/>
                  </a:cubicBezTo>
                  <a:cubicBezTo>
                    <a:pt x="1194" y="717"/>
                    <a:pt x="1194" y="737"/>
                    <a:pt x="1155" y="777"/>
                  </a:cubicBezTo>
                  <a:lnTo>
                    <a:pt x="1095" y="837"/>
                  </a:lnTo>
                  <a:cubicBezTo>
                    <a:pt x="1055" y="876"/>
                    <a:pt x="1015" y="876"/>
                    <a:pt x="995" y="896"/>
                  </a:cubicBezTo>
                  <a:cubicBezTo>
                    <a:pt x="956" y="916"/>
                    <a:pt x="916" y="916"/>
                    <a:pt x="896" y="916"/>
                  </a:cubicBezTo>
                  <a:cubicBezTo>
                    <a:pt x="836" y="916"/>
                    <a:pt x="816" y="896"/>
                    <a:pt x="777" y="896"/>
                  </a:cubicBezTo>
                  <a:cubicBezTo>
                    <a:pt x="717" y="876"/>
                    <a:pt x="697" y="876"/>
                    <a:pt x="637" y="817"/>
                  </a:cubicBezTo>
                  <a:cubicBezTo>
                    <a:pt x="538" y="777"/>
                    <a:pt x="458" y="638"/>
                    <a:pt x="399" y="578"/>
                  </a:cubicBezTo>
                  <a:cubicBezTo>
                    <a:pt x="319" y="478"/>
                    <a:pt x="239" y="379"/>
                    <a:pt x="200" y="299"/>
                  </a:cubicBezTo>
                  <a:cubicBezTo>
                    <a:pt x="80" y="120"/>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5" name="Google Shape;295;p2"/>
            <p:cNvSpPr/>
            <p:nvPr/>
          </p:nvSpPr>
          <p:spPr>
            <a:xfrm>
              <a:off x="5422575" y="3786400"/>
              <a:ext cx="32850" cy="19150"/>
            </a:xfrm>
            <a:custGeom>
              <a:avLst/>
              <a:gdLst/>
              <a:ahLst/>
              <a:cxnLst/>
              <a:rect l="l" t="t" r="r" b="b"/>
              <a:pathLst>
                <a:path w="1314" h="766" extrusionOk="0">
                  <a:moveTo>
                    <a:pt x="1314" y="0"/>
                  </a:moveTo>
                  <a:cubicBezTo>
                    <a:pt x="1314" y="0"/>
                    <a:pt x="1214" y="60"/>
                    <a:pt x="1055" y="199"/>
                  </a:cubicBezTo>
                  <a:cubicBezTo>
                    <a:pt x="995" y="239"/>
                    <a:pt x="916" y="319"/>
                    <a:pt x="816" y="358"/>
                  </a:cubicBezTo>
                  <a:cubicBezTo>
                    <a:pt x="717" y="418"/>
                    <a:pt x="637" y="498"/>
                    <a:pt x="538" y="517"/>
                  </a:cubicBezTo>
                  <a:cubicBezTo>
                    <a:pt x="498" y="537"/>
                    <a:pt x="438" y="537"/>
                    <a:pt x="418" y="557"/>
                  </a:cubicBezTo>
                  <a:cubicBezTo>
                    <a:pt x="379" y="557"/>
                    <a:pt x="357" y="575"/>
                    <a:pt x="334" y="575"/>
                  </a:cubicBezTo>
                  <a:cubicBezTo>
                    <a:pt x="323" y="575"/>
                    <a:pt x="312" y="571"/>
                    <a:pt x="299" y="557"/>
                  </a:cubicBezTo>
                  <a:cubicBezTo>
                    <a:pt x="259" y="557"/>
                    <a:pt x="220" y="557"/>
                    <a:pt x="200" y="537"/>
                  </a:cubicBezTo>
                  <a:cubicBezTo>
                    <a:pt x="160" y="517"/>
                    <a:pt x="140" y="517"/>
                    <a:pt x="120" y="498"/>
                  </a:cubicBezTo>
                  <a:lnTo>
                    <a:pt x="60" y="438"/>
                  </a:lnTo>
                  <a:cubicBezTo>
                    <a:pt x="40" y="418"/>
                    <a:pt x="40" y="378"/>
                    <a:pt x="21" y="378"/>
                  </a:cubicBezTo>
                  <a:cubicBezTo>
                    <a:pt x="1" y="358"/>
                    <a:pt x="1" y="338"/>
                    <a:pt x="1" y="338"/>
                  </a:cubicBezTo>
                  <a:lnTo>
                    <a:pt x="1" y="418"/>
                  </a:lnTo>
                  <a:lnTo>
                    <a:pt x="1" y="517"/>
                  </a:lnTo>
                  <a:cubicBezTo>
                    <a:pt x="1" y="537"/>
                    <a:pt x="21" y="577"/>
                    <a:pt x="21" y="617"/>
                  </a:cubicBezTo>
                  <a:cubicBezTo>
                    <a:pt x="40" y="657"/>
                    <a:pt x="60" y="677"/>
                    <a:pt x="100" y="716"/>
                  </a:cubicBezTo>
                  <a:cubicBezTo>
                    <a:pt x="120" y="736"/>
                    <a:pt x="160" y="756"/>
                    <a:pt x="180" y="756"/>
                  </a:cubicBezTo>
                  <a:cubicBezTo>
                    <a:pt x="200" y="763"/>
                    <a:pt x="217" y="765"/>
                    <a:pt x="234" y="765"/>
                  </a:cubicBezTo>
                  <a:cubicBezTo>
                    <a:pt x="268" y="765"/>
                    <a:pt x="299" y="756"/>
                    <a:pt x="339" y="756"/>
                  </a:cubicBezTo>
                  <a:cubicBezTo>
                    <a:pt x="399" y="736"/>
                    <a:pt x="438" y="736"/>
                    <a:pt x="518" y="716"/>
                  </a:cubicBezTo>
                  <a:cubicBezTo>
                    <a:pt x="737" y="617"/>
                    <a:pt x="936" y="418"/>
                    <a:pt x="1055" y="259"/>
                  </a:cubicBezTo>
                  <a:cubicBezTo>
                    <a:pt x="1234" y="120"/>
                    <a:pt x="1314" y="0"/>
                    <a:pt x="1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950954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017 Title and text right 1" userDrawn="1">
  <p:cSld name="017 Title and text right 1">
    <p:bg>
      <p:bgPr>
        <a:solidFill>
          <a:srgbClr val="D2DFE6"/>
        </a:solidFill>
        <a:effectLst/>
      </p:bgPr>
    </p:bg>
    <p:spTree>
      <p:nvGrpSpPr>
        <p:cNvPr id="1" name="Shape 724"/>
        <p:cNvGrpSpPr/>
        <p:nvPr/>
      </p:nvGrpSpPr>
      <p:grpSpPr>
        <a:xfrm>
          <a:off x="0" y="0"/>
          <a:ext cx="0" cy="0"/>
          <a:chOff x="0" y="0"/>
          <a:chExt cx="0" cy="0"/>
        </a:xfrm>
      </p:grpSpPr>
      <p:grpSp>
        <p:nvGrpSpPr>
          <p:cNvPr id="725" name="Google Shape;725;p24"/>
          <p:cNvGrpSpPr/>
          <p:nvPr userDrawn="1"/>
        </p:nvGrpSpPr>
        <p:grpSpPr>
          <a:xfrm flipH="1">
            <a:off x="26227" y="52523"/>
            <a:ext cx="12213796" cy="6869243"/>
            <a:chOff x="0" y="-4144"/>
            <a:chExt cx="12213796" cy="6869243"/>
          </a:xfrm>
        </p:grpSpPr>
        <p:sp>
          <p:nvSpPr>
            <p:cNvPr id="726" name="Google Shape;726;p24"/>
            <p:cNvSpPr/>
            <p:nvPr/>
          </p:nvSpPr>
          <p:spPr>
            <a:xfrm>
              <a:off x="0" y="0"/>
              <a:ext cx="6861836" cy="6861836"/>
            </a:xfrm>
            <a:custGeom>
              <a:avLst/>
              <a:gdLst/>
              <a:ahLst/>
              <a:cxnLst/>
              <a:rect l="l" t="t" r="r" b="b"/>
              <a:pathLst>
                <a:path w="6295262" h="6295262" extrusionOk="0">
                  <a:moveTo>
                    <a:pt x="0" y="0"/>
                  </a:moveTo>
                  <a:lnTo>
                    <a:pt x="6295263" y="0"/>
                  </a:lnTo>
                  <a:lnTo>
                    <a:pt x="6295263" y="901256"/>
                  </a:lnTo>
                  <a:lnTo>
                    <a:pt x="6295263" y="6295263"/>
                  </a:lnTo>
                  <a:lnTo>
                    <a:pt x="0" y="6295263"/>
                  </a:lnTo>
                  <a:close/>
                </a:path>
              </a:pathLst>
            </a:custGeom>
            <a:solidFill>
              <a:srgbClr val="5EBEE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7" name="Google Shape;727;p24"/>
            <p:cNvSpPr/>
            <p:nvPr/>
          </p:nvSpPr>
          <p:spPr>
            <a:xfrm>
              <a:off x="1558718" y="1098384"/>
              <a:ext cx="2399753" cy="2399753"/>
            </a:xfrm>
            <a:custGeom>
              <a:avLst/>
              <a:gdLst/>
              <a:ahLst/>
              <a:cxnLst/>
              <a:rect l="l" t="t" r="r" b="b"/>
              <a:pathLst>
                <a:path w="2201608" h="2201608" extrusionOk="0">
                  <a:moveTo>
                    <a:pt x="1100804" y="0"/>
                  </a:moveTo>
                  <a:cubicBezTo>
                    <a:pt x="1708785" y="0"/>
                    <a:pt x="2201608" y="492824"/>
                    <a:pt x="2201608" y="1100804"/>
                  </a:cubicBezTo>
                  <a:cubicBezTo>
                    <a:pt x="2201608"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064" y="777812"/>
                    <a:pt x="516064" y="1100804"/>
                  </a:cubicBezTo>
                  <a:cubicBezTo>
                    <a:pt x="516064" y="1423702"/>
                    <a:pt x="777811" y="1685544"/>
                    <a:pt x="1100804" y="1685544"/>
                  </a:cubicBezTo>
                  <a:cubicBezTo>
                    <a:pt x="1423702" y="1685544"/>
                    <a:pt x="1685449" y="1423797"/>
                    <a:pt x="1685449" y="1100804"/>
                  </a:cubicBezTo>
                  <a:cubicBezTo>
                    <a:pt x="1685544" y="777907"/>
                    <a:pt x="1423797" y="516064"/>
                    <a:pt x="1100804" y="516064"/>
                  </a:cubicBezTo>
                  <a:close/>
                </a:path>
              </a:pathLst>
            </a:custGeom>
            <a:solidFill>
              <a:srgbClr val="2C9D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8" name="Google Shape;728;p24"/>
            <p:cNvSpPr/>
            <p:nvPr/>
          </p:nvSpPr>
          <p:spPr>
            <a:xfrm>
              <a:off x="0" y="0"/>
              <a:ext cx="6861836" cy="6861836"/>
            </a:xfrm>
            <a:custGeom>
              <a:avLst/>
              <a:gdLst/>
              <a:ahLst/>
              <a:cxnLst/>
              <a:rect l="l" t="t" r="r" b="b"/>
              <a:pathLst>
                <a:path w="6295262" h="6295262" extrusionOk="0">
                  <a:moveTo>
                    <a:pt x="0" y="5063776"/>
                  </a:moveTo>
                  <a:lnTo>
                    <a:pt x="5063776" y="0"/>
                  </a:lnTo>
                  <a:lnTo>
                    <a:pt x="6295263" y="0"/>
                  </a:lnTo>
                  <a:lnTo>
                    <a:pt x="0" y="6295263"/>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9" name="Google Shape;729;p24"/>
            <p:cNvSpPr/>
            <p:nvPr/>
          </p:nvSpPr>
          <p:spPr>
            <a:xfrm>
              <a:off x="2174542" y="1714102"/>
              <a:ext cx="1784293" cy="1784189"/>
            </a:xfrm>
            <a:custGeom>
              <a:avLst/>
              <a:gdLst/>
              <a:ahLst/>
              <a:cxnLst/>
              <a:rect l="l" t="t" r="r" b="b"/>
              <a:pathLst>
                <a:path w="1636966" h="1636871" extrusionOk="0">
                  <a:moveTo>
                    <a:pt x="0" y="1497711"/>
                  </a:moveTo>
                  <a:lnTo>
                    <a:pt x="394240" y="1103471"/>
                  </a:lnTo>
                  <a:cubicBezTo>
                    <a:pt x="439674" y="1114806"/>
                    <a:pt x="487204" y="1120807"/>
                    <a:pt x="536162" y="1120807"/>
                  </a:cubicBezTo>
                  <a:cubicBezTo>
                    <a:pt x="859060" y="1120807"/>
                    <a:pt x="1120807" y="859060"/>
                    <a:pt x="1120807" y="536067"/>
                  </a:cubicBezTo>
                  <a:cubicBezTo>
                    <a:pt x="1120807" y="487109"/>
                    <a:pt x="1114806" y="439579"/>
                    <a:pt x="1103471" y="394240"/>
                  </a:cubicBezTo>
                  <a:lnTo>
                    <a:pt x="1497711" y="0"/>
                  </a:lnTo>
                  <a:cubicBezTo>
                    <a:pt x="1586389" y="158687"/>
                    <a:pt x="1636967" y="341471"/>
                    <a:pt x="1636967" y="536067"/>
                  </a:cubicBezTo>
                  <a:cubicBezTo>
                    <a:pt x="1636967" y="1144048"/>
                    <a:pt x="1144143" y="1636871"/>
                    <a:pt x="536162" y="1636871"/>
                  </a:cubicBezTo>
                  <a:cubicBezTo>
                    <a:pt x="341471" y="1636967"/>
                    <a:pt x="158687" y="1586389"/>
                    <a:pt x="0" y="1497711"/>
                  </a:cubicBezTo>
                  <a:close/>
                </a:path>
              </a:pathLst>
            </a:custGeom>
            <a:solidFill>
              <a:srgbClr val="1791C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0" name="Google Shape;730;p24"/>
            <p:cNvSpPr/>
            <p:nvPr/>
          </p:nvSpPr>
          <p:spPr>
            <a:xfrm>
              <a:off x="0" y="0"/>
              <a:ext cx="5920893" cy="6184290"/>
            </a:xfrm>
            <a:custGeom>
              <a:avLst/>
              <a:gdLst/>
              <a:ahLst/>
              <a:cxnLst/>
              <a:rect l="l" t="t" r="r" b="b"/>
              <a:pathLst>
                <a:path w="5432012" h="5673661" extrusionOk="0">
                  <a:moveTo>
                    <a:pt x="0" y="0"/>
                  </a:moveTo>
                  <a:lnTo>
                    <a:pt x="827723" y="0"/>
                  </a:lnTo>
                  <a:cubicBezTo>
                    <a:pt x="867156" y="112395"/>
                    <a:pt x="900875" y="226314"/>
                    <a:pt x="928116" y="342043"/>
                  </a:cubicBezTo>
                  <a:cubicBezTo>
                    <a:pt x="949071" y="431101"/>
                    <a:pt x="915448" y="519303"/>
                    <a:pt x="840391" y="571691"/>
                  </a:cubicBezTo>
                  <a:cubicBezTo>
                    <a:pt x="570643" y="760095"/>
                    <a:pt x="288608" y="921925"/>
                    <a:pt x="0" y="1069562"/>
                  </a:cubicBezTo>
                  <a:lnTo>
                    <a:pt x="0" y="0"/>
                  </a:lnTo>
                  <a:lnTo>
                    <a:pt x="0" y="0"/>
                  </a:lnTo>
                  <a:close/>
                  <a:moveTo>
                    <a:pt x="1149763" y="0"/>
                  </a:moveTo>
                  <a:lnTo>
                    <a:pt x="2383250" y="0"/>
                  </a:lnTo>
                  <a:cubicBezTo>
                    <a:pt x="2428970" y="140589"/>
                    <a:pt x="2444020" y="277368"/>
                    <a:pt x="2427446" y="410242"/>
                  </a:cubicBezTo>
                  <a:cubicBezTo>
                    <a:pt x="2416778" y="495967"/>
                    <a:pt x="2361343" y="563594"/>
                    <a:pt x="2279333" y="590931"/>
                  </a:cubicBezTo>
                  <a:cubicBezTo>
                    <a:pt x="2027206" y="674846"/>
                    <a:pt x="1762506" y="712280"/>
                    <a:pt x="1487424" y="711708"/>
                  </a:cubicBezTo>
                  <a:cubicBezTo>
                    <a:pt x="1399508" y="711518"/>
                    <a:pt x="1324356" y="662845"/>
                    <a:pt x="1288256" y="582644"/>
                  </a:cubicBezTo>
                  <a:cubicBezTo>
                    <a:pt x="1206437" y="401003"/>
                    <a:pt x="1159097" y="207264"/>
                    <a:pt x="1149763" y="0"/>
                  </a:cubicBezTo>
                  <a:lnTo>
                    <a:pt x="1149763" y="0"/>
                  </a:lnTo>
                  <a:close/>
                  <a:moveTo>
                    <a:pt x="2658618" y="0"/>
                  </a:moveTo>
                  <a:lnTo>
                    <a:pt x="3549777" y="0"/>
                  </a:lnTo>
                  <a:cubicBezTo>
                    <a:pt x="3662077" y="97155"/>
                    <a:pt x="3769709" y="197453"/>
                    <a:pt x="3872579" y="300895"/>
                  </a:cubicBezTo>
                  <a:cubicBezTo>
                    <a:pt x="3914870" y="343472"/>
                    <a:pt x="3936206" y="395192"/>
                    <a:pt x="3936206" y="455200"/>
                  </a:cubicBezTo>
                  <a:cubicBezTo>
                    <a:pt x="3936206" y="515207"/>
                    <a:pt x="3936206" y="575310"/>
                    <a:pt x="3936206" y="635318"/>
                  </a:cubicBezTo>
                  <a:cubicBezTo>
                    <a:pt x="3936206" y="745141"/>
                    <a:pt x="3856578" y="836771"/>
                    <a:pt x="3747897" y="852107"/>
                  </a:cubicBezTo>
                  <a:cubicBezTo>
                    <a:pt x="3505200" y="886397"/>
                    <a:pt x="3262503" y="887825"/>
                    <a:pt x="3019806" y="842296"/>
                  </a:cubicBezTo>
                  <a:cubicBezTo>
                    <a:pt x="2948273" y="828865"/>
                    <a:pt x="2892647" y="785717"/>
                    <a:pt x="2861786" y="719709"/>
                  </a:cubicBezTo>
                  <a:cubicBezTo>
                    <a:pt x="2765108" y="512540"/>
                    <a:pt x="2705005" y="264033"/>
                    <a:pt x="2658618" y="0"/>
                  </a:cubicBezTo>
                  <a:lnTo>
                    <a:pt x="2658618" y="0"/>
                  </a:lnTo>
                  <a:close/>
                  <a:moveTo>
                    <a:pt x="4270343" y="0"/>
                  </a:moveTo>
                  <a:lnTo>
                    <a:pt x="5432012" y="0"/>
                  </a:lnTo>
                  <a:lnTo>
                    <a:pt x="5357146" y="523780"/>
                  </a:lnTo>
                  <a:cubicBezTo>
                    <a:pt x="5345430" y="605504"/>
                    <a:pt x="5293614" y="669703"/>
                    <a:pt x="5216081" y="698278"/>
                  </a:cubicBezTo>
                  <a:cubicBezTo>
                    <a:pt x="4989671" y="781622"/>
                    <a:pt x="4761167" y="817150"/>
                    <a:pt x="4531424" y="821627"/>
                  </a:cubicBezTo>
                  <a:cubicBezTo>
                    <a:pt x="4424934" y="823722"/>
                    <a:pt x="4334161" y="751142"/>
                    <a:pt x="4312730" y="646843"/>
                  </a:cubicBezTo>
                  <a:cubicBezTo>
                    <a:pt x="4270058" y="439007"/>
                    <a:pt x="4248150" y="231077"/>
                    <a:pt x="4267010" y="23241"/>
                  </a:cubicBezTo>
                  <a:cubicBezTo>
                    <a:pt x="4267676" y="15335"/>
                    <a:pt x="4268820" y="7620"/>
                    <a:pt x="4270343" y="0"/>
                  </a:cubicBezTo>
                  <a:lnTo>
                    <a:pt x="4270343" y="0"/>
                  </a:lnTo>
                  <a:close/>
                  <a:moveTo>
                    <a:pt x="0" y="5673661"/>
                  </a:moveTo>
                  <a:lnTo>
                    <a:pt x="0" y="4243007"/>
                  </a:lnTo>
                  <a:cubicBezTo>
                    <a:pt x="210979" y="4031266"/>
                    <a:pt x="438817" y="3861816"/>
                    <a:pt x="691420" y="3754088"/>
                  </a:cubicBezTo>
                  <a:cubicBezTo>
                    <a:pt x="729710" y="3737801"/>
                    <a:pt x="766382" y="3732848"/>
                    <a:pt x="807625" y="3738658"/>
                  </a:cubicBezTo>
                  <a:cubicBezTo>
                    <a:pt x="990029" y="3764090"/>
                    <a:pt x="1159193" y="3823240"/>
                    <a:pt x="1309783" y="3929920"/>
                  </a:cubicBezTo>
                  <a:cubicBezTo>
                    <a:pt x="1407890" y="3999453"/>
                    <a:pt x="1431512" y="4135850"/>
                    <a:pt x="1362456" y="4234244"/>
                  </a:cubicBezTo>
                  <a:cubicBezTo>
                    <a:pt x="979361" y="4780026"/>
                    <a:pt x="516255" y="5247608"/>
                    <a:pt x="5906" y="5668899"/>
                  </a:cubicBezTo>
                  <a:cubicBezTo>
                    <a:pt x="4000" y="5670519"/>
                    <a:pt x="2000" y="5672042"/>
                    <a:pt x="0" y="5673661"/>
                  </a:cubicBezTo>
                  <a:lnTo>
                    <a:pt x="0" y="5673661"/>
                  </a:lnTo>
                  <a:close/>
                  <a:moveTo>
                    <a:pt x="0" y="4010216"/>
                  </a:moveTo>
                  <a:cubicBezTo>
                    <a:pt x="50673" y="4012121"/>
                    <a:pt x="100013" y="3995738"/>
                    <a:pt x="142304" y="3962114"/>
                  </a:cubicBezTo>
                  <a:cubicBezTo>
                    <a:pt x="582930" y="3611785"/>
                    <a:pt x="957644" y="3223260"/>
                    <a:pt x="1232249" y="2776728"/>
                  </a:cubicBezTo>
                  <a:cubicBezTo>
                    <a:pt x="1259967" y="2731675"/>
                    <a:pt x="1269873" y="2684431"/>
                    <a:pt x="1262634" y="2632043"/>
                  </a:cubicBezTo>
                  <a:cubicBezTo>
                    <a:pt x="1253300" y="2564416"/>
                    <a:pt x="1237869" y="2500313"/>
                    <a:pt x="1216057" y="2440210"/>
                  </a:cubicBezTo>
                  <a:cubicBezTo>
                    <a:pt x="1181576" y="2345246"/>
                    <a:pt x="1090327" y="2287429"/>
                    <a:pt x="989743" y="2296954"/>
                  </a:cubicBezTo>
                  <a:cubicBezTo>
                    <a:pt x="659797" y="2328005"/>
                    <a:pt x="329851" y="2399252"/>
                    <a:pt x="0" y="2481929"/>
                  </a:cubicBezTo>
                  <a:lnTo>
                    <a:pt x="0" y="4010216"/>
                  </a:lnTo>
                  <a:lnTo>
                    <a:pt x="0" y="4010216"/>
                  </a:lnTo>
                  <a:close/>
                  <a:moveTo>
                    <a:pt x="0" y="2365343"/>
                  </a:moveTo>
                  <a:cubicBezTo>
                    <a:pt x="457295" y="2246090"/>
                    <a:pt x="901541" y="2105882"/>
                    <a:pt x="1313593" y="1914049"/>
                  </a:cubicBezTo>
                  <a:cubicBezTo>
                    <a:pt x="1355312" y="1894618"/>
                    <a:pt x="1386078" y="1866805"/>
                    <a:pt x="1409510" y="1827276"/>
                  </a:cubicBezTo>
                  <a:cubicBezTo>
                    <a:pt x="1541526" y="1604582"/>
                    <a:pt x="1575626" y="1355122"/>
                    <a:pt x="1497902" y="1075277"/>
                  </a:cubicBezTo>
                  <a:cubicBezTo>
                    <a:pt x="1482757" y="1020699"/>
                    <a:pt x="1451610" y="978884"/>
                    <a:pt x="1403699" y="948690"/>
                  </a:cubicBezTo>
                  <a:cubicBezTo>
                    <a:pt x="1253300" y="854012"/>
                    <a:pt x="1097185" y="778097"/>
                    <a:pt x="932021" y="731520"/>
                  </a:cubicBezTo>
                  <a:cubicBezTo>
                    <a:pt x="871157" y="714375"/>
                    <a:pt x="812292" y="722471"/>
                    <a:pt x="758285" y="755523"/>
                  </a:cubicBezTo>
                  <a:cubicBezTo>
                    <a:pt x="491871" y="918591"/>
                    <a:pt x="243173" y="1124712"/>
                    <a:pt x="0" y="1344073"/>
                  </a:cubicBezTo>
                  <a:lnTo>
                    <a:pt x="0" y="2365343"/>
                  </a:lnTo>
                  <a:lnTo>
                    <a:pt x="0" y="2365343"/>
                  </a:lnTo>
                  <a:close/>
                  <a:moveTo>
                    <a:pt x="3155156" y="1122902"/>
                  </a:moveTo>
                  <a:cubicBezTo>
                    <a:pt x="3136964" y="1040702"/>
                    <a:pt x="3078480" y="979742"/>
                    <a:pt x="2997041" y="958406"/>
                  </a:cubicBezTo>
                  <a:cubicBezTo>
                    <a:pt x="2684145" y="876110"/>
                    <a:pt x="2367439" y="827246"/>
                    <a:pt x="2046161" y="819912"/>
                  </a:cubicBezTo>
                  <a:cubicBezTo>
                    <a:pt x="1953578" y="817817"/>
                    <a:pt x="1873377" y="870395"/>
                    <a:pt x="1838420" y="956120"/>
                  </a:cubicBezTo>
                  <a:cubicBezTo>
                    <a:pt x="1783747" y="1090136"/>
                    <a:pt x="1776222" y="1245013"/>
                    <a:pt x="1826609" y="1425321"/>
                  </a:cubicBezTo>
                  <a:cubicBezTo>
                    <a:pt x="1850612" y="1511332"/>
                    <a:pt x="1919573" y="1571339"/>
                    <a:pt x="2008061" y="1583341"/>
                  </a:cubicBezTo>
                  <a:cubicBezTo>
                    <a:pt x="2335149" y="1627727"/>
                    <a:pt x="2661285" y="1655636"/>
                    <a:pt x="2984754" y="1646301"/>
                  </a:cubicBezTo>
                  <a:cubicBezTo>
                    <a:pt x="3046000" y="1644491"/>
                    <a:pt x="3098102" y="1620774"/>
                    <a:pt x="3139631" y="1575626"/>
                  </a:cubicBezTo>
                  <a:cubicBezTo>
                    <a:pt x="3181064" y="1530477"/>
                    <a:pt x="3200400" y="1476566"/>
                    <a:pt x="3197066" y="1415415"/>
                  </a:cubicBezTo>
                  <a:cubicBezTo>
                    <a:pt x="3191637" y="1317117"/>
                    <a:pt x="3176588" y="1219772"/>
                    <a:pt x="3155156" y="1122902"/>
                  </a:cubicBezTo>
                  <a:lnTo>
                    <a:pt x="3155156" y="1122902"/>
                  </a:lnTo>
                  <a:close/>
                  <a:moveTo>
                    <a:pt x="1968913" y="2483453"/>
                  </a:moveTo>
                  <a:cubicBezTo>
                    <a:pt x="1920526" y="2429923"/>
                    <a:pt x="1855565" y="2404967"/>
                    <a:pt x="1783842" y="2412397"/>
                  </a:cubicBezTo>
                  <a:cubicBezTo>
                    <a:pt x="1712119" y="2419826"/>
                    <a:pt x="1653635" y="2457545"/>
                    <a:pt x="1617250" y="2519934"/>
                  </a:cubicBezTo>
                  <a:cubicBezTo>
                    <a:pt x="1475994" y="2762345"/>
                    <a:pt x="1365123" y="3032665"/>
                    <a:pt x="1288542" y="3334417"/>
                  </a:cubicBezTo>
                  <a:cubicBezTo>
                    <a:pt x="1274921" y="3388043"/>
                    <a:pt x="1280636" y="3438525"/>
                    <a:pt x="1305687" y="3487770"/>
                  </a:cubicBezTo>
                  <a:cubicBezTo>
                    <a:pt x="1394651" y="3662077"/>
                    <a:pt x="1547336" y="3776758"/>
                    <a:pt x="1751648" y="3843433"/>
                  </a:cubicBezTo>
                  <a:cubicBezTo>
                    <a:pt x="1824895" y="3867341"/>
                    <a:pt x="1899095" y="3853244"/>
                    <a:pt x="1958531" y="3804285"/>
                  </a:cubicBezTo>
                  <a:cubicBezTo>
                    <a:pt x="2144935" y="3650933"/>
                    <a:pt x="2270665" y="3457004"/>
                    <a:pt x="2362105" y="3240310"/>
                  </a:cubicBezTo>
                  <a:cubicBezTo>
                    <a:pt x="2387632" y="3179731"/>
                    <a:pt x="2385917" y="3117628"/>
                    <a:pt x="2356866" y="3058668"/>
                  </a:cubicBezTo>
                  <a:cubicBezTo>
                    <a:pt x="2247233" y="2835212"/>
                    <a:pt x="2116074" y="2646426"/>
                    <a:pt x="1968913" y="2483453"/>
                  </a:cubicBezTo>
                  <a:lnTo>
                    <a:pt x="1968913" y="2483453"/>
                  </a:lnTo>
                  <a:close/>
                  <a:moveTo>
                    <a:pt x="3384614" y="1981391"/>
                  </a:moveTo>
                  <a:cubicBezTo>
                    <a:pt x="3416618" y="2040350"/>
                    <a:pt x="3448717" y="2099405"/>
                    <a:pt x="3480721" y="2158365"/>
                  </a:cubicBezTo>
                  <a:cubicBezTo>
                    <a:pt x="3524345" y="2238566"/>
                    <a:pt x="3515201" y="2332196"/>
                    <a:pt x="3457004" y="2402491"/>
                  </a:cubicBezTo>
                  <a:cubicBezTo>
                    <a:pt x="3283458" y="2612041"/>
                    <a:pt x="3097530" y="2787682"/>
                    <a:pt x="2896362" y="2922175"/>
                  </a:cubicBezTo>
                  <a:cubicBezTo>
                    <a:pt x="2806541" y="2982182"/>
                    <a:pt x="2688812" y="2968657"/>
                    <a:pt x="2614898" y="2889790"/>
                  </a:cubicBezTo>
                  <a:cubicBezTo>
                    <a:pt x="2417826" y="2679383"/>
                    <a:pt x="2271427" y="2424684"/>
                    <a:pt x="2167414" y="2133124"/>
                  </a:cubicBezTo>
                  <a:cubicBezTo>
                    <a:pt x="2143601" y="2066354"/>
                    <a:pt x="2151698" y="1998631"/>
                    <a:pt x="2190655" y="1939385"/>
                  </a:cubicBezTo>
                  <a:cubicBezTo>
                    <a:pt x="2229612" y="1880140"/>
                    <a:pt x="2288477" y="1845755"/>
                    <a:pt x="2359152" y="1841087"/>
                  </a:cubicBezTo>
                  <a:cubicBezTo>
                    <a:pt x="2655189" y="1821561"/>
                    <a:pt x="2943606" y="1829181"/>
                    <a:pt x="3223070" y="1869091"/>
                  </a:cubicBezTo>
                  <a:cubicBezTo>
                    <a:pt x="3294031" y="1879283"/>
                    <a:pt x="3350514" y="1918621"/>
                    <a:pt x="3384614" y="1981391"/>
                  </a:cubicBezTo>
                  <a:lnTo>
                    <a:pt x="3384614" y="1981391"/>
                  </a:lnTo>
                  <a:close/>
                  <a:moveTo>
                    <a:pt x="4267867" y="998792"/>
                  </a:moveTo>
                  <a:cubicBezTo>
                    <a:pt x="4100798" y="1010317"/>
                    <a:pt x="3933635" y="1033463"/>
                    <a:pt x="3766566" y="1069372"/>
                  </a:cubicBezTo>
                  <a:cubicBezTo>
                    <a:pt x="3704939" y="1082612"/>
                    <a:pt x="3656838" y="1117092"/>
                    <a:pt x="3624548" y="1171289"/>
                  </a:cubicBezTo>
                  <a:cubicBezTo>
                    <a:pt x="3592259" y="1225487"/>
                    <a:pt x="3584734" y="1284161"/>
                    <a:pt x="3602355" y="1344644"/>
                  </a:cubicBezTo>
                  <a:cubicBezTo>
                    <a:pt x="3639693" y="1472851"/>
                    <a:pt x="3693509" y="1587151"/>
                    <a:pt x="3757994" y="1692497"/>
                  </a:cubicBezTo>
                  <a:cubicBezTo>
                    <a:pt x="3792379" y="1748600"/>
                    <a:pt x="3844004" y="1783461"/>
                    <a:pt x="3908965" y="1794224"/>
                  </a:cubicBezTo>
                  <a:cubicBezTo>
                    <a:pt x="3973925" y="1804988"/>
                    <a:pt x="4034028" y="1788605"/>
                    <a:pt x="4084606" y="1746599"/>
                  </a:cubicBezTo>
                  <a:cubicBezTo>
                    <a:pt x="4224338" y="1630394"/>
                    <a:pt x="4347972" y="1496473"/>
                    <a:pt x="4458462" y="1347978"/>
                  </a:cubicBezTo>
                  <a:cubicBezTo>
                    <a:pt x="4510659" y="1277779"/>
                    <a:pt x="4516946" y="1189101"/>
                    <a:pt x="4474940" y="1112330"/>
                  </a:cubicBezTo>
                  <a:cubicBezTo>
                    <a:pt x="4433126" y="1035463"/>
                    <a:pt x="4355116" y="992791"/>
                    <a:pt x="4267867" y="99879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1" name="Google Shape;731;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B79A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2" name="Google Shape;732;p24"/>
            <p:cNvSpPr/>
            <p:nvPr/>
          </p:nvSpPr>
          <p:spPr>
            <a:xfrm>
              <a:off x="0" y="0"/>
              <a:ext cx="5920893" cy="6184290"/>
            </a:xfrm>
            <a:custGeom>
              <a:avLst/>
              <a:gdLst/>
              <a:ahLst/>
              <a:cxnLst/>
              <a:rect l="l" t="t" r="r" b="b"/>
              <a:pathLst>
                <a:path w="5432012" h="5673661" extrusionOk="0">
                  <a:moveTo>
                    <a:pt x="0" y="5063776"/>
                  </a:moveTo>
                  <a:lnTo>
                    <a:pt x="1201103" y="3862673"/>
                  </a:lnTo>
                  <a:cubicBezTo>
                    <a:pt x="1238250" y="3882581"/>
                    <a:pt x="1274445" y="3904869"/>
                    <a:pt x="1309688" y="3929824"/>
                  </a:cubicBezTo>
                  <a:cubicBezTo>
                    <a:pt x="1407795" y="3999357"/>
                    <a:pt x="1431417" y="4135755"/>
                    <a:pt x="1362361" y="4234148"/>
                  </a:cubicBezTo>
                  <a:cubicBezTo>
                    <a:pt x="979361" y="4780026"/>
                    <a:pt x="516255" y="5247608"/>
                    <a:pt x="5906" y="5668899"/>
                  </a:cubicBezTo>
                  <a:cubicBezTo>
                    <a:pt x="4000" y="5670519"/>
                    <a:pt x="2000" y="5672042"/>
                    <a:pt x="0" y="5673661"/>
                  </a:cubicBezTo>
                  <a:lnTo>
                    <a:pt x="0" y="5063776"/>
                  </a:lnTo>
                  <a:lnTo>
                    <a:pt x="0" y="5063776"/>
                  </a:lnTo>
                  <a:close/>
                  <a:moveTo>
                    <a:pt x="1418273" y="3645503"/>
                  </a:moveTo>
                  <a:cubicBezTo>
                    <a:pt x="1504664" y="3734562"/>
                    <a:pt x="1616869" y="3799428"/>
                    <a:pt x="1751648" y="3843338"/>
                  </a:cubicBezTo>
                  <a:cubicBezTo>
                    <a:pt x="1824895" y="3867245"/>
                    <a:pt x="1899095" y="3853148"/>
                    <a:pt x="1958531" y="3804190"/>
                  </a:cubicBezTo>
                  <a:cubicBezTo>
                    <a:pt x="2144935" y="3650837"/>
                    <a:pt x="2270665" y="3456908"/>
                    <a:pt x="2362105" y="3240215"/>
                  </a:cubicBezTo>
                  <a:cubicBezTo>
                    <a:pt x="2387632" y="3179636"/>
                    <a:pt x="2385917" y="3117533"/>
                    <a:pt x="2356866" y="3058573"/>
                  </a:cubicBezTo>
                  <a:cubicBezTo>
                    <a:pt x="2317718" y="2978849"/>
                    <a:pt x="2275808" y="2903601"/>
                    <a:pt x="2231422" y="2832259"/>
                  </a:cubicBezTo>
                  <a:lnTo>
                    <a:pt x="1418273" y="3645503"/>
                  </a:lnTo>
                  <a:lnTo>
                    <a:pt x="1418273" y="3645503"/>
                  </a:lnTo>
                  <a:close/>
                  <a:moveTo>
                    <a:pt x="2420112" y="2643664"/>
                  </a:moveTo>
                  <a:lnTo>
                    <a:pt x="3198114" y="1865662"/>
                  </a:lnTo>
                  <a:cubicBezTo>
                    <a:pt x="3206496" y="1866805"/>
                    <a:pt x="3214878" y="1867948"/>
                    <a:pt x="3223260" y="1869186"/>
                  </a:cubicBezTo>
                  <a:cubicBezTo>
                    <a:pt x="3294031" y="1879283"/>
                    <a:pt x="3350514" y="1918621"/>
                    <a:pt x="3384709" y="1981391"/>
                  </a:cubicBezTo>
                  <a:cubicBezTo>
                    <a:pt x="3416713" y="2040350"/>
                    <a:pt x="3448812" y="2099405"/>
                    <a:pt x="3480816" y="2158365"/>
                  </a:cubicBezTo>
                  <a:cubicBezTo>
                    <a:pt x="3524441" y="2238566"/>
                    <a:pt x="3515297" y="2332196"/>
                    <a:pt x="3457099" y="2402491"/>
                  </a:cubicBezTo>
                  <a:cubicBezTo>
                    <a:pt x="3283553" y="2612041"/>
                    <a:pt x="3097625" y="2787682"/>
                    <a:pt x="2896457" y="2922175"/>
                  </a:cubicBezTo>
                  <a:cubicBezTo>
                    <a:pt x="2806637" y="2982182"/>
                    <a:pt x="2688908" y="2968657"/>
                    <a:pt x="2614994" y="2889790"/>
                  </a:cubicBezTo>
                  <a:cubicBezTo>
                    <a:pt x="2543461" y="2813495"/>
                    <a:pt x="2478596" y="2731294"/>
                    <a:pt x="2420112" y="2643664"/>
                  </a:cubicBezTo>
                  <a:lnTo>
                    <a:pt x="2420112" y="2643664"/>
                  </a:lnTo>
                  <a:close/>
                  <a:moveTo>
                    <a:pt x="3631311" y="1432465"/>
                  </a:moveTo>
                  <a:lnTo>
                    <a:pt x="4042220" y="1021556"/>
                  </a:lnTo>
                  <a:cubicBezTo>
                    <a:pt x="4117467" y="1011555"/>
                    <a:pt x="4192715" y="1004030"/>
                    <a:pt x="4267867" y="998792"/>
                  </a:cubicBezTo>
                  <a:cubicBezTo>
                    <a:pt x="4355116" y="992791"/>
                    <a:pt x="4433126" y="1035463"/>
                    <a:pt x="4475036" y="1112234"/>
                  </a:cubicBezTo>
                  <a:cubicBezTo>
                    <a:pt x="4516946" y="1189006"/>
                    <a:pt x="4510755" y="1277684"/>
                    <a:pt x="4458557" y="1347883"/>
                  </a:cubicBezTo>
                  <a:cubicBezTo>
                    <a:pt x="4348067" y="1496282"/>
                    <a:pt x="4224433" y="1630299"/>
                    <a:pt x="4084701" y="1746504"/>
                  </a:cubicBezTo>
                  <a:cubicBezTo>
                    <a:pt x="4034123" y="1788605"/>
                    <a:pt x="3973925" y="1804892"/>
                    <a:pt x="3909060" y="1794129"/>
                  </a:cubicBezTo>
                  <a:cubicBezTo>
                    <a:pt x="3844099" y="1783366"/>
                    <a:pt x="3792474" y="1748600"/>
                    <a:pt x="3758089" y="1692402"/>
                  </a:cubicBezTo>
                  <a:cubicBezTo>
                    <a:pt x="3708654" y="1611821"/>
                    <a:pt x="3665506" y="1525905"/>
                    <a:pt x="3631311" y="1432465"/>
                  </a:cubicBezTo>
                  <a:lnTo>
                    <a:pt x="3631311" y="1432465"/>
                  </a:lnTo>
                  <a:close/>
                  <a:moveTo>
                    <a:pt x="4342638" y="721138"/>
                  </a:moveTo>
                  <a:lnTo>
                    <a:pt x="5063776" y="0"/>
                  </a:lnTo>
                  <a:lnTo>
                    <a:pt x="5432012" y="0"/>
                  </a:lnTo>
                  <a:lnTo>
                    <a:pt x="5357146" y="523780"/>
                  </a:lnTo>
                  <a:cubicBezTo>
                    <a:pt x="5345430" y="605504"/>
                    <a:pt x="5293614" y="669703"/>
                    <a:pt x="5216081" y="698278"/>
                  </a:cubicBezTo>
                  <a:cubicBezTo>
                    <a:pt x="4989671" y="781622"/>
                    <a:pt x="4761167" y="817150"/>
                    <a:pt x="4531424" y="821627"/>
                  </a:cubicBezTo>
                  <a:cubicBezTo>
                    <a:pt x="4452652" y="823151"/>
                    <a:pt x="4382453" y="783908"/>
                    <a:pt x="4342638" y="721138"/>
                  </a:cubicBezTo>
                  <a:close/>
                </a:path>
              </a:pathLst>
            </a:custGeom>
            <a:solidFill>
              <a:srgbClr val="1787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3" name="Google Shape;733;p24"/>
            <p:cNvSpPr/>
            <p:nvPr/>
          </p:nvSpPr>
          <p:spPr>
            <a:xfrm>
              <a:off x="1699561" y="1098384"/>
              <a:ext cx="2125017" cy="2387813"/>
            </a:xfrm>
            <a:custGeom>
              <a:avLst/>
              <a:gdLst/>
              <a:ahLst/>
              <a:cxnLst/>
              <a:rect l="l" t="t" r="r" b="b"/>
              <a:pathLst>
                <a:path w="1949557" h="2190654" extrusionOk="0">
                  <a:moveTo>
                    <a:pt x="971645" y="0"/>
                  </a:moveTo>
                  <a:cubicBezTo>
                    <a:pt x="1211771" y="0"/>
                    <a:pt x="1433894" y="76962"/>
                    <a:pt x="1614773" y="207454"/>
                  </a:cubicBezTo>
                  <a:cubicBezTo>
                    <a:pt x="1626489" y="274034"/>
                    <a:pt x="1634681" y="340805"/>
                    <a:pt x="1638490" y="408051"/>
                  </a:cubicBezTo>
                  <a:cubicBezTo>
                    <a:pt x="1641824" y="469297"/>
                    <a:pt x="1622584" y="523208"/>
                    <a:pt x="1581055" y="568262"/>
                  </a:cubicBezTo>
                  <a:cubicBezTo>
                    <a:pt x="1539621" y="613410"/>
                    <a:pt x="1487519" y="637222"/>
                    <a:pt x="1426178" y="638937"/>
                  </a:cubicBezTo>
                  <a:cubicBezTo>
                    <a:pt x="1394936" y="639794"/>
                    <a:pt x="1363599" y="640366"/>
                    <a:pt x="1332357" y="640651"/>
                  </a:cubicBezTo>
                  <a:cubicBezTo>
                    <a:pt x="1233011" y="562642"/>
                    <a:pt x="1107757" y="516160"/>
                    <a:pt x="971645" y="516160"/>
                  </a:cubicBezTo>
                  <a:cubicBezTo>
                    <a:pt x="859346" y="516160"/>
                    <a:pt x="754475" y="547878"/>
                    <a:pt x="665321" y="602742"/>
                  </a:cubicBezTo>
                  <a:cubicBezTo>
                    <a:pt x="593407" y="594836"/>
                    <a:pt x="521494" y="585788"/>
                    <a:pt x="449485" y="576072"/>
                  </a:cubicBezTo>
                  <a:cubicBezTo>
                    <a:pt x="360997" y="564071"/>
                    <a:pt x="292036" y="504063"/>
                    <a:pt x="268034" y="418052"/>
                  </a:cubicBezTo>
                  <a:cubicBezTo>
                    <a:pt x="254603" y="369761"/>
                    <a:pt x="245269" y="323374"/>
                    <a:pt x="239839" y="278606"/>
                  </a:cubicBezTo>
                  <a:cubicBezTo>
                    <a:pt x="434435" y="105346"/>
                    <a:pt x="690753" y="0"/>
                    <a:pt x="971645" y="0"/>
                  </a:cubicBezTo>
                  <a:lnTo>
                    <a:pt x="971645" y="0"/>
                  </a:lnTo>
                  <a:close/>
                  <a:moveTo>
                    <a:pt x="816959" y="2190655"/>
                  </a:moveTo>
                  <a:cubicBezTo>
                    <a:pt x="462439" y="2140744"/>
                    <a:pt x="162115" y="1922050"/>
                    <a:pt x="0" y="1618298"/>
                  </a:cubicBezTo>
                  <a:cubicBezTo>
                    <a:pt x="18955" y="1582484"/>
                    <a:pt x="38576" y="1547241"/>
                    <a:pt x="58769" y="1512570"/>
                  </a:cubicBezTo>
                  <a:cubicBezTo>
                    <a:pt x="95059" y="1450277"/>
                    <a:pt x="153543" y="1412462"/>
                    <a:pt x="225361" y="1405033"/>
                  </a:cubicBezTo>
                  <a:cubicBezTo>
                    <a:pt x="297085" y="1397603"/>
                    <a:pt x="362140" y="1422559"/>
                    <a:pt x="410432" y="1476089"/>
                  </a:cubicBezTo>
                  <a:cubicBezTo>
                    <a:pt x="557498" y="1639062"/>
                    <a:pt x="688657" y="1827848"/>
                    <a:pt x="798481" y="2051209"/>
                  </a:cubicBezTo>
                  <a:cubicBezTo>
                    <a:pt x="820674" y="2096643"/>
                    <a:pt x="826865" y="2143792"/>
                    <a:pt x="816959" y="2190655"/>
                  </a:cubicBezTo>
                  <a:lnTo>
                    <a:pt x="816959" y="2190655"/>
                  </a:lnTo>
                  <a:close/>
                  <a:moveTo>
                    <a:pt x="1495997" y="841820"/>
                  </a:moveTo>
                  <a:cubicBezTo>
                    <a:pt x="1534668" y="919925"/>
                    <a:pt x="1556385" y="1007840"/>
                    <a:pt x="1556385" y="1100804"/>
                  </a:cubicBezTo>
                  <a:cubicBezTo>
                    <a:pt x="1556385" y="1423702"/>
                    <a:pt x="1294638" y="1685544"/>
                    <a:pt x="971740" y="1685544"/>
                  </a:cubicBezTo>
                  <a:cubicBezTo>
                    <a:pt x="944499" y="1685544"/>
                    <a:pt x="917734" y="1683639"/>
                    <a:pt x="891540" y="1680020"/>
                  </a:cubicBezTo>
                  <a:cubicBezTo>
                    <a:pt x="942022" y="1751457"/>
                    <a:pt x="996887" y="1818989"/>
                    <a:pt x="1056418" y="1882616"/>
                  </a:cubicBezTo>
                  <a:cubicBezTo>
                    <a:pt x="1130237" y="1961483"/>
                    <a:pt x="1248061" y="1975009"/>
                    <a:pt x="1337881" y="1915001"/>
                  </a:cubicBezTo>
                  <a:cubicBezTo>
                    <a:pt x="1538954" y="1780508"/>
                    <a:pt x="1724978" y="1604867"/>
                    <a:pt x="1898523" y="1395317"/>
                  </a:cubicBezTo>
                  <a:cubicBezTo>
                    <a:pt x="1956721" y="1325023"/>
                    <a:pt x="1965865" y="1231392"/>
                    <a:pt x="1922240" y="1151192"/>
                  </a:cubicBezTo>
                  <a:cubicBezTo>
                    <a:pt x="1890141" y="1092232"/>
                    <a:pt x="1858137" y="1033272"/>
                    <a:pt x="1826133" y="974217"/>
                  </a:cubicBezTo>
                  <a:cubicBezTo>
                    <a:pt x="1792033" y="911447"/>
                    <a:pt x="1735455" y="872109"/>
                    <a:pt x="1664684" y="862013"/>
                  </a:cubicBezTo>
                  <a:cubicBezTo>
                    <a:pt x="1608773" y="853916"/>
                    <a:pt x="1552575" y="847249"/>
                    <a:pt x="1495997" y="841820"/>
                  </a:cubicBezTo>
                  <a:close/>
                </a:path>
              </a:pathLst>
            </a:custGeom>
            <a:solidFill>
              <a:srgbClr val="0F80A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4" name="Google Shape;734;p24"/>
            <p:cNvSpPr/>
            <p:nvPr/>
          </p:nvSpPr>
          <p:spPr>
            <a:xfrm>
              <a:off x="0" y="0"/>
              <a:ext cx="5678675" cy="5903036"/>
            </a:xfrm>
            <a:custGeom>
              <a:avLst/>
              <a:gdLst/>
              <a:ahLst/>
              <a:cxnLst/>
              <a:rect l="l" t="t" r="r" b="b"/>
              <a:pathLst>
                <a:path w="5209794" h="5415629" extrusionOk="0">
                  <a:moveTo>
                    <a:pt x="0" y="0"/>
                  </a:moveTo>
                  <a:lnTo>
                    <a:pt x="597408" y="0"/>
                  </a:lnTo>
                  <a:cubicBezTo>
                    <a:pt x="642842" y="123444"/>
                    <a:pt x="681514" y="249460"/>
                    <a:pt x="711708" y="377571"/>
                  </a:cubicBezTo>
                  <a:cubicBezTo>
                    <a:pt x="718090" y="404813"/>
                    <a:pt x="709041" y="428435"/>
                    <a:pt x="686181" y="444437"/>
                  </a:cubicBezTo>
                  <a:cubicBezTo>
                    <a:pt x="466439" y="597884"/>
                    <a:pt x="236220" y="734568"/>
                    <a:pt x="0" y="860393"/>
                  </a:cubicBezTo>
                  <a:lnTo>
                    <a:pt x="0" y="0"/>
                  </a:lnTo>
                  <a:lnTo>
                    <a:pt x="0" y="0"/>
                  </a:lnTo>
                  <a:close/>
                  <a:moveTo>
                    <a:pt x="5097018" y="552641"/>
                  </a:moveTo>
                  <a:cubicBezTo>
                    <a:pt x="5121021" y="543782"/>
                    <a:pt x="5134451" y="527114"/>
                    <a:pt x="5138071" y="501777"/>
                  </a:cubicBezTo>
                  <a:lnTo>
                    <a:pt x="5209794" y="0"/>
                  </a:lnTo>
                  <a:lnTo>
                    <a:pt x="4371690" y="0"/>
                  </a:lnTo>
                  <a:cubicBezTo>
                    <a:pt x="4362926" y="9811"/>
                    <a:pt x="4357402" y="22574"/>
                    <a:pt x="4356068" y="37243"/>
                  </a:cubicBezTo>
                  <a:cubicBezTo>
                    <a:pt x="4338542" y="231077"/>
                    <a:pt x="4360164" y="425577"/>
                    <a:pt x="4399217" y="615601"/>
                  </a:cubicBezTo>
                  <a:cubicBezTo>
                    <a:pt x="4405598" y="646652"/>
                    <a:pt x="4431125" y="667131"/>
                    <a:pt x="4462939" y="666464"/>
                  </a:cubicBezTo>
                  <a:cubicBezTo>
                    <a:pt x="4680395" y="662273"/>
                    <a:pt x="4892326" y="627983"/>
                    <a:pt x="5097018" y="552641"/>
                  </a:cubicBezTo>
                  <a:lnTo>
                    <a:pt x="5097018" y="552641"/>
                  </a:lnTo>
                  <a:close/>
                  <a:moveTo>
                    <a:pt x="720662" y="3892201"/>
                  </a:moveTo>
                  <a:cubicBezTo>
                    <a:pt x="707517" y="3890391"/>
                    <a:pt x="699040" y="3891439"/>
                    <a:pt x="686848" y="3896678"/>
                  </a:cubicBezTo>
                  <a:cubicBezTo>
                    <a:pt x="424339" y="4008787"/>
                    <a:pt x="197168" y="4191762"/>
                    <a:pt x="0" y="4397979"/>
                  </a:cubicBezTo>
                  <a:lnTo>
                    <a:pt x="0" y="5415630"/>
                  </a:lnTo>
                  <a:cubicBezTo>
                    <a:pt x="437674" y="5037773"/>
                    <a:pt x="836486" y="4620292"/>
                    <a:pt x="1169861" y="4145090"/>
                  </a:cubicBezTo>
                  <a:cubicBezTo>
                    <a:pt x="1189863" y="4116515"/>
                    <a:pt x="1183005" y="4076605"/>
                    <a:pt x="1154525" y="4056412"/>
                  </a:cubicBezTo>
                  <a:cubicBezTo>
                    <a:pt x="1024319" y="3964210"/>
                    <a:pt x="877919" y="3914204"/>
                    <a:pt x="720662" y="3892201"/>
                  </a:cubicBezTo>
                  <a:lnTo>
                    <a:pt x="720662" y="3892201"/>
                  </a:lnTo>
                  <a:close/>
                  <a:moveTo>
                    <a:pt x="0" y="3824859"/>
                  </a:moveTo>
                  <a:cubicBezTo>
                    <a:pt x="399955" y="3504343"/>
                    <a:pt x="765048" y="3133725"/>
                    <a:pt x="1034606" y="2695385"/>
                  </a:cubicBezTo>
                  <a:cubicBezTo>
                    <a:pt x="1043464" y="2681002"/>
                    <a:pt x="1045750" y="2669953"/>
                    <a:pt x="1043464" y="2653189"/>
                  </a:cubicBezTo>
                  <a:cubicBezTo>
                    <a:pt x="1035939" y="2598706"/>
                    <a:pt x="1023461" y="2544699"/>
                    <a:pt x="1004697" y="2492978"/>
                  </a:cubicBezTo>
                  <a:cubicBezTo>
                    <a:pt x="994315" y="2464403"/>
                    <a:pt x="968978" y="2448401"/>
                    <a:pt x="938784" y="2451259"/>
                  </a:cubicBezTo>
                  <a:cubicBezTo>
                    <a:pt x="622554" y="2481072"/>
                    <a:pt x="309182" y="2548223"/>
                    <a:pt x="0" y="2625376"/>
                  </a:cubicBezTo>
                  <a:lnTo>
                    <a:pt x="0" y="3824859"/>
                  </a:lnTo>
                  <a:lnTo>
                    <a:pt x="0" y="3824859"/>
                  </a:lnTo>
                  <a:close/>
                  <a:moveTo>
                    <a:pt x="824389" y="880777"/>
                  </a:moveTo>
                  <a:cubicBezTo>
                    <a:pt x="805148" y="875348"/>
                    <a:pt x="790861" y="877348"/>
                    <a:pt x="773811" y="887730"/>
                  </a:cubicBezTo>
                  <a:cubicBezTo>
                    <a:pt x="497110" y="1057180"/>
                    <a:pt x="242983" y="1272064"/>
                    <a:pt x="0" y="1493615"/>
                  </a:cubicBezTo>
                  <a:lnTo>
                    <a:pt x="0" y="2187512"/>
                  </a:lnTo>
                  <a:cubicBezTo>
                    <a:pt x="403384" y="2078927"/>
                    <a:pt x="804196" y="1949577"/>
                    <a:pt x="1182624" y="1773460"/>
                  </a:cubicBezTo>
                  <a:cubicBezTo>
                    <a:pt x="1195959" y="1767268"/>
                    <a:pt x="1203103" y="1760792"/>
                    <a:pt x="1210628" y="1748123"/>
                  </a:cubicBezTo>
                  <a:cubicBezTo>
                    <a:pt x="1328642" y="1549146"/>
                    <a:pt x="1344644" y="1338739"/>
                    <a:pt x="1282922" y="1116711"/>
                  </a:cubicBezTo>
                  <a:cubicBezTo>
                    <a:pt x="1278160" y="1099376"/>
                    <a:pt x="1270730" y="1089374"/>
                    <a:pt x="1255490" y="1079849"/>
                  </a:cubicBezTo>
                  <a:cubicBezTo>
                    <a:pt x="1121188" y="995267"/>
                    <a:pt x="977551" y="924020"/>
                    <a:pt x="824389" y="880777"/>
                  </a:cubicBezTo>
                  <a:lnTo>
                    <a:pt x="824389" y="880777"/>
                  </a:lnTo>
                  <a:close/>
                  <a:moveTo>
                    <a:pt x="1239774" y="0"/>
                  </a:moveTo>
                  <a:cubicBezTo>
                    <a:pt x="1248537" y="177546"/>
                    <a:pt x="1288542" y="350901"/>
                    <a:pt x="1364266" y="518922"/>
                  </a:cubicBezTo>
                  <a:cubicBezTo>
                    <a:pt x="1375315" y="543592"/>
                    <a:pt x="1395222" y="556451"/>
                    <a:pt x="1422273" y="556546"/>
                  </a:cubicBezTo>
                  <a:cubicBezTo>
                    <a:pt x="1674686" y="557022"/>
                    <a:pt x="1925003" y="523494"/>
                    <a:pt x="2164937" y="443675"/>
                  </a:cubicBezTo>
                  <a:cubicBezTo>
                    <a:pt x="2190179" y="435293"/>
                    <a:pt x="2204752" y="417481"/>
                    <a:pt x="2208086" y="391097"/>
                  </a:cubicBezTo>
                  <a:cubicBezTo>
                    <a:pt x="2224850" y="256794"/>
                    <a:pt x="2200466" y="124587"/>
                    <a:pt x="2153317" y="95"/>
                  </a:cubicBezTo>
                  <a:lnTo>
                    <a:pt x="1239774" y="95"/>
                  </a:lnTo>
                  <a:lnTo>
                    <a:pt x="1239774" y="0"/>
                  </a:lnTo>
                  <a:close/>
                  <a:moveTo>
                    <a:pt x="2938177" y="1156335"/>
                  </a:moveTo>
                  <a:cubicBezTo>
                    <a:pt x="2932557" y="1130999"/>
                    <a:pt x="2917222" y="1114997"/>
                    <a:pt x="2892171" y="1108424"/>
                  </a:cubicBezTo>
                  <a:cubicBezTo>
                    <a:pt x="2592800" y="1029748"/>
                    <a:pt x="2286857" y="982028"/>
                    <a:pt x="1977200" y="974979"/>
                  </a:cubicBezTo>
                  <a:cubicBezTo>
                    <a:pt x="1949006" y="974312"/>
                    <a:pt x="1927384" y="988505"/>
                    <a:pt x="1916716" y="1014603"/>
                  </a:cubicBezTo>
                  <a:cubicBezTo>
                    <a:pt x="1868138" y="1133761"/>
                    <a:pt x="1876711" y="1261586"/>
                    <a:pt x="1910715" y="1383506"/>
                  </a:cubicBezTo>
                  <a:cubicBezTo>
                    <a:pt x="1918049" y="1409891"/>
                    <a:pt x="1936433" y="1425893"/>
                    <a:pt x="1963579" y="1429512"/>
                  </a:cubicBezTo>
                  <a:cubicBezTo>
                    <a:pt x="2278380" y="1472184"/>
                    <a:pt x="2596991" y="1500283"/>
                    <a:pt x="2915031" y="1491139"/>
                  </a:cubicBezTo>
                  <a:cubicBezTo>
                    <a:pt x="2934367" y="1490567"/>
                    <a:pt x="2947035" y="1484852"/>
                    <a:pt x="2960084" y="1470565"/>
                  </a:cubicBezTo>
                  <a:cubicBezTo>
                    <a:pt x="2973229" y="1456277"/>
                    <a:pt x="2977896" y="1443228"/>
                    <a:pt x="2976753" y="1423892"/>
                  </a:cubicBezTo>
                  <a:cubicBezTo>
                    <a:pt x="2971705" y="1333786"/>
                    <a:pt x="2957608" y="1244346"/>
                    <a:pt x="2938177" y="1156335"/>
                  </a:cubicBezTo>
                  <a:lnTo>
                    <a:pt x="2938177" y="1156335"/>
                  </a:lnTo>
                  <a:close/>
                  <a:moveTo>
                    <a:pt x="1788319" y="2587371"/>
                  </a:moveTo>
                  <a:cubicBezTo>
                    <a:pt x="1773174" y="2570607"/>
                    <a:pt x="1756886" y="2564321"/>
                    <a:pt x="1734407" y="2566702"/>
                  </a:cubicBezTo>
                  <a:cubicBezTo>
                    <a:pt x="1711928" y="2568988"/>
                    <a:pt x="1697260" y="2578513"/>
                    <a:pt x="1685925" y="2598039"/>
                  </a:cubicBezTo>
                  <a:cubicBezTo>
                    <a:pt x="1544764" y="2840260"/>
                    <a:pt x="1442466" y="3100959"/>
                    <a:pt x="1373505" y="3372517"/>
                  </a:cubicBezTo>
                  <a:cubicBezTo>
                    <a:pt x="1369219" y="3389566"/>
                    <a:pt x="1370552" y="3401568"/>
                    <a:pt x="1378553" y="3417189"/>
                  </a:cubicBezTo>
                  <a:cubicBezTo>
                    <a:pt x="1452848" y="3562826"/>
                    <a:pt x="1581722" y="3646075"/>
                    <a:pt x="1734407" y="3695795"/>
                  </a:cubicBezTo>
                  <a:cubicBezTo>
                    <a:pt x="1757172" y="3703225"/>
                    <a:pt x="1776127" y="3699605"/>
                    <a:pt x="1794701" y="3684365"/>
                  </a:cubicBezTo>
                  <a:cubicBezTo>
                    <a:pt x="1959769" y="3548539"/>
                    <a:pt x="2071497" y="3375184"/>
                    <a:pt x="2153888" y="3179826"/>
                  </a:cubicBezTo>
                  <a:cubicBezTo>
                    <a:pt x="2161985" y="3160776"/>
                    <a:pt x="2161508" y="3145536"/>
                    <a:pt x="2152364" y="3126962"/>
                  </a:cubicBezTo>
                  <a:cubicBezTo>
                    <a:pt x="2055686" y="2930557"/>
                    <a:pt x="1935004" y="2749963"/>
                    <a:pt x="1788319" y="2587371"/>
                  </a:cubicBezTo>
                  <a:lnTo>
                    <a:pt x="1788319" y="2587371"/>
                  </a:lnTo>
                  <a:close/>
                  <a:moveTo>
                    <a:pt x="3182874" y="2055495"/>
                  </a:moveTo>
                  <a:cubicBezTo>
                    <a:pt x="3172206" y="2035778"/>
                    <a:pt x="3158014" y="2025968"/>
                    <a:pt x="3135916" y="2022824"/>
                  </a:cubicBezTo>
                  <a:cubicBezTo>
                    <a:pt x="2860643" y="1983486"/>
                    <a:pt x="2581275" y="1977771"/>
                    <a:pt x="2304098" y="1996059"/>
                  </a:cubicBezTo>
                  <a:cubicBezTo>
                    <a:pt x="2281904" y="1997488"/>
                    <a:pt x="2267236" y="2006060"/>
                    <a:pt x="2255044" y="2024634"/>
                  </a:cubicBezTo>
                  <a:cubicBezTo>
                    <a:pt x="2242852" y="2043208"/>
                    <a:pt x="2240852" y="2060162"/>
                    <a:pt x="2248281" y="2081022"/>
                  </a:cubicBezTo>
                  <a:cubicBezTo>
                    <a:pt x="2340864" y="2340483"/>
                    <a:pt x="2473738" y="2581847"/>
                    <a:pt x="2662809" y="2783681"/>
                  </a:cubicBezTo>
                  <a:cubicBezTo>
                    <a:pt x="2684716" y="2807113"/>
                    <a:pt x="2718149" y="2810923"/>
                    <a:pt x="2744820" y="2793111"/>
                  </a:cubicBezTo>
                  <a:cubicBezTo>
                    <a:pt x="2944749" y="2659475"/>
                    <a:pt x="3119247" y="2488216"/>
                    <a:pt x="3272219" y="2303431"/>
                  </a:cubicBezTo>
                  <a:cubicBezTo>
                    <a:pt x="3290030" y="2281904"/>
                    <a:pt x="3292412" y="2256854"/>
                    <a:pt x="3279172" y="2232279"/>
                  </a:cubicBezTo>
                  <a:cubicBezTo>
                    <a:pt x="3246978" y="2173415"/>
                    <a:pt x="3214878" y="2114455"/>
                    <a:pt x="3182874" y="2055495"/>
                  </a:cubicBezTo>
                  <a:lnTo>
                    <a:pt x="3182874" y="2055495"/>
                  </a:lnTo>
                  <a:close/>
                  <a:moveTo>
                    <a:pt x="4213098" y="1153573"/>
                  </a:moveTo>
                  <a:cubicBezTo>
                    <a:pt x="4051935" y="1164717"/>
                    <a:pt x="3891724" y="1187101"/>
                    <a:pt x="3733705" y="1221010"/>
                  </a:cubicBezTo>
                  <a:cubicBezTo>
                    <a:pt x="3714274" y="1225201"/>
                    <a:pt x="3702558" y="1233583"/>
                    <a:pt x="3692366" y="1250633"/>
                  </a:cubicBezTo>
                  <a:cubicBezTo>
                    <a:pt x="3682174" y="1267682"/>
                    <a:pt x="3680365" y="1282065"/>
                    <a:pt x="3685889" y="1301115"/>
                  </a:cubicBezTo>
                  <a:cubicBezTo>
                    <a:pt x="3717893" y="1411034"/>
                    <a:pt x="3765137" y="1513808"/>
                    <a:pt x="3824859" y="1611344"/>
                  </a:cubicBezTo>
                  <a:cubicBezTo>
                    <a:pt x="3835718" y="1629061"/>
                    <a:pt x="3848386" y="1637538"/>
                    <a:pt x="3868865" y="1640967"/>
                  </a:cubicBezTo>
                  <a:cubicBezTo>
                    <a:pt x="3889343" y="1644301"/>
                    <a:pt x="3904107" y="1640396"/>
                    <a:pt x="3920014" y="1627061"/>
                  </a:cubicBezTo>
                  <a:cubicBezTo>
                    <a:pt x="4051268" y="1517904"/>
                    <a:pt x="4166807" y="1391984"/>
                    <a:pt x="4268629" y="1255109"/>
                  </a:cubicBezTo>
                  <a:cubicBezTo>
                    <a:pt x="4284631" y="1233583"/>
                    <a:pt x="4286250" y="1209961"/>
                    <a:pt x="4273391" y="1186529"/>
                  </a:cubicBezTo>
                  <a:cubicBezTo>
                    <a:pt x="4260628" y="1163098"/>
                    <a:pt x="4239864" y="1151763"/>
                    <a:pt x="4213098" y="1153573"/>
                  </a:cubicBezTo>
                  <a:lnTo>
                    <a:pt x="4213098" y="1153573"/>
                  </a:lnTo>
                  <a:close/>
                  <a:moveTo>
                    <a:pt x="2750630" y="0"/>
                  </a:moveTo>
                  <a:cubicBezTo>
                    <a:pt x="2790063" y="219932"/>
                    <a:pt x="2843213" y="453485"/>
                    <a:pt x="2936843" y="654082"/>
                  </a:cubicBezTo>
                  <a:cubicBezTo>
                    <a:pt x="2946464" y="674751"/>
                    <a:pt x="2960465" y="685610"/>
                    <a:pt x="2982849" y="689801"/>
                  </a:cubicBezTo>
                  <a:cubicBezTo>
                    <a:pt x="3207830" y="731996"/>
                    <a:pt x="3434524" y="730377"/>
                    <a:pt x="3660648" y="698468"/>
                  </a:cubicBezTo>
                  <a:cubicBezTo>
                    <a:pt x="3692843" y="693896"/>
                    <a:pt x="3715512" y="667893"/>
                    <a:pt x="3715512" y="635318"/>
                  </a:cubicBezTo>
                  <a:cubicBezTo>
                    <a:pt x="3715512" y="575310"/>
                    <a:pt x="3715512" y="515207"/>
                    <a:pt x="3715512" y="455200"/>
                  </a:cubicBezTo>
                  <a:cubicBezTo>
                    <a:pt x="3715512" y="436150"/>
                    <a:pt x="3710369" y="423767"/>
                    <a:pt x="3696938" y="410242"/>
                  </a:cubicBezTo>
                  <a:cubicBezTo>
                    <a:pt x="3553111" y="265462"/>
                    <a:pt x="3401187" y="128873"/>
                    <a:pt x="3242977" y="0"/>
                  </a:cubicBezTo>
                  <a:lnTo>
                    <a:pt x="2750630" y="0"/>
                  </a:lnTo>
                  <a:close/>
                </a:path>
              </a:pathLst>
            </a:custGeom>
            <a:solidFill>
              <a:srgbClr val="37A5D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5" name="Google Shape;735;p24"/>
            <p:cNvSpPr/>
            <p:nvPr/>
          </p:nvSpPr>
          <p:spPr>
            <a:xfrm>
              <a:off x="1763543" y="1104097"/>
              <a:ext cx="1820684" cy="2323755"/>
            </a:xfrm>
            <a:custGeom>
              <a:avLst/>
              <a:gdLst/>
              <a:ahLst/>
              <a:cxnLst/>
              <a:rect l="l" t="t" r="r" b="b"/>
              <a:pathLst>
                <a:path w="1670352" h="2131885" extrusionOk="0">
                  <a:moveTo>
                    <a:pt x="541211" y="2131886"/>
                  </a:moveTo>
                  <a:cubicBezTo>
                    <a:pt x="318992" y="2052161"/>
                    <a:pt x="129921" y="1903095"/>
                    <a:pt x="0" y="1710595"/>
                  </a:cubicBezTo>
                  <a:cubicBezTo>
                    <a:pt x="21812" y="1668399"/>
                    <a:pt x="44672" y="1626679"/>
                    <a:pt x="68675" y="1585436"/>
                  </a:cubicBezTo>
                  <a:cubicBezTo>
                    <a:pt x="80010" y="1565910"/>
                    <a:pt x="94774" y="1556480"/>
                    <a:pt x="117158" y="1554099"/>
                  </a:cubicBezTo>
                  <a:cubicBezTo>
                    <a:pt x="139637" y="1551813"/>
                    <a:pt x="155924" y="1558004"/>
                    <a:pt x="171069" y="1574768"/>
                  </a:cubicBezTo>
                  <a:cubicBezTo>
                    <a:pt x="317754" y="1737360"/>
                    <a:pt x="438436" y="1917954"/>
                    <a:pt x="535019" y="2114360"/>
                  </a:cubicBezTo>
                  <a:cubicBezTo>
                    <a:pt x="537972" y="2120551"/>
                    <a:pt x="539972" y="2126266"/>
                    <a:pt x="541211" y="2131886"/>
                  </a:cubicBezTo>
                  <a:lnTo>
                    <a:pt x="541211" y="2131886"/>
                  </a:lnTo>
                  <a:close/>
                  <a:moveTo>
                    <a:pt x="265938" y="205073"/>
                  </a:moveTo>
                  <a:cubicBezTo>
                    <a:pt x="420338" y="92678"/>
                    <a:pt x="605028" y="19431"/>
                    <a:pt x="805434" y="0"/>
                  </a:cubicBezTo>
                  <a:cubicBezTo>
                    <a:pt x="963454" y="22765"/>
                    <a:pt x="1120045" y="55150"/>
                    <a:pt x="1274922" y="95917"/>
                  </a:cubicBezTo>
                  <a:cubicBezTo>
                    <a:pt x="1300067" y="102489"/>
                    <a:pt x="1315403" y="118491"/>
                    <a:pt x="1320927" y="143827"/>
                  </a:cubicBezTo>
                  <a:cubicBezTo>
                    <a:pt x="1340358" y="231838"/>
                    <a:pt x="1354455" y="321278"/>
                    <a:pt x="1359408" y="411385"/>
                  </a:cubicBezTo>
                  <a:cubicBezTo>
                    <a:pt x="1360456" y="430721"/>
                    <a:pt x="1355789" y="443770"/>
                    <a:pt x="1342739" y="458057"/>
                  </a:cubicBezTo>
                  <a:cubicBezTo>
                    <a:pt x="1329595" y="472345"/>
                    <a:pt x="1317022" y="478060"/>
                    <a:pt x="1297686" y="478631"/>
                  </a:cubicBezTo>
                  <a:cubicBezTo>
                    <a:pt x="979742" y="487871"/>
                    <a:pt x="661130" y="459676"/>
                    <a:pt x="346234" y="417005"/>
                  </a:cubicBezTo>
                  <a:cubicBezTo>
                    <a:pt x="319088" y="413290"/>
                    <a:pt x="300704" y="397288"/>
                    <a:pt x="293370" y="370999"/>
                  </a:cubicBezTo>
                  <a:cubicBezTo>
                    <a:pt x="278225" y="316421"/>
                    <a:pt x="268034" y="260699"/>
                    <a:pt x="265938" y="205073"/>
                  </a:cubicBezTo>
                  <a:lnTo>
                    <a:pt x="265938" y="205073"/>
                  </a:lnTo>
                  <a:close/>
                  <a:moveTo>
                    <a:pt x="1490948" y="1006412"/>
                  </a:moveTo>
                  <a:cubicBezTo>
                    <a:pt x="1495425" y="1035463"/>
                    <a:pt x="1497711" y="1065181"/>
                    <a:pt x="1497711" y="1095470"/>
                  </a:cubicBezTo>
                  <a:cubicBezTo>
                    <a:pt x="1497711" y="1401127"/>
                    <a:pt x="1263206" y="1651921"/>
                    <a:pt x="964311" y="1677924"/>
                  </a:cubicBezTo>
                  <a:cubicBezTo>
                    <a:pt x="990124" y="1709833"/>
                    <a:pt x="1017175" y="1740979"/>
                    <a:pt x="1045559" y="1771174"/>
                  </a:cubicBezTo>
                  <a:cubicBezTo>
                    <a:pt x="1067467" y="1794605"/>
                    <a:pt x="1100900" y="1798415"/>
                    <a:pt x="1127570" y="1780603"/>
                  </a:cubicBezTo>
                  <a:cubicBezTo>
                    <a:pt x="1327499" y="1646968"/>
                    <a:pt x="1501997" y="1475708"/>
                    <a:pt x="1654969" y="1290923"/>
                  </a:cubicBezTo>
                  <a:cubicBezTo>
                    <a:pt x="1672781" y="1269397"/>
                    <a:pt x="1675162" y="1244346"/>
                    <a:pt x="1661922" y="1219772"/>
                  </a:cubicBezTo>
                  <a:cubicBezTo>
                    <a:pt x="1629823" y="1160812"/>
                    <a:pt x="1597819" y="1101757"/>
                    <a:pt x="1565720" y="1042797"/>
                  </a:cubicBezTo>
                  <a:cubicBezTo>
                    <a:pt x="1555052" y="1023080"/>
                    <a:pt x="1540859" y="1013269"/>
                    <a:pt x="1518761" y="1010126"/>
                  </a:cubicBezTo>
                  <a:cubicBezTo>
                    <a:pt x="1509427" y="1008983"/>
                    <a:pt x="1500188" y="1007650"/>
                    <a:pt x="1490948" y="1006412"/>
                  </a:cubicBezTo>
                  <a:close/>
                </a:path>
              </a:pathLst>
            </a:custGeom>
            <a:solidFill>
              <a:srgbClr val="2798C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6" name="Google Shape;736;p24"/>
            <p:cNvSpPr/>
            <p:nvPr/>
          </p:nvSpPr>
          <p:spPr>
            <a:xfrm>
              <a:off x="0" y="0"/>
              <a:ext cx="5678675" cy="5903036"/>
            </a:xfrm>
            <a:custGeom>
              <a:avLst/>
              <a:gdLst/>
              <a:ahLst/>
              <a:cxnLst/>
              <a:rect l="l" t="t" r="r" b="b"/>
              <a:pathLst>
                <a:path w="5209794" h="5415629" extrusionOk="0">
                  <a:moveTo>
                    <a:pt x="0" y="5063776"/>
                  </a:moveTo>
                  <a:lnTo>
                    <a:pt x="1063657" y="4000119"/>
                  </a:lnTo>
                  <a:cubicBezTo>
                    <a:pt x="1094708" y="4016788"/>
                    <a:pt x="1125093" y="4035552"/>
                    <a:pt x="1154525" y="4056412"/>
                  </a:cubicBezTo>
                  <a:cubicBezTo>
                    <a:pt x="1183005" y="4076605"/>
                    <a:pt x="1189863" y="4116515"/>
                    <a:pt x="1169861" y="4145090"/>
                  </a:cubicBezTo>
                  <a:cubicBezTo>
                    <a:pt x="836486" y="4620292"/>
                    <a:pt x="437674" y="5037678"/>
                    <a:pt x="0" y="5415630"/>
                  </a:cubicBezTo>
                  <a:lnTo>
                    <a:pt x="0" y="5063776"/>
                  </a:lnTo>
                  <a:lnTo>
                    <a:pt x="0" y="5063776"/>
                  </a:lnTo>
                  <a:close/>
                  <a:moveTo>
                    <a:pt x="1496187" y="3567589"/>
                  </a:moveTo>
                  <a:lnTo>
                    <a:pt x="2077403" y="2986373"/>
                  </a:lnTo>
                  <a:cubicBezTo>
                    <a:pt x="2103787" y="3032284"/>
                    <a:pt x="2128742" y="3079147"/>
                    <a:pt x="2152269" y="3126962"/>
                  </a:cubicBezTo>
                  <a:cubicBezTo>
                    <a:pt x="2161413" y="3145536"/>
                    <a:pt x="2161889" y="3160776"/>
                    <a:pt x="2153793" y="3179826"/>
                  </a:cubicBezTo>
                  <a:cubicBezTo>
                    <a:pt x="2071402" y="3375184"/>
                    <a:pt x="1959578" y="3548539"/>
                    <a:pt x="1794605" y="3684365"/>
                  </a:cubicBezTo>
                  <a:cubicBezTo>
                    <a:pt x="1776127" y="3699605"/>
                    <a:pt x="1757172" y="3703225"/>
                    <a:pt x="1734312" y="3695795"/>
                  </a:cubicBezTo>
                  <a:cubicBezTo>
                    <a:pt x="1644587" y="3666554"/>
                    <a:pt x="1563148" y="3625787"/>
                    <a:pt x="1496187" y="3567589"/>
                  </a:cubicBezTo>
                  <a:lnTo>
                    <a:pt x="1496187" y="3567589"/>
                  </a:lnTo>
                  <a:close/>
                  <a:moveTo>
                    <a:pt x="2492788" y="2570988"/>
                  </a:moveTo>
                  <a:lnTo>
                    <a:pt x="3051905" y="2011871"/>
                  </a:lnTo>
                  <a:cubicBezTo>
                    <a:pt x="3079909" y="2015204"/>
                    <a:pt x="3107912" y="2018824"/>
                    <a:pt x="3135821" y="2022824"/>
                  </a:cubicBezTo>
                  <a:cubicBezTo>
                    <a:pt x="3158014" y="2025968"/>
                    <a:pt x="3172111" y="2035778"/>
                    <a:pt x="3182779" y="2055495"/>
                  </a:cubicBezTo>
                  <a:cubicBezTo>
                    <a:pt x="3214783" y="2114455"/>
                    <a:pt x="3246882" y="2173415"/>
                    <a:pt x="3278981" y="2232470"/>
                  </a:cubicBezTo>
                  <a:cubicBezTo>
                    <a:pt x="3292316" y="2256949"/>
                    <a:pt x="3289840" y="2282095"/>
                    <a:pt x="3272028" y="2303621"/>
                  </a:cubicBezTo>
                  <a:cubicBezTo>
                    <a:pt x="3119057" y="2488311"/>
                    <a:pt x="2944559" y="2659666"/>
                    <a:pt x="2744629" y="2793302"/>
                  </a:cubicBezTo>
                  <a:cubicBezTo>
                    <a:pt x="2717959" y="2811113"/>
                    <a:pt x="2684621" y="2807303"/>
                    <a:pt x="2662619" y="2783872"/>
                  </a:cubicBezTo>
                  <a:cubicBezTo>
                    <a:pt x="2600135" y="2716911"/>
                    <a:pt x="2543651" y="2645759"/>
                    <a:pt x="2492788" y="2570988"/>
                  </a:cubicBezTo>
                  <a:lnTo>
                    <a:pt x="2492788" y="2570988"/>
                  </a:lnTo>
                  <a:close/>
                  <a:moveTo>
                    <a:pt x="3704463" y="1359313"/>
                  </a:moveTo>
                  <a:lnTo>
                    <a:pt x="3868865" y="1194911"/>
                  </a:lnTo>
                  <a:cubicBezTo>
                    <a:pt x="3982784" y="1175290"/>
                    <a:pt x="4097750" y="1161574"/>
                    <a:pt x="4213193" y="1153573"/>
                  </a:cubicBezTo>
                  <a:cubicBezTo>
                    <a:pt x="4239959" y="1151763"/>
                    <a:pt x="4260723" y="1163098"/>
                    <a:pt x="4273487" y="1186625"/>
                  </a:cubicBezTo>
                  <a:cubicBezTo>
                    <a:pt x="4286346" y="1210151"/>
                    <a:pt x="4284726" y="1233773"/>
                    <a:pt x="4268724" y="1255205"/>
                  </a:cubicBezTo>
                  <a:cubicBezTo>
                    <a:pt x="4166902" y="1391984"/>
                    <a:pt x="4051364" y="1517999"/>
                    <a:pt x="3920109" y="1627156"/>
                  </a:cubicBezTo>
                  <a:cubicBezTo>
                    <a:pt x="3904203" y="1640396"/>
                    <a:pt x="3889439" y="1644396"/>
                    <a:pt x="3868960" y="1641062"/>
                  </a:cubicBezTo>
                  <a:cubicBezTo>
                    <a:pt x="3848481" y="1637633"/>
                    <a:pt x="3835813" y="1629156"/>
                    <a:pt x="3824954" y="1611439"/>
                  </a:cubicBezTo>
                  <a:cubicBezTo>
                    <a:pt x="3775805" y="1531239"/>
                    <a:pt x="3735134" y="1447610"/>
                    <a:pt x="3704463" y="1359313"/>
                  </a:cubicBezTo>
                  <a:lnTo>
                    <a:pt x="3704463" y="1359313"/>
                  </a:lnTo>
                  <a:close/>
                  <a:moveTo>
                    <a:pt x="4415885" y="647890"/>
                  </a:moveTo>
                  <a:lnTo>
                    <a:pt x="5063776" y="0"/>
                  </a:lnTo>
                  <a:lnTo>
                    <a:pt x="5209794" y="0"/>
                  </a:lnTo>
                  <a:lnTo>
                    <a:pt x="5138071" y="501872"/>
                  </a:lnTo>
                  <a:cubicBezTo>
                    <a:pt x="5134451" y="527114"/>
                    <a:pt x="5120926" y="543878"/>
                    <a:pt x="5097018" y="552736"/>
                  </a:cubicBezTo>
                  <a:cubicBezTo>
                    <a:pt x="4892421" y="628079"/>
                    <a:pt x="4680395" y="662369"/>
                    <a:pt x="4462939" y="666560"/>
                  </a:cubicBezTo>
                  <a:cubicBezTo>
                    <a:pt x="4444175" y="666940"/>
                    <a:pt x="4427697" y="659987"/>
                    <a:pt x="4415885" y="647890"/>
                  </a:cubicBezTo>
                  <a:close/>
                </a:path>
              </a:pathLst>
            </a:custGeom>
            <a:solidFill>
              <a:srgbClr val="2698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7" name="Google Shape;737;p24"/>
            <p:cNvSpPr/>
            <p:nvPr/>
          </p:nvSpPr>
          <p:spPr>
            <a:xfrm>
              <a:off x="0" y="0"/>
              <a:ext cx="6861836" cy="6861836"/>
            </a:xfrm>
            <a:custGeom>
              <a:avLst/>
              <a:gdLst/>
              <a:ahLst/>
              <a:cxnLst/>
              <a:rect l="l" t="t" r="r" b="b"/>
              <a:pathLst>
                <a:path w="6295262" h="6295262" extrusionOk="0">
                  <a:moveTo>
                    <a:pt x="6295263" y="0"/>
                  </a:moveTo>
                  <a:lnTo>
                    <a:pt x="0" y="6295263"/>
                  </a:lnTo>
                  <a:lnTo>
                    <a:pt x="6295263" y="6295263"/>
                  </a:lnTo>
                  <a:lnTo>
                    <a:pt x="6295263" y="901256"/>
                  </a:lnTo>
                  <a:close/>
                </a:path>
              </a:pathLst>
            </a:custGeom>
            <a:solidFill>
              <a:srgbClr val="F0F9F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8" name="Google Shape;738;p24"/>
            <p:cNvSpPr/>
            <p:nvPr/>
          </p:nvSpPr>
          <p:spPr>
            <a:xfrm>
              <a:off x="96595" y="133468"/>
              <a:ext cx="6765281" cy="6728424"/>
            </a:xfrm>
            <a:custGeom>
              <a:avLst/>
              <a:gdLst/>
              <a:ahLst/>
              <a:cxnLst/>
              <a:rect l="l" t="t" r="r" b="b"/>
              <a:pathLst>
                <a:path w="6206680" h="6172866" extrusionOk="0">
                  <a:moveTo>
                    <a:pt x="39338" y="6172867"/>
                  </a:moveTo>
                  <a:lnTo>
                    <a:pt x="167545" y="6172867"/>
                  </a:lnTo>
                  <a:lnTo>
                    <a:pt x="64103" y="6069521"/>
                  </a:lnTo>
                  <a:lnTo>
                    <a:pt x="0" y="6133624"/>
                  </a:lnTo>
                  <a:lnTo>
                    <a:pt x="39338" y="6172867"/>
                  </a:lnTo>
                  <a:lnTo>
                    <a:pt x="39338" y="6172867"/>
                  </a:lnTo>
                  <a:close/>
                  <a:moveTo>
                    <a:pt x="617411" y="6172867"/>
                  </a:moveTo>
                  <a:lnTo>
                    <a:pt x="745617" y="6172867"/>
                  </a:lnTo>
                  <a:lnTo>
                    <a:pt x="353187" y="5780437"/>
                  </a:lnTo>
                  <a:cubicBezTo>
                    <a:pt x="331851" y="5801773"/>
                    <a:pt x="310420" y="5823109"/>
                    <a:pt x="289084" y="5844540"/>
                  </a:cubicBezTo>
                  <a:lnTo>
                    <a:pt x="617411" y="6172867"/>
                  </a:lnTo>
                  <a:lnTo>
                    <a:pt x="617411" y="6172867"/>
                  </a:lnTo>
                  <a:close/>
                  <a:moveTo>
                    <a:pt x="6206681" y="778859"/>
                  </a:moveTo>
                  <a:lnTo>
                    <a:pt x="6206681" y="650653"/>
                  </a:lnTo>
                  <a:lnTo>
                    <a:pt x="5845112" y="289084"/>
                  </a:lnTo>
                  <a:cubicBezTo>
                    <a:pt x="5823775" y="310420"/>
                    <a:pt x="5802344" y="331851"/>
                    <a:pt x="5781008" y="353187"/>
                  </a:cubicBezTo>
                  <a:lnTo>
                    <a:pt x="6206681" y="778859"/>
                  </a:lnTo>
                  <a:lnTo>
                    <a:pt x="6206681" y="778859"/>
                  </a:lnTo>
                  <a:close/>
                  <a:moveTo>
                    <a:pt x="6206681" y="200787"/>
                  </a:moveTo>
                  <a:lnTo>
                    <a:pt x="6206681" y="72580"/>
                  </a:lnTo>
                  <a:lnTo>
                    <a:pt x="6134100" y="0"/>
                  </a:lnTo>
                  <a:lnTo>
                    <a:pt x="6069997" y="64103"/>
                  </a:lnTo>
                  <a:lnTo>
                    <a:pt x="6206681" y="200787"/>
                  </a:lnTo>
                  <a:lnTo>
                    <a:pt x="6206681" y="200787"/>
                  </a:lnTo>
                  <a:close/>
                  <a:moveTo>
                    <a:pt x="578168" y="5555552"/>
                  </a:moveTo>
                  <a:cubicBezTo>
                    <a:pt x="599504" y="5534216"/>
                    <a:pt x="620840" y="5512784"/>
                    <a:pt x="642271" y="5491449"/>
                  </a:cubicBezTo>
                  <a:cubicBezTo>
                    <a:pt x="813149" y="5662327"/>
                    <a:pt x="984028" y="5833206"/>
                    <a:pt x="1155002" y="6004179"/>
                  </a:cubicBezTo>
                  <a:cubicBezTo>
                    <a:pt x="1133666" y="6025515"/>
                    <a:pt x="1112330" y="6046851"/>
                    <a:pt x="1090898" y="6068283"/>
                  </a:cubicBezTo>
                  <a:cubicBezTo>
                    <a:pt x="919925" y="5897309"/>
                    <a:pt x="749046" y="5726430"/>
                    <a:pt x="578168" y="5555552"/>
                  </a:cubicBezTo>
                  <a:lnTo>
                    <a:pt x="578168" y="5555552"/>
                  </a:lnTo>
                  <a:close/>
                  <a:moveTo>
                    <a:pt x="867156" y="5266468"/>
                  </a:moveTo>
                  <a:cubicBezTo>
                    <a:pt x="1038035" y="5437347"/>
                    <a:pt x="1209008" y="5608225"/>
                    <a:pt x="1379887" y="5779199"/>
                  </a:cubicBezTo>
                  <a:cubicBezTo>
                    <a:pt x="1401223" y="5757863"/>
                    <a:pt x="1422654" y="5736431"/>
                    <a:pt x="1443990" y="5715095"/>
                  </a:cubicBezTo>
                  <a:cubicBezTo>
                    <a:pt x="1273112" y="5544217"/>
                    <a:pt x="1102233" y="5373338"/>
                    <a:pt x="931259" y="5202365"/>
                  </a:cubicBezTo>
                  <a:cubicBezTo>
                    <a:pt x="909923" y="5223796"/>
                    <a:pt x="888587" y="5245132"/>
                    <a:pt x="867156" y="5266468"/>
                  </a:cubicBezTo>
                  <a:lnTo>
                    <a:pt x="867156" y="5266468"/>
                  </a:lnTo>
                  <a:close/>
                  <a:moveTo>
                    <a:pt x="1156240" y="4977479"/>
                  </a:moveTo>
                  <a:cubicBezTo>
                    <a:pt x="1177576" y="4956143"/>
                    <a:pt x="1199007" y="4934712"/>
                    <a:pt x="1220343" y="4913376"/>
                  </a:cubicBezTo>
                  <a:cubicBezTo>
                    <a:pt x="1391222" y="5084255"/>
                    <a:pt x="1562100" y="5255229"/>
                    <a:pt x="1733074" y="5426107"/>
                  </a:cubicBezTo>
                  <a:cubicBezTo>
                    <a:pt x="1711738" y="5447443"/>
                    <a:pt x="1690307" y="5468779"/>
                    <a:pt x="1668971" y="5490210"/>
                  </a:cubicBezTo>
                  <a:cubicBezTo>
                    <a:pt x="1498092" y="5319332"/>
                    <a:pt x="1327118" y="5148358"/>
                    <a:pt x="1156240" y="4977479"/>
                  </a:cubicBezTo>
                  <a:lnTo>
                    <a:pt x="1156240" y="4977479"/>
                  </a:lnTo>
                  <a:close/>
                  <a:moveTo>
                    <a:pt x="1445323" y="4688491"/>
                  </a:moveTo>
                  <a:cubicBezTo>
                    <a:pt x="1616202" y="4859370"/>
                    <a:pt x="1787176" y="5030343"/>
                    <a:pt x="1958054" y="5201221"/>
                  </a:cubicBezTo>
                  <a:cubicBezTo>
                    <a:pt x="1979390" y="5179886"/>
                    <a:pt x="2000822" y="5158550"/>
                    <a:pt x="2022158" y="5137118"/>
                  </a:cubicBezTo>
                  <a:cubicBezTo>
                    <a:pt x="1851279" y="4966240"/>
                    <a:pt x="1680305" y="4795266"/>
                    <a:pt x="1509427" y="4624388"/>
                  </a:cubicBezTo>
                  <a:cubicBezTo>
                    <a:pt x="1487996" y="4645724"/>
                    <a:pt x="1466660" y="4667060"/>
                    <a:pt x="1445323" y="4688491"/>
                  </a:cubicBezTo>
                  <a:lnTo>
                    <a:pt x="1445323" y="4688491"/>
                  </a:lnTo>
                  <a:close/>
                  <a:moveTo>
                    <a:pt x="1734312" y="4399407"/>
                  </a:moveTo>
                  <a:cubicBezTo>
                    <a:pt x="1755648" y="4378071"/>
                    <a:pt x="1776984" y="4356640"/>
                    <a:pt x="1798415" y="4335304"/>
                  </a:cubicBezTo>
                  <a:cubicBezTo>
                    <a:pt x="1969294" y="4506183"/>
                    <a:pt x="2140172" y="4677061"/>
                    <a:pt x="2311146" y="4848035"/>
                  </a:cubicBezTo>
                  <a:cubicBezTo>
                    <a:pt x="2289810" y="4869371"/>
                    <a:pt x="2268379" y="4890802"/>
                    <a:pt x="2247043" y="4912138"/>
                  </a:cubicBezTo>
                  <a:cubicBezTo>
                    <a:pt x="2076164" y="4741259"/>
                    <a:pt x="1905191" y="4570381"/>
                    <a:pt x="1734312" y="4399407"/>
                  </a:cubicBezTo>
                  <a:lnTo>
                    <a:pt x="1734312" y="4399407"/>
                  </a:lnTo>
                  <a:close/>
                  <a:moveTo>
                    <a:pt x="2023396" y="4110419"/>
                  </a:moveTo>
                  <a:cubicBezTo>
                    <a:pt x="2194274" y="4281392"/>
                    <a:pt x="2365248" y="4452271"/>
                    <a:pt x="2536127" y="4623150"/>
                  </a:cubicBezTo>
                  <a:cubicBezTo>
                    <a:pt x="2557463" y="4601814"/>
                    <a:pt x="2578799" y="4580382"/>
                    <a:pt x="2600230" y="4559046"/>
                  </a:cubicBezTo>
                  <a:cubicBezTo>
                    <a:pt x="2429351" y="4388168"/>
                    <a:pt x="2258378" y="4217289"/>
                    <a:pt x="2087499" y="4046315"/>
                  </a:cubicBezTo>
                  <a:cubicBezTo>
                    <a:pt x="2066068" y="4067651"/>
                    <a:pt x="2044732" y="4089083"/>
                    <a:pt x="2023396" y="4110419"/>
                  </a:cubicBezTo>
                  <a:lnTo>
                    <a:pt x="2023396" y="4110419"/>
                  </a:lnTo>
                  <a:close/>
                  <a:moveTo>
                    <a:pt x="2312384" y="3821430"/>
                  </a:moveTo>
                  <a:cubicBezTo>
                    <a:pt x="2333720" y="3800094"/>
                    <a:pt x="2355152" y="3778663"/>
                    <a:pt x="2376488" y="3757327"/>
                  </a:cubicBezTo>
                  <a:cubicBezTo>
                    <a:pt x="2547366" y="3928205"/>
                    <a:pt x="2718340" y="4099179"/>
                    <a:pt x="2889218" y="4270058"/>
                  </a:cubicBezTo>
                  <a:cubicBezTo>
                    <a:pt x="2867883" y="4291394"/>
                    <a:pt x="2846546" y="4312730"/>
                    <a:pt x="2825115" y="4334161"/>
                  </a:cubicBezTo>
                  <a:cubicBezTo>
                    <a:pt x="2654237" y="4163187"/>
                    <a:pt x="2483358" y="3992309"/>
                    <a:pt x="2312384" y="3821430"/>
                  </a:cubicBezTo>
                  <a:lnTo>
                    <a:pt x="2312384" y="3821430"/>
                  </a:lnTo>
                  <a:close/>
                  <a:moveTo>
                    <a:pt x="2601468" y="3532346"/>
                  </a:moveTo>
                  <a:cubicBezTo>
                    <a:pt x="2772442" y="3703225"/>
                    <a:pt x="2943320" y="3874103"/>
                    <a:pt x="3114199" y="4045077"/>
                  </a:cubicBezTo>
                  <a:cubicBezTo>
                    <a:pt x="3135535" y="4023741"/>
                    <a:pt x="3156966" y="4002310"/>
                    <a:pt x="3178302" y="3980974"/>
                  </a:cubicBezTo>
                  <a:cubicBezTo>
                    <a:pt x="3007424" y="3810095"/>
                    <a:pt x="2836545" y="3639217"/>
                    <a:pt x="2665571" y="3468243"/>
                  </a:cubicBezTo>
                  <a:cubicBezTo>
                    <a:pt x="2644235" y="3489674"/>
                    <a:pt x="2622804" y="3511010"/>
                    <a:pt x="2601468" y="3532346"/>
                  </a:cubicBezTo>
                  <a:lnTo>
                    <a:pt x="2601468" y="3532346"/>
                  </a:lnTo>
                  <a:close/>
                  <a:moveTo>
                    <a:pt x="2890552" y="3243358"/>
                  </a:moveTo>
                  <a:cubicBezTo>
                    <a:pt x="2911888" y="3222022"/>
                    <a:pt x="2933224" y="3200686"/>
                    <a:pt x="2954655" y="3179255"/>
                  </a:cubicBezTo>
                  <a:cubicBezTo>
                    <a:pt x="3125534" y="3350133"/>
                    <a:pt x="3296508" y="3521107"/>
                    <a:pt x="3467386" y="3691985"/>
                  </a:cubicBezTo>
                  <a:cubicBezTo>
                    <a:pt x="3446050" y="3713321"/>
                    <a:pt x="3424619" y="3734753"/>
                    <a:pt x="3403283" y="3756089"/>
                  </a:cubicBezTo>
                  <a:cubicBezTo>
                    <a:pt x="3232309" y="3585210"/>
                    <a:pt x="3061430" y="3414236"/>
                    <a:pt x="2890552" y="3243358"/>
                  </a:cubicBezTo>
                  <a:lnTo>
                    <a:pt x="2890552" y="3243358"/>
                  </a:lnTo>
                  <a:close/>
                  <a:moveTo>
                    <a:pt x="3179540" y="2954369"/>
                  </a:moveTo>
                  <a:cubicBezTo>
                    <a:pt x="3350419" y="3125248"/>
                    <a:pt x="3521393" y="3296222"/>
                    <a:pt x="3692271" y="3467100"/>
                  </a:cubicBezTo>
                  <a:cubicBezTo>
                    <a:pt x="3713607" y="3445764"/>
                    <a:pt x="3735038" y="3424333"/>
                    <a:pt x="3756375" y="3402997"/>
                  </a:cubicBezTo>
                  <a:cubicBezTo>
                    <a:pt x="3585496" y="3232118"/>
                    <a:pt x="3414522" y="3061145"/>
                    <a:pt x="3243644" y="2890266"/>
                  </a:cubicBezTo>
                  <a:cubicBezTo>
                    <a:pt x="3222308" y="2911602"/>
                    <a:pt x="3200971" y="2932938"/>
                    <a:pt x="3179540" y="2954369"/>
                  </a:cubicBezTo>
                  <a:lnTo>
                    <a:pt x="3179540" y="2954369"/>
                  </a:lnTo>
                  <a:close/>
                  <a:moveTo>
                    <a:pt x="3468624" y="2665286"/>
                  </a:moveTo>
                  <a:cubicBezTo>
                    <a:pt x="3489960" y="2643950"/>
                    <a:pt x="3511391" y="2622518"/>
                    <a:pt x="3532727" y="2601182"/>
                  </a:cubicBezTo>
                  <a:cubicBezTo>
                    <a:pt x="3703606" y="2772061"/>
                    <a:pt x="3874579" y="2942939"/>
                    <a:pt x="4045458" y="3113913"/>
                  </a:cubicBezTo>
                  <a:cubicBezTo>
                    <a:pt x="4024122" y="3135249"/>
                    <a:pt x="4002691" y="3156680"/>
                    <a:pt x="3981355" y="3178016"/>
                  </a:cubicBezTo>
                  <a:cubicBezTo>
                    <a:pt x="3810476" y="3007138"/>
                    <a:pt x="3639503" y="2836259"/>
                    <a:pt x="3468624" y="2665286"/>
                  </a:cubicBezTo>
                  <a:lnTo>
                    <a:pt x="3468624" y="2665286"/>
                  </a:lnTo>
                  <a:close/>
                  <a:moveTo>
                    <a:pt x="3757708" y="2376297"/>
                  </a:moveTo>
                  <a:cubicBezTo>
                    <a:pt x="3928586" y="2547176"/>
                    <a:pt x="4099465" y="2718149"/>
                    <a:pt x="4270439" y="2889028"/>
                  </a:cubicBezTo>
                  <a:cubicBezTo>
                    <a:pt x="4291775" y="2867692"/>
                    <a:pt x="4313111" y="2846356"/>
                    <a:pt x="4334542" y="2824925"/>
                  </a:cubicBezTo>
                  <a:cubicBezTo>
                    <a:pt x="4163663" y="2654046"/>
                    <a:pt x="3992785" y="2483072"/>
                    <a:pt x="3821811" y="2312194"/>
                  </a:cubicBezTo>
                  <a:cubicBezTo>
                    <a:pt x="3800380" y="2333530"/>
                    <a:pt x="3779044" y="2354961"/>
                    <a:pt x="3757708" y="2376297"/>
                  </a:cubicBezTo>
                  <a:lnTo>
                    <a:pt x="3757708" y="2376297"/>
                  </a:lnTo>
                  <a:close/>
                  <a:moveTo>
                    <a:pt x="4046696" y="2087309"/>
                  </a:moveTo>
                  <a:cubicBezTo>
                    <a:pt x="4068033" y="2065973"/>
                    <a:pt x="4089464" y="2044541"/>
                    <a:pt x="4110800" y="2023205"/>
                  </a:cubicBezTo>
                  <a:cubicBezTo>
                    <a:pt x="4281678" y="2194084"/>
                    <a:pt x="4452652" y="2365058"/>
                    <a:pt x="4623530" y="2535936"/>
                  </a:cubicBezTo>
                  <a:cubicBezTo>
                    <a:pt x="4602195" y="2557272"/>
                    <a:pt x="4580859" y="2578608"/>
                    <a:pt x="4559427" y="2600039"/>
                  </a:cubicBezTo>
                  <a:cubicBezTo>
                    <a:pt x="4388549" y="2429066"/>
                    <a:pt x="4217670" y="2258187"/>
                    <a:pt x="4046696" y="2087309"/>
                  </a:cubicBezTo>
                  <a:lnTo>
                    <a:pt x="4046696" y="2087309"/>
                  </a:lnTo>
                  <a:close/>
                  <a:moveTo>
                    <a:pt x="4335780" y="1798225"/>
                  </a:moveTo>
                  <a:cubicBezTo>
                    <a:pt x="4506659" y="1969103"/>
                    <a:pt x="4677537" y="2140077"/>
                    <a:pt x="4848511" y="2310956"/>
                  </a:cubicBezTo>
                  <a:cubicBezTo>
                    <a:pt x="4869847" y="2289620"/>
                    <a:pt x="4891278" y="2268188"/>
                    <a:pt x="4912614" y="2246852"/>
                  </a:cubicBezTo>
                  <a:cubicBezTo>
                    <a:pt x="4741736" y="2075974"/>
                    <a:pt x="4570762" y="1905000"/>
                    <a:pt x="4399884" y="1734122"/>
                  </a:cubicBezTo>
                  <a:cubicBezTo>
                    <a:pt x="4378452" y="1755553"/>
                    <a:pt x="4357116" y="1776889"/>
                    <a:pt x="4335780" y="1798225"/>
                  </a:cubicBezTo>
                  <a:lnTo>
                    <a:pt x="4335780" y="1798225"/>
                  </a:lnTo>
                  <a:close/>
                  <a:moveTo>
                    <a:pt x="4624864" y="1509236"/>
                  </a:moveTo>
                  <a:cubicBezTo>
                    <a:pt x="4646200" y="1487900"/>
                    <a:pt x="4667631" y="1466469"/>
                    <a:pt x="4688967" y="1445133"/>
                  </a:cubicBezTo>
                  <a:cubicBezTo>
                    <a:pt x="4859846" y="1616012"/>
                    <a:pt x="5030819" y="1786890"/>
                    <a:pt x="5201698" y="1957864"/>
                  </a:cubicBezTo>
                  <a:cubicBezTo>
                    <a:pt x="5180362" y="1979200"/>
                    <a:pt x="5158931" y="2000631"/>
                    <a:pt x="5137595" y="2021967"/>
                  </a:cubicBezTo>
                  <a:cubicBezTo>
                    <a:pt x="4966621" y="1851089"/>
                    <a:pt x="4795742" y="1680115"/>
                    <a:pt x="4624864" y="1509236"/>
                  </a:cubicBezTo>
                  <a:lnTo>
                    <a:pt x="4624864" y="1509236"/>
                  </a:lnTo>
                  <a:close/>
                  <a:moveTo>
                    <a:pt x="4913853" y="1220248"/>
                  </a:moveTo>
                  <a:cubicBezTo>
                    <a:pt x="5084731" y="1391126"/>
                    <a:pt x="5255705" y="1562100"/>
                    <a:pt x="5426583" y="1732978"/>
                  </a:cubicBezTo>
                  <a:cubicBezTo>
                    <a:pt x="5447919" y="1711643"/>
                    <a:pt x="5469351" y="1690211"/>
                    <a:pt x="5490686" y="1668875"/>
                  </a:cubicBezTo>
                  <a:cubicBezTo>
                    <a:pt x="5319808" y="1497997"/>
                    <a:pt x="5148834" y="1327023"/>
                    <a:pt x="4977956" y="1156145"/>
                  </a:cubicBezTo>
                  <a:cubicBezTo>
                    <a:pt x="4956620" y="1177481"/>
                    <a:pt x="4935284" y="1198817"/>
                    <a:pt x="4913853" y="1220248"/>
                  </a:cubicBezTo>
                  <a:lnTo>
                    <a:pt x="4913853" y="1220248"/>
                  </a:lnTo>
                  <a:close/>
                  <a:moveTo>
                    <a:pt x="5202936" y="931164"/>
                  </a:moveTo>
                  <a:cubicBezTo>
                    <a:pt x="5224273" y="909828"/>
                    <a:pt x="5245704" y="888397"/>
                    <a:pt x="5267040" y="867061"/>
                  </a:cubicBezTo>
                  <a:cubicBezTo>
                    <a:pt x="5437918" y="1037939"/>
                    <a:pt x="5608891" y="1208913"/>
                    <a:pt x="5779770" y="1379792"/>
                  </a:cubicBezTo>
                  <a:cubicBezTo>
                    <a:pt x="5758434" y="1401128"/>
                    <a:pt x="5737003" y="1422559"/>
                    <a:pt x="5715667" y="1443895"/>
                  </a:cubicBezTo>
                  <a:cubicBezTo>
                    <a:pt x="5544693" y="1273016"/>
                    <a:pt x="5373815" y="1102138"/>
                    <a:pt x="5202936" y="931164"/>
                  </a:cubicBezTo>
                  <a:lnTo>
                    <a:pt x="5202936" y="931164"/>
                  </a:lnTo>
                  <a:close/>
                  <a:moveTo>
                    <a:pt x="5491925" y="642175"/>
                  </a:moveTo>
                  <a:cubicBezTo>
                    <a:pt x="5513261" y="620840"/>
                    <a:pt x="5534692" y="599408"/>
                    <a:pt x="5556028" y="578072"/>
                  </a:cubicBezTo>
                  <a:cubicBezTo>
                    <a:pt x="5726906" y="748951"/>
                    <a:pt x="5897880" y="919829"/>
                    <a:pt x="6068759" y="1090803"/>
                  </a:cubicBezTo>
                  <a:cubicBezTo>
                    <a:pt x="6047423" y="1112139"/>
                    <a:pt x="6025992" y="1133570"/>
                    <a:pt x="6004656" y="1154906"/>
                  </a:cubicBezTo>
                  <a:cubicBezTo>
                    <a:pt x="5833777" y="984028"/>
                    <a:pt x="5662899" y="813054"/>
                    <a:pt x="5491925" y="642175"/>
                  </a:cubicBez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9" name="Google Shape;739;p24"/>
            <p:cNvSpPr/>
            <p:nvPr/>
          </p:nvSpPr>
          <p:spPr>
            <a:xfrm>
              <a:off x="1273191" y="1273191"/>
              <a:ext cx="5589180" cy="5589180"/>
            </a:xfrm>
            <a:custGeom>
              <a:avLst/>
              <a:gdLst/>
              <a:ahLst/>
              <a:cxnLst/>
              <a:rect l="l" t="t" r="r" b="b"/>
              <a:pathLst>
                <a:path w="5127688" h="5127688" extrusionOk="0">
                  <a:moveTo>
                    <a:pt x="5127689" y="0"/>
                  </a:moveTo>
                  <a:lnTo>
                    <a:pt x="0" y="5127689"/>
                  </a:lnTo>
                  <a:lnTo>
                    <a:pt x="5127689" y="5127689"/>
                  </a:lnTo>
                  <a:close/>
                </a:path>
              </a:pathLst>
            </a:custGeom>
            <a:solidFill>
              <a:srgbClr val="D2DF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0" name="Google Shape;740;p24"/>
            <p:cNvSpPr/>
            <p:nvPr/>
          </p:nvSpPr>
          <p:spPr>
            <a:xfrm>
              <a:off x="1273191" y="1273191"/>
              <a:ext cx="5589180" cy="5589180"/>
            </a:xfrm>
            <a:custGeom>
              <a:avLst/>
              <a:gdLst/>
              <a:ahLst/>
              <a:cxnLst/>
              <a:rect l="l" t="t" r="r" b="b"/>
              <a:pathLst>
                <a:path w="5127688" h="5127688" extrusionOk="0">
                  <a:moveTo>
                    <a:pt x="5127689" y="120777"/>
                  </a:moveTo>
                  <a:lnTo>
                    <a:pt x="300133" y="5127689"/>
                  </a:lnTo>
                  <a:lnTo>
                    <a:pt x="0" y="5127689"/>
                  </a:lnTo>
                  <a:lnTo>
                    <a:pt x="5127689" y="0"/>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1" name="Google Shape;741;p24"/>
            <p:cNvSpPr/>
            <p:nvPr/>
          </p:nvSpPr>
          <p:spPr>
            <a:xfrm>
              <a:off x="4797131" y="2041891"/>
              <a:ext cx="2571475" cy="3463310"/>
            </a:xfrm>
            <a:custGeom>
              <a:avLst/>
              <a:gdLst/>
              <a:ahLst/>
              <a:cxnLst/>
              <a:rect l="l" t="t" r="r" b="b"/>
              <a:pathLst>
                <a:path w="2359151" h="3177349" extrusionOk="0">
                  <a:moveTo>
                    <a:pt x="1588675" y="0"/>
                  </a:moveTo>
                  <a:lnTo>
                    <a:pt x="2150364" y="232696"/>
                  </a:lnTo>
                  <a:lnTo>
                    <a:pt x="2359152" y="319183"/>
                  </a:lnTo>
                  <a:lnTo>
                    <a:pt x="2359152" y="2858167"/>
                  </a:lnTo>
                  <a:lnTo>
                    <a:pt x="2150364" y="2944654"/>
                  </a:lnTo>
                  <a:lnTo>
                    <a:pt x="1588675" y="3177350"/>
                  </a:lnTo>
                  <a:lnTo>
                    <a:pt x="1026986" y="2944654"/>
                  </a:lnTo>
                  <a:lnTo>
                    <a:pt x="465296" y="2712053"/>
                  </a:lnTo>
                  <a:lnTo>
                    <a:pt x="232696" y="2150364"/>
                  </a:lnTo>
                  <a:lnTo>
                    <a:pt x="0" y="1588675"/>
                  </a:lnTo>
                  <a:lnTo>
                    <a:pt x="232696" y="1026985"/>
                  </a:lnTo>
                  <a:lnTo>
                    <a:pt x="465296" y="465392"/>
                  </a:lnTo>
                  <a:lnTo>
                    <a:pt x="1026986" y="232696"/>
                  </a:lnTo>
                  <a:close/>
                </a:path>
              </a:pathLst>
            </a:custGeom>
            <a:solidFill>
              <a:srgbClr val="BBC7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2" name="Google Shape;742;p24"/>
            <p:cNvSpPr/>
            <p:nvPr/>
          </p:nvSpPr>
          <p:spPr>
            <a:xfrm>
              <a:off x="4752053" y="1491194"/>
              <a:ext cx="2616534" cy="3463207"/>
            </a:xfrm>
            <a:custGeom>
              <a:avLst/>
              <a:gdLst/>
              <a:ahLst/>
              <a:cxnLst/>
              <a:rect l="l" t="t" r="r" b="b"/>
              <a:pathLst>
                <a:path w="2400490" h="3177254" extrusionOk="0">
                  <a:moveTo>
                    <a:pt x="1588675" y="0"/>
                  </a:moveTo>
                  <a:lnTo>
                    <a:pt x="2150364" y="232601"/>
                  </a:lnTo>
                  <a:lnTo>
                    <a:pt x="2400491" y="336233"/>
                  </a:lnTo>
                  <a:lnTo>
                    <a:pt x="2400491" y="2841022"/>
                  </a:lnTo>
                  <a:lnTo>
                    <a:pt x="2150364" y="2944654"/>
                  </a:lnTo>
                  <a:lnTo>
                    <a:pt x="1588675" y="3177254"/>
                  </a:lnTo>
                  <a:lnTo>
                    <a:pt x="1026985" y="2944654"/>
                  </a:lnTo>
                  <a:lnTo>
                    <a:pt x="465296" y="2711958"/>
                  </a:lnTo>
                  <a:lnTo>
                    <a:pt x="232696" y="2150269"/>
                  </a:lnTo>
                  <a:lnTo>
                    <a:pt x="0" y="1588580"/>
                  </a:lnTo>
                  <a:lnTo>
                    <a:pt x="232696" y="1026986"/>
                  </a:lnTo>
                  <a:lnTo>
                    <a:pt x="465296" y="465296"/>
                  </a:lnTo>
                  <a:lnTo>
                    <a:pt x="1026985" y="232601"/>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3" name="Google Shape;743;p24"/>
            <p:cNvSpPr/>
            <p:nvPr/>
          </p:nvSpPr>
          <p:spPr>
            <a:xfrm>
              <a:off x="4752053" y="1491194"/>
              <a:ext cx="2616534" cy="3463207"/>
            </a:xfrm>
            <a:custGeom>
              <a:avLst/>
              <a:gdLst/>
              <a:ahLst/>
              <a:cxnLst/>
              <a:rect l="l" t="t" r="r" b="b"/>
              <a:pathLst>
                <a:path w="2400490" h="3177254" extrusionOk="0">
                  <a:moveTo>
                    <a:pt x="1588675" y="3177254"/>
                  </a:moveTo>
                  <a:lnTo>
                    <a:pt x="1588675" y="1588580"/>
                  </a:lnTo>
                  <a:lnTo>
                    <a:pt x="0" y="1588580"/>
                  </a:lnTo>
                  <a:lnTo>
                    <a:pt x="465296" y="2711958"/>
                  </a:lnTo>
                  <a:lnTo>
                    <a:pt x="1588675" y="1588580"/>
                  </a:lnTo>
                  <a:lnTo>
                    <a:pt x="465296" y="465296"/>
                  </a:lnTo>
                  <a:lnTo>
                    <a:pt x="1588675" y="0"/>
                  </a:lnTo>
                  <a:lnTo>
                    <a:pt x="1588675" y="1588580"/>
                  </a:lnTo>
                  <a:lnTo>
                    <a:pt x="2400491" y="776764"/>
                  </a:lnTo>
                  <a:lnTo>
                    <a:pt x="2400491" y="1588580"/>
                  </a:lnTo>
                  <a:lnTo>
                    <a:pt x="1588675" y="1588580"/>
                  </a:lnTo>
                  <a:lnTo>
                    <a:pt x="2400491" y="2400491"/>
                  </a:lnTo>
                  <a:lnTo>
                    <a:pt x="2400491" y="284102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4" name="Google Shape;744;p24"/>
            <p:cNvSpPr/>
            <p:nvPr/>
          </p:nvSpPr>
          <p:spPr>
            <a:xfrm>
              <a:off x="0" y="0"/>
              <a:ext cx="3585302" cy="4092890"/>
            </a:xfrm>
            <a:custGeom>
              <a:avLst/>
              <a:gdLst/>
              <a:ahLst/>
              <a:cxnLst/>
              <a:rect l="l" t="t" r="r" b="b"/>
              <a:pathLst>
                <a:path w="3289268" h="3754945" extrusionOk="0">
                  <a:moveTo>
                    <a:pt x="3018949" y="0"/>
                  </a:moveTo>
                  <a:lnTo>
                    <a:pt x="3289268" y="0"/>
                  </a:lnTo>
                  <a:lnTo>
                    <a:pt x="780002" y="1780508"/>
                  </a:lnTo>
                  <a:lnTo>
                    <a:pt x="3018949" y="0"/>
                  </a:lnTo>
                  <a:lnTo>
                    <a:pt x="3018949" y="0"/>
                  </a:lnTo>
                  <a:close/>
                  <a:moveTo>
                    <a:pt x="0" y="3754946"/>
                  </a:moveTo>
                  <a:lnTo>
                    <a:pt x="2892171" y="1108424"/>
                  </a:lnTo>
                  <a:lnTo>
                    <a:pt x="0" y="3280220"/>
                  </a:lnTo>
                  <a:lnTo>
                    <a:pt x="0" y="3754946"/>
                  </a:lnTo>
                  <a:lnTo>
                    <a:pt x="0" y="3754946"/>
                  </a:lnTo>
                  <a:close/>
                  <a:moveTo>
                    <a:pt x="0" y="972407"/>
                  </a:moveTo>
                  <a:lnTo>
                    <a:pt x="0" y="739997"/>
                  </a:lnTo>
                  <a:lnTo>
                    <a:pt x="686086" y="444437"/>
                  </a:lnTo>
                  <a:lnTo>
                    <a:pt x="0" y="972407"/>
                  </a:lnTo>
                  <a:close/>
                </a:path>
              </a:pathLst>
            </a:custGeom>
            <a:solidFill>
              <a:srgbClr val="ECF7F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5" name="Google Shape;745;p24"/>
            <p:cNvSpPr/>
            <p:nvPr/>
          </p:nvSpPr>
          <p:spPr>
            <a:xfrm>
              <a:off x="751679" y="1273191"/>
              <a:ext cx="2399753" cy="2399753"/>
            </a:xfrm>
            <a:custGeom>
              <a:avLst/>
              <a:gdLst/>
              <a:ahLst/>
              <a:cxnLst/>
              <a:rect l="l" t="t" r="r" b="b"/>
              <a:pathLst>
                <a:path w="2201608" h="2201608" extrusionOk="0">
                  <a:moveTo>
                    <a:pt x="1100804" y="0"/>
                  </a:moveTo>
                  <a:cubicBezTo>
                    <a:pt x="1708785" y="0"/>
                    <a:pt x="2201609" y="492824"/>
                    <a:pt x="2201609" y="1100804"/>
                  </a:cubicBezTo>
                  <a:cubicBezTo>
                    <a:pt x="2201609" y="1708785"/>
                    <a:pt x="1708785" y="2201609"/>
                    <a:pt x="1100804" y="2201609"/>
                  </a:cubicBezTo>
                  <a:cubicBezTo>
                    <a:pt x="492823" y="2201609"/>
                    <a:pt x="0" y="1708785"/>
                    <a:pt x="0" y="1100804"/>
                  </a:cubicBezTo>
                  <a:cubicBezTo>
                    <a:pt x="0" y="492824"/>
                    <a:pt x="492823" y="0"/>
                    <a:pt x="1100804" y="0"/>
                  </a:cubicBezTo>
                  <a:lnTo>
                    <a:pt x="1100804" y="0"/>
                  </a:lnTo>
                  <a:close/>
                  <a:moveTo>
                    <a:pt x="1100804" y="516064"/>
                  </a:moveTo>
                  <a:cubicBezTo>
                    <a:pt x="777907" y="516064"/>
                    <a:pt x="516160" y="777812"/>
                    <a:pt x="516160" y="1100804"/>
                  </a:cubicBezTo>
                  <a:cubicBezTo>
                    <a:pt x="516160" y="1423702"/>
                    <a:pt x="777907" y="1685544"/>
                    <a:pt x="1100804" y="1685544"/>
                  </a:cubicBezTo>
                  <a:cubicBezTo>
                    <a:pt x="1423702" y="1685544"/>
                    <a:pt x="1685544" y="1423702"/>
                    <a:pt x="1685544" y="1100804"/>
                  </a:cubicBezTo>
                  <a:cubicBezTo>
                    <a:pt x="1685449" y="777812"/>
                    <a:pt x="1423702" y="516064"/>
                    <a:pt x="1100804" y="516064"/>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6" name="Google Shape;746;p24"/>
            <p:cNvSpPr/>
            <p:nvPr/>
          </p:nvSpPr>
          <p:spPr>
            <a:xfrm>
              <a:off x="1006462" y="1629244"/>
              <a:ext cx="2144972" cy="2043746"/>
            </a:xfrm>
            <a:custGeom>
              <a:avLst/>
              <a:gdLst/>
              <a:ahLst/>
              <a:cxnLst/>
              <a:rect l="l" t="t" r="r" b="b"/>
              <a:pathLst>
                <a:path w="1967864" h="1874996" extrusionOk="0">
                  <a:moveTo>
                    <a:pt x="1649539" y="0"/>
                  </a:moveTo>
                  <a:cubicBezTo>
                    <a:pt x="1846326" y="198882"/>
                    <a:pt x="1967865" y="472345"/>
                    <a:pt x="1967865" y="774192"/>
                  </a:cubicBezTo>
                  <a:cubicBezTo>
                    <a:pt x="1967865" y="1382173"/>
                    <a:pt x="1475041" y="1874996"/>
                    <a:pt x="867061" y="1874996"/>
                  </a:cubicBezTo>
                  <a:cubicBezTo>
                    <a:pt x="514922" y="1874996"/>
                    <a:pt x="201454" y="1709642"/>
                    <a:pt x="0" y="1452372"/>
                  </a:cubicBezTo>
                  <a:cubicBezTo>
                    <a:pt x="199549" y="1654016"/>
                    <a:pt x="476345" y="1778984"/>
                    <a:pt x="782479" y="1778984"/>
                  </a:cubicBezTo>
                  <a:cubicBezTo>
                    <a:pt x="1390460" y="1778984"/>
                    <a:pt x="1883283" y="1286161"/>
                    <a:pt x="1883283" y="678180"/>
                  </a:cubicBezTo>
                  <a:cubicBezTo>
                    <a:pt x="1883283" y="422338"/>
                    <a:pt x="1796034" y="186976"/>
                    <a:pt x="1649539" y="0"/>
                  </a:cubicBezTo>
                  <a:lnTo>
                    <a:pt x="1649539" y="0"/>
                  </a:lnTo>
                  <a:close/>
                  <a:moveTo>
                    <a:pt x="867156" y="189547"/>
                  </a:moveTo>
                  <a:cubicBezTo>
                    <a:pt x="1018794" y="189547"/>
                    <a:pt x="1157002" y="247269"/>
                    <a:pt x="1260824" y="341947"/>
                  </a:cubicBezTo>
                  <a:cubicBezTo>
                    <a:pt x="1155002" y="191643"/>
                    <a:pt x="980218" y="93535"/>
                    <a:pt x="782479" y="93535"/>
                  </a:cubicBezTo>
                  <a:cubicBezTo>
                    <a:pt x="459581" y="93535"/>
                    <a:pt x="197834" y="355283"/>
                    <a:pt x="197834" y="678275"/>
                  </a:cubicBezTo>
                  <a:cubicBezTo>
                    <a:pt x="197834" y="849535"/>
                    <a:pt x="271463" y="1003649"/>
                    <a:pt x="388811" y="1110520"/>
                  </a:cubicBezTo>
                  <a:cubicBezTo>
                    <a:pt x="321850" y="1015365"/>
                    <a:pt x="282511" y="899446"/>
                    <a:pt x="282511" y="774287"/>
                  </a:cubicBezTo>
                  <a:cubicBezTo>
                    <a:pt x="282416" y="451295"/>
                    <a:pt x="544258" y="189547"/>
                    <a:pt x="867156" y="189547"/>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7" name="Google Shape;747;p24"/>
            <p:cNvSpPr/>
            <p:nvPr/>
          </p:nvSpPr>
          <p:spPr>
            <a:xfrm>
              <a:off x="858661" y="1894391"/>
              <a:ext cx="226700" cy="799248"/>
            </a:xfrm>
            <a:custGeom>
              <a:avLst/>
              <a:gdLst/>
              <a:ahLst/>
              <a:cxnLst/>
              <a:rect l="l" t="t" r="r" b="b"/>
              <a:pathLst>
                <a:path w="207982" h="733255" extrusionOk="0">
                  <a:moveTo>
                    <a:pt x="189833" y="2879"/>
                  </a:moveTo>
                  <a:cubicBezTo>
                    <a:pt x="212503" y="14309"/>
                    <a:pt x="214122" y="56505"/>
                    <a:pt x="193643" y="97176"/>
                  </a:cubicBezTo>
                  <a:cubicBezTo>
                    <a:pt x="173069" y="137848"/>
                    <a:pt x="138113" y="161470"/>
                    <a:pt x="115443" y="150040"/>
                  </a:cubicBezTo>
                  <a:cubicBezTo>
                    <a:pt x="92869" y="138610"/>
                    <a:pt x="91154" y="96319"/>
                    <a:pt x="111633" y="55743"/>
                  </a:cubicBezTo>
                  <a:cubicBezTo>
                    <a:pt x="132112" y="15071"/>
                    <a:pt x="167164" y="-8551"/>
                    <a:pt x="189833" y="2879"/>
                  </a:cubicBezTo>
                  <a:lnTo>
                    <a:pt x="189833" y="2879"/>
                  </a:lnTo>
                  <a:close/>
                  <a:moveTo>
                    <a:pt x="97250" y="208809"/>
                  </a:moveTo>
                  <a:cubicBezTo>
                    <a:pt x="130969" y="208809"/>
                    <a:pt x="122111" y="332539"/>
                    <a:pt x="122111" y="477319"/>
                  </a:cubicBezTo>
                  <a:cubicBezTo>
                    <a:pt x="122111" y="622194"/>
                    <a:pt x="130969" y="733256"/>
                    <a:pt x="97250" y="733256"/>
                  </a:cubicBezTo>
                  <a:cubicBezTo>
                    <a:pt x="63532" y="733256"/>
                    <a:pt x="0" y="622099"/>
                    <a:pt x="0" y="477319"/>
                  </a:cubicBezTo>
                  <a:cubicBezTo>
                    <a:pt x="0" y="332539"/>
                    <a:pt x="63532" y="208809"/>
                    <a:pt x="97250" y="208809"/>
                  </a:cubicBezTo>
                  <a:close/>
                </a:path>
              </a:pathLst>
            </a:custGeom>
            <a:solidFill>
              <a:srgbClr val="FEEEE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748" name="Google Shape;748;p24"/>
            <p:cNvGrpSpPr/>
            <p:nvPr/>
          </p:nvGrpSpPr>
          <p:grpSpPr>
            <a:xfrm>
              <a:off x="123" y="3736012"/>
              <a:ext cx="2658035" cy="3129087"/>
              <a:chOff x="2947987" y="3706938"/>
              <a:chExt cx="2437446" cy="2869406"/>
            </a:xfrm>
          </p:grpSpPr>
          <p:sp>
            <p:nvSpPr>
              <p:cNvPr id="749" name="Google Shape;749;p24"/>
              <p:cNvSpPr/>
              <p:nvPr/>
            </p:nvSpPr>
            <p:spPr>
              <a:xfrm>
                <a:off x="2947987" y="3706938"/>
                <a:ext cx="1319585" cy="2869406"/>
              </a:xfrm>
              <a:custGeom>
                <a:avLst/>
                <a:gdLst/>
                <a:ahLst/>
                <a:cxnLst/>
                <a:rect l="l" t="t" r="r" b="b"/>
                <a:pathLst>
                  <a:path w="1319585" h="2869406" extrusionOk="0">
                    <a:moveTo>
                      <a:pt x="0" y="1639729"/>
                    </a:moveTo>
                    <a:lnTo>
                      <a:pt x="346329" y="1757363"/>
                    </a:lnTo>
                    <a:lnTo>
                      <a:pt x="0" y="1444085"/>
                    </a:lnTo>
                    <a:lnTo>
                      <a:pt x="0" y="1262920"/>
                    </a:lnTo>
                    <a:cubicBezTo>
                      <a:pt x="143066" y="1037177"/>
                      <a:pt x="305372" y="828580"/>
                      <a:pt x="483775" y="638270"/>
                    </a:cubicBezTo>
                    <a:lnTo>
                      <a:pt x="796100" y="820769"/>
                    </a:lnTo>
                    <a:lnTo>
                      <a:pt x="590836" y="528161"/>
                    </a:lnTo>
                    <a:cubicBezTo>
                      <a:pt x="791051" y="329755"/>
                      <a:pt x="1009460" y="153162"/>
                      <a:pt x="1242060" y="0"/>
                    </a:cubicBezTo>
                    <a:cubicBezTo>
                      <a:pt x="1294924" y="272225"/>
                      <a:pt x="1321308" y="550640"/>
                      <a:pt x="1319498" y="831342"/>
                    </a:cubicBezTo>
                    <a:lnTo>
                      <a:pt x="957739" y="1039368"/>
                    </a:lnTo>
                    <a:lnTo>
                      <a:pt x="1311307" y="1068705"/>
                    </a:lnTo>
                    <a:cubicBezTo>
                      <a:pt x="1290161" y="1404652"/>
                      <a:pt x="1228344" y="1742218"/>
                      <a:pt x="1123093" y="2074736"/>
                    </a:cubicBezTo>
                    <a:lnTo>
                      <a:pt x="592836" y="2169795"/>
                    </a:lnTo>
                    <a:lnTo>
                      <a:pt x="1037558" y="2319147"/>
                    </a:lnTo>
                    <a:cubicBezTo>
                      <a:pt x="1021461" y="2360962"/>
                      <a:pt x="1004697" y="2402681"/>
                      <a:pt x="987171" y="2444306"/>
                    </a:cubicBezTo>
                    <a:cubicBezTo>
                      <a:pt x="925259" y="2591467"/>
                      <a:pt x="855917" y="2733199"/>
                      <a:pt x="779907" y="2869406"/>
                    </a:cubicBezTo>
                    <a:lnTo>
                      <a:pt x="0" y="2869406"/>
                    </a:lnTo>
                    <a:lnTo>
                      <a:pt x="0" y="1639729"/>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50" name="Google Shape;750;p24"/>
              <p:cNvSpPr/>
              <p:nvPr/>
            </p:nvSpPr>
            <p:spPr>
              <a:xfrm>
                <a:off x="3093719" y="5291517"/>
                <a:ext cx="2291714" cy="1284732"/>
              </a:xfrm>
              <a:custGeom>
                <a:avLst/>
                <a:gdLst/>
                <a:ahLst/>
                <a:cxnLst/>
                <a:rect l="l" t="t" r="r" b="b"/>
                <a:pathLst>
                  <a:path w="2291714" h="1284732" extrusionOk="0">
                    <a:moveTo>
                      <a:pt x="27432" y="1284732"/>
                    </a:moveTo>
                    <a:lnTo>
                      <a:pt x="0" y="1195959"/>
                    </a:lnTo>
                    <a:cubicBezTo>
                      <a:pt x="151638" y="1009650"/>
                      <a:pt x="326422" y="837248"/>
                      <a:pt x="523685" y="683133"/>
                    </a:cubicBezTo>
                    <a:cubicBezTo>
                      <a:pt x="594265" y="627983"/>
                      <a:pt x="666369" y="576263"/>
                      <a:pt x="739902" y="527781"/>
                    </a:cubicBezTo>
                    <a:lnTo>
                      <a:pt x="1027938" y="846773"/>
                    </a:lnTo>
                    <a:lnTo>
                      <a:pt x="888683" y="435388"/>
                    </a:lnTo>
                    <a:cubicBezTo>
                      <a:pt x="1097947" y="312992"/>
                      <a:pt x="1316831" y="216313"/>
                      <a:pt x="1541145" y="144780"/>
                    </a:cubicBezTo>
                    <a:lnTo>
                      <a:pt x="1682877" y="385096"/>
                    </a:lnTo>
                    <a:lnTo>
                      <a:pt x="1654683" y="110871"/>
                    </a:lnTo>
                    <a:cubicBezTo>
                      <a:pt x="1864043" y="52483"/>
                      <a:pt x="2077498" y="15621"/>
                      <a:pt x="2291715" y="0"/>
                    </a:cubicBezTo>
                    <a:cubicBezTo>
                      <a:pt x="2225040" y="203168"/>
                      <a:pt x="2138077" y="400621"/>
                      <a:pt x="2031397" y="588931"/>
                    </a:cubicBezTo>
                    <a:lnTo>
                      <a:pt x="1709547" y="593027"/>
                    </a:lnTo>
                    <a:lnTo>
                      <a:pt x="1936623" y="745713"/>
                    </a:lnTo>
                    <a:cubicBezTo>
                      <a:pt x="1813179" y="937546"/>
                      <a:pt x="1668018" y="1118426"/>
                      <a:pt x="1501712" y="1284637"/>
                    </a:cubicBezTo>
                    <a:lnTo>
                      <a:pt x="1234821" y="1284637"/>
                    </a:lnTo>
                    <a:lnTo>
                      <a:pt x="1038892" y="1217105"/>
                    </a:lnTo>
                    <a:lnTo>
                      <a:pt x="1100233" y="1284637"/>
                    </a:lnTo>
                    <a:lnTo>
                      <a:pt x="27432" y="1284637"/>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751" name="Google Shape;751;p24"/>
            <p:cNvSpPr/>
            <p:nvPr/>
          </p:nvSpPr>
          <p:spPr>
            <a:xfrm flipH="1">
              <a:off x="0" y="-4144"/>
              <a:ext cx="12213796" cy="6862144"/>
            </a:xfrm>
            <a:custGeom>
              <a:avLst/>
              <a:gdLst/>
              <a:ahLst/>
              <a:cxnLst/>
              <a:rect l="l" t="t" r="r" b="b"/>
              <a:pathLst>
                <a:path w="7458807" h="4866769" extrusionOk="0">
                  <a:moveTo>
                    <a:pt x="0" y="515"/>
                  </a:moveTo>
                  <a:lnTo>
                    <a:pt x="7458807" y="0"/>
                  </a:lnTo>
                  <a:cubicBezTo>
                    <a:pt x="7458550" y="211240"/>
                    <a:pt x="7458292" y="422479"/>
                    <a:pt x="7458035" y="633719"/>
                  </a:cubicBezTo>
                  <a:cubicBezTo>
                    <a:pt x="7267936" y="673022"/>
                    <a:pt x="6911045" y="261044"/>
                    <a:pt x="6318213" y="235819"/>
                  </a:cubicBezTo>
                  <a:cubicBezTo>
                    <a:pt x="5725381" y="210594"/>
                    <a:pt x="5344962" y="1230706"/>
                    <a:pt x="4677105" y="972150"/>
                  </a:cubicBezTo>
                  <a:cubicBezTo>
                    <a:pt x="4009248" y="713594"/>
                    <a:pt x="2979757" y="1053105"/>
                    <a:pt x="2998439" y="2035598"/>
                  </a:cubicBezTo>
                  <a:cubicBezTo>
                    <a:pt x="3017121" y="3018091"/>
                    <a:pt x="4076056" y="2896435"/>
                    <a:pt x="3902272" y="3619099"/>
                  </a:cubicBezTo>
                  <a:cubicBezTo>
                    <a:pt x="3728488" y="4341763"/>
                    <a:pt x="2490566" y="3998295"/>
                    <a:pt x="2155286" y="4206240"/>
                  </a:cubicBezTo>
                  <a:cubicBezTo>
                    <a:pt x="1820006" y="4414185"/>
                    <a:pt x="1933906" y="4691910"/>
                    <a:pt x="1890592" y="4866769"/>
                  </a:cubicBezTo>
                  <a:lnTo>
                    <a:pt x="11860" y="4865570"/>
                  </a:lnTo>
                  <a:cubicBezTo>
                    <a:pt x="18277" y="3246922"/>
                    <a:pt x="20997" y="1606790"/>
                    <a:pt x="0" y="51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787964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00"/>
        <p:cNvGrpSpPr/>
        <p:nvPr/>
      </p:nvGrpSpPr>
      <p:grpSpPr>
        <a:xfrm>
          <a:off x="0" y="0"/>
          <a:ext cx="0" cy="0"/>
          <a:chOff x="0" y="0"/>
          <a:chExt cx="0" cy="0"/>
        </a:xfrm>
      </p:grpSpPr>
      <p:sp>
        <p:nvSpPr>
          <p:cNvPr id="301" name="Google Shape;301;p9"/>
          <p:cNvSpPr/>
          <p:nvPr/>
        </p:nvSpPr>
        <p:spPr>
          <a:xfrm>
            <a:off x="0" y="1"/>
            <a:ext cx="12194349" cy="6843242"/>
          </a:xfrm>
          <a:custGeom>
            <a:avLst/>
            <a:gdLst/>
            <a:ahLst/>
            <a:cxnLst/>
            <a:rect l="l" t="t" r="r" b="b"/>
            <a:pathLst>
              <a:path w="6860393" h="6860393" extrusionOk="0">
                <a:moveTo>
                  <a:pt x="0" y="0"/>
                </a:moveTo>
                <a:lnTo>
                  <a:pt x="6860394" y="0"/>
                </a:lnTo>
                <a:lnTo>
                  <a:pt x="6860394" y="6860394"/>
                </a:lnTo>
                <a:lnTo>
                  <a:pt x="0" y="6860394"/>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2" name="Google Shape;302;p9"/>
          <p:cNvSpPr/>
          <p:nvPr/>
        </p:nvSpPr>
        <p:spPr>
          <a:xfrm>
            <a:off x="9617974" y="3765150"/>
            <a:ext cx="2574109" cy="506599"/>
          </a:xfrm>
          <a:custGeom>
            <a:avLst/>
            <a:gdLst/>
            <a:ahLst/>
            <a:cxnLst/>
            <a:rect l="l" t="t" r="r" b="b"/>
            <a:pathLst>
              <a:path w="2574109" h="506599" extrusionOk="0">
                <a:moveTo>
                  <a:pt x="1558729" y="0"/>
                </a:moveTo>
                <a:cubicBezTo>
                  <a:pt x="1667123" y="114396"/>
                  <a:pt x="1820571" y="185642"/>
                  <a:pt x="1990592" y="185642"/>
                </a:cubicBezTo>
                <a:cubicBezTo>
                  <a:pt x="2153184" y="185642"/>
                  <a:pt x="2300536" y="120396"/>
                  <a:pt x="2407978" y="14669"/>
                </a:cubicBezTo>
                <a:cubicBezTo>
                  <a:pt x="2445411" y="50959"/>
                  <a:pt x="2489654" y="80272"/>
                  <a:pt x="2538613" y="100513"/>
                </a:cubicBezTo>
                <a:lnTo>
                  <a:pt x="2574109" y="111292"/>
                </a:lnTo>
                <a:lnTo>
                  <a:pt x="2574109" y="506599"/>
                </a:lnTo>
                <a:lnTo>
                  <a:pt x="0" y="506599"/>
                </a:lnTo>
                <a:lnTo>
                  <a:pt x="14751" y="498986"/>
                </a:lnTo>
                <a:cubicBezTo>
                  <a:pt x="161904" y="404795"/>
                  <a:pt x="262757" y="244626"/>
                  <a:pt x="275616" y="60198"/>
                </a:cubicBezTo>
                <a:cubicBezTo>
                  <a:pt x="279712" y="60294"/>
                  <a:pt x="283808" y="60389"/>
                  <a:pt x="287903" y="60389"/>
                </a:cubicBezTo>
                <a:cubicBezTo>
                  <a:pt x="320670" y="60389"/>
                  <a:pt x="352673" y="57246"/>
                  <a:pt x="383630" y="51245"/>
                </a:cubicBezTo>
                <a:cubicBezTo>
                  <a:pt x="501454" y="244507"/>
                  <a:pt x="714147" y="373571"/>
                  <a:pt x="957035" y="373571"/>
                </a:cubicBezTo>
                <a:cubicBezTo>
                  <a:pt x="1220782" y="373571"/>
                  <a:pt x="1449001" y="221361"/>
                  <a:pt x="1558729" y="0"/>
                </a:cubicBez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3" name="Google Shape;303;p9"/>
          <p:cNvSpPr/>
          <p:nvPr/>
        </p:nvSpPr>
        <p:spPr>
          <a:xfrm>
            <a:off x="9035309" y="4271749"/>
            <a:ext cx="582665" cy="81665"/>
          </a:xfrm>
          <a:custGeom>
            <a:avLst/>
            <a:gdLst/>
            <a:ahLst/>
            <a:cxnLst/>
            <a:rect l="l" t="t" r="r" b="b"/>
            <a:pathLst>
              <a:path w="582665" h="81665" extrusionOk="0">
                <a:moveTo>
                  <a:pt x="0" y="0"/>
                </a:moveTo>
                <a:lnTo>
                  <a:pt x="582665" y="0"/>
                </a:lnTo>
                <a:lnTo>
                  <a:pt x="503902" y="40651"/>
                </a:lnTo>
                <a:cubicBezTo>
                  <a:pt x="438300" y="67104"/>
                  <a:pt x="366625" y="81665"/>
                  <a:pt x="291544" y="81665"/>
                </a:cubicBezTo>
                <a:cubicBezTo>
                  <a:pt x="217130" y="81665"/>
                  <a:pt x="146061" y="67360"/>
                  <a:pt x="80936" y="41351"/>
                </a:cubicBezTo>
                <a:lnTo>
                  <a:pt x="0" y="0"/>
                </a:lnTo>
                <a:close/>
              </a:path>
            </a:pathLst>
          </a:custGeom>
          <a:solidFill>
            <a:srgbClr val="4DAD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4" name="Google Shape;304;p9"/>
          <p:cNvSpPr/>
          <p:nvPr/>
        </p:nvSpPr>
        <p:spPr>
          <a:xfrm>
            <a:off x="10890" y="10887"/>
            <a:ext cx="12181110" cy="1864079"/>
          </a:xfrm>
          <a:custGeom>
            <a:avLst/>
            <a:gdLst/>
            <a:ahLst/>
            <a:cxnLst/>
            <a:rect l="l" t="t" r="r" b="b"/>
            <a:pathLst>
              <a:path w="12181110" h="1864079" extrusionOk="0">
                <a:moveTo>
                  <a:pt x="1329750" y="0"/>
                </a:moveTo>
                <a:lnTo>
                  <a:pt x="2975278" y="0"/>
                </a:lnTo>
                <a:lnTo>
                  <a:pt x="2980533" y="52138"/>
                </a:lnTo>
                <a:cubicBezTo>
                  <a:pt x="2980533" y="155580"/>
                  <a:pt x="2953672" y="252735"/>
                  <a:pt x="2906618" y="337126"/>
                </a:cubicBezTo>
                <a:cubicBezTo>
                  <a:pt x="3106548" y="376560"/>
                  <a:pt x="3263997" y="534009"/>
                  <a:pt x="3303335" y="733938"/>
                </a:cubicBezTo>
                <a:cubicBezTo>
                  <a:pt x="3330861" y="729842"/>
                  <a:pt x="3358961" y="727747"/>
                  <a:pt x="3387631" y="727747"/>
                </a:cubicBezTo>
                <a:cubicBezTo>
                  <a:pt x="3434684" y="727747"/>
                  <a:pt x="3480405" y="733557"/>
                  <a:pt x="3524219" y="744320"/>
                </a:cubicBezTo>
                <a:cubicBezTo>
                  <a:pt x="3578226" y="539056"/>
                  <a:pt x="3765012" y="387704"/>
                  <a:pt x="3987230" y="387704"/>
                </a:cubicBezTo>
                <a:cubicBezTo>
                  <a:pt x="4200114" y="387704"/>
                  <a:pt x="4380517" y="526674"/>
                  <a:pt x="4442716" y="718794"/>
                </a:cubicBezTo>
                <a:cubicBezTo>
                  <a:pt x="4484245" y="707174"/>
                  <a:pt x="4528060" y="700887"/>
                  <a:pt x="4573304" y="700887"/>
                </a:cubicBezTo>
                <a:cubicBezTo>
                  <a:pt x="4668077" y="700887"/>
                  <a:pt x="4756374" y="728128"/>
                  <a:pt x="4830954" y="775277"/>
                </a:cubicBezTo>
                <a:cubicBezTo>
                  <a:pt x="4892772" y="596588"/>
                  <a:pt x="5062603" y="468190"/>
                  <a:pt x="5262342" y="468190"/>
                </a:cubicBezTo>
                <a:cubicBezTo>
                  <a:pt x="5438078" y="468190"/>
                  <a:pt x="5590669" y="567631"/>
                  <a:pt x="5666869" y="713269"/>
                </a:cubicBezTo>
                <a:cubicBezTo>
                  <a:pt x="5725947" y="634688"/>
                  <a:pt x="5807636" y="574001"/>
                  <a:pt x="5902250" y="540935"/>
                </a:cubicBezTo>
                <a:lnTo>
                  <a:pt x="5957855" y="527678"/>
                </a:lnTo>
                <a:lnTo>
                  <a:pt x="5953183" y="481329"/>
                </a:lnTo>
                <a:cubicBezTo>
                  <a:pt x="5953183" y="243899"/>
                  <a:pt x="6145658" y="51424"/>
                  <a:pt x="6383088" y="51424"/>
                </a:cubicBezTo>
                <a:cubicBezTo>
                  <a:pt x="6620518" y="51424"/>
                  <a:pt x="6812993" y="243899"/>
                  <a:pt x="6812993" y="481329"/>
                </a:cubicBezTo>
                <a:lnTo>
                  <a:pt x="6811773" y="493434"/>
                </a:lnTo>
                <a:lnTo>
                  <a:pt x="6891387" y="530533"/>
                </a:lnTo>
                <a:cubicBezTo>
                  <a:pt x="6948001" y="564132"/>
                  <a:pt x="6997436" y="608566"/>
                  <a:pt x="7036821" y="660953"/>
                </a:cubicBezTo>
                <a:cubicBezTo>
                  <a:pt x="7113021" y="515315"/>
                  <a:pt x="7265612" y="415874"/>
                  <a:pt x="7441348" y="415874"/>
                </a:cubicBezTo>
                <a:cubicBezTo>
                  <a:pt x="7641086" y="415874"/>
                  <a:pt x="7810917" y="544272"/>
                  <a:pt x="7872736" y="722961"/>
                </a:cubicBezTo>
                <a:cubicBezTo>
                  <a:pt x="7947315" y="675812"/>
                  <a:pt x="8035612" y="648570"/>
                  <a:pt x="8130386" y="648570"/>
                </a:cubicBezTo>
                <a:cubicBezTo>
                  <a:pt x="8175630" y="648570"/>
                  <a:pt x="8219445" y="654857"/>
                  <a:pt x="8260973" y="666477"/>
                </a:cubicBezTo>
                <a:cubicBezTo>
                  <a:pt x="8323172" y="474358"/>
                  <a:pt x="8503575" y="335388"/>
                  <a:pt x="8716459" y="335388"/>
                </a:cubicBezTo>
                <a:cubicBezTo>
                  <a:pt x="8938677" y="335388"/>
                  <a:pt x="9125463" y="486740"/>
                  <a:pt x="9179469" y="692005"/>
                </a:cubicBezTo>
                <a:cubicBezTo>
                  <a:pt x="9223284" y="681242"/>
                  <a:pt x="9269004" y="675432"/>
                  <a:pt x="9316058" y="675432"/>
                </a:cubicBezTo>
                <a:cubicBezTo>
                  <a:pt x="9344728" y="675432"/>
                  <a:pt x="9372827" y="677526"/>
                  <a:pt x="9400354" y="681623"/>
                </a:cubicBezTo>
                <a:cubicBezTo>
                  <a:pt x="9439692" y="481692"/>
                  <a:pt x="9597141" y="324245"/>
                  <a:pt x="9797070" y="284810"/>
                </a:cubicBezTo>
                <a:cubicBezTo>
                  <a:pt x="9773543" y="242615"/>
                  <a:pt x="9755065" y="197228"/>
                  <a:pt x="9742468" y="149461"/>
                </a:cubicBezTo>
                <a:lnTo>
                  <a:pt x="9723179" y="0"/>
                </a:lnTo>
                <a:lnTo>
                  <a:pt x="11435591" y="0"/>
                </a:lnTo>
                <a:lnTo>
                  <a:pt x="11457680" y="22156"/>
                </a:lnTo>
                <a:cubicBezTo>
                  <a:pt x="11504593" y="77977"/>
                  <a:pt x="11537455" y="146008"/>
                  <a:pt x="11550813" y="220803"/>
                </a:cubicBezTo>
                <a:cubicBezTo>
                  <a:pt x="11566339" y="219659"/>
                  <a:pt x="11581960" y="218994"/>
                  <a:pt x="11597772" y="218994"/>
                </a:cubicBezTo>
                <a:cubicBezTo>
                  <a:pt x="11835135" y="218994"/>
                  <a:pt x="12040017" y="357963"/>
                  <a:pt x="12135553" y="559035"/>
                </a:cubicBezTo>
                <a:lnTo>
                  <a:pt x="12181110" y="544196"/>
                </a:lnTo>
                <a:lnTo>
                  <a:pt x="12181110" y="1334766"/>
                </a:lnTo>
                <a:lnTo>
                  <a:pt x="12145697" y="1324012"/>
                </a:lnTo>
                <a:cubicBezTo>
                  <a:pt x="12096738" y="1303771"/>
                  <a:pt x="12052495" y="1274458"/>
                  <a:pt x="12015062" y="1238168"/>
                </a:cubicBezTo>
                <a:cubicBezTo>
                  <a:pt x="11907620" y="1343895"/>
                  <a:pt x="11760268" y="1409141"/>
                  <a:pt x="11597676" y="1409141"/>
                </a:cubicBezTo>
                <a:cubicBezTo>
                  <a:pt x="11427655" y="1409141"/>
                  <a:pt x="11274207" y="1337896"/>
                  <a:pt x="11165813" y="1223499"/>
                </a:cubicBezTo>
                <a:cubicBezTo>
                  <a:pt x="11056085" y="1444860"/>
                  <a:pt x="10827866" y="1597071"/>
                  <a:pt x="10564119" y="1597071"/>
                </a:cubicBezTo>
                <a:cubicBezTo>
                  <a:pt x="10321231" y="1597071"/>
                  <a:pt x="10108538" y="1468007"/>
                  <a:pt x="9990714" y="1274744"/>
                </a:cubicBezTo>
                <a:cubicBezTo>
                  <a:pt x="9959757" y="1280745"/>
                  <a:pt x="9927754" y="1283888"/>
                  <a:pt x="9894987" y="1283888"/>
                </a:cubicBezTo>
                <a:cubicBezTo>
                  <a:pt x="9890892" y="1283888"/>
                  <a:pt x="9886796" y="1283794"/>
                  <a:pt x="9882700" y="1283698"/>
                </a:cubicBezTo>
                <a:cubicBezTo>
                  <a:pt x="9869841" y="1468126"/>
                  <a:pt x="9768988" y="1628294"/>
                  <a:pt x="9621835" y="1722486"/>
                </a:cubicBezTo>
                <a:lnTo>
                  <a:pt x="9607084" y="1730098"/>
                </a:lnTo>
                <a:lnTo>
                  <a:pt x="9024419" y="1730098"/>
                </a:lnTo>
                <a:lnTo>
                  <a:pt x="9012448" y="1723982"/>
                </a:lnTo>
                <a:cubicBezTo>
                  <a:pt x="8866113" y="1631326"/>
                  <a:pt x="8765037" y="1473651"/>
                  <a:pt x="8749797" y="1291604"/>
                </a:cubicBezTo>
                <a:cubicBezTo>
                  <a:pt x="8738748" y="1292365"/>
                  <a:pt x="8727699" y="1292746"/>
                  <a:pt x="8716459" y="1292746"/>
                </a:cubicBezTo>
                <a:cubicBezTo>
                  <a:pt x="8673216" y="1292746"/>
                  <a:pt x="8631306" y="1287032"/>
                  <a:pt x="8591491" y="1276269"/>
                </a:cubicBezTo>
                <a:cubicBezTo>
                  <a:pt x="8530055" y="1472483"/>
                  <a:pt x="8346794" y="1614882"/>
                  <a:pt x="8130290" y="1614882"/>
                </a:cubicBezTo>
                <a:cubicBezTo>
                  <a:pt x="7911120" y="1614882"/>
                  <a:pt x="7726050" y="1468958"/>
                  <a:pt x="7666899" y="1268933"/>
                </a:cubicBezTo>
                <a:cubicBezTo>
                  <a:pt x="7600320" y="1306843"/>
                  <a:pt x="7523358" y="1328560"/>
                  <a:pt x="7441253" y="1328560"/>
                </a:cubicBezTo>
                <a:cubicBezTo>
                  <a:pt x="7301711" y="1328560"/>
                  <a:pt x="7176839" y="1265887"/>
                  <a:pt x="7093114" y="1167207"/>
                </a:cubicBezTo>
                <a:cubicBezTo>
                  <a:pt x="7073493" y="1210736"/>
                  <a:pt x="7047775" y="1251027"/>
                  <a:pt x="7017105" y="1286936"/>
                </a:cubicBezTo>
                <a:cubicBezTo>
                  <a:pt x="6991577" y="1472198"/>
                  <a:pt x="6832701" y="1614882"/>
                  <a:pt x="6640391" y="1614882"/>
                </a:cubicBezTo>
                <a:cubicBezTo>
                  <a:pt x="6563905" y="1614882"/>
                  <a:pt x="6492753" y="1592307"/>
                  <a:pt x="6433127" y="1553445"/>
                </a:cubicBezTo>
                <a:lnTo>
                  <a:pt x="6433127" y="906191"/>
                </a:lnTo>
                <a:lnTo>
                  <a:pt x="6383088" y="911234"/>
                </a:lnTo>
                <a:cubicBezTo>
                  <a:pt x="6353409" y="911234"/>
                  <a:pt x="6324434" y="908227"/>
                  <a:pt x="6296447" y="902500"/>
                </a:cubicBezTo>
                <a:lnTo>
                  <a:pt x="6270563" y="894465"/>
                </a:lnTo>
                <a:lnTo>
                  <a:pt x="6270563" y="1605761"/>
                </a:lnTo>
                <a:cubicBezTo>
                  <a:pt x="6210937" y="1644623"/>
                  <a:pt x="6139785" y="1667198"/>
                  <a:pt x="6063299" y="1667198"/>
                </a:cubicBezTo>
                <a:cubicBezTo>
                  <a:pt x="5870990" y="1667198"/>
                  <a:pt x="5712113" y="1524513"/>
                  <a:pt x="5686585" y="1339253"/>
                </a:cubicBezTo>
                <a:cubicBezTo>
                  <a:pt x="5655915" y="1303343"/>
                  <a:pt x="5630198" y="1263053"/>
                  <a:pt x="5610576" y="1219522"/>
                </a:cubicBezTo>
                <a:cubicBezTo>
                  <a:pt x="5526851" y="1318202"/>
                  <a:pt x="5401979" y="1380876"/>
                  <a:pt x="5262438" y="1380876"/>
                </a:cubicBezTo>
                <a:cubicBezTo>
                  <a:pt x="5180332" y="1380876"/>
                  <a:pt x="5103370" y="1359160"/>
                  <a:pt x="5036790" y="1321250"/>
                </a:cubicBezTo>
                <a:cubicBezTo>
                  <a:pt x="4977639" y="1521274"/>
                  <a:pt x="4792569" y="1667198"/>
                  <a:pt x="4573399" y="1667198"/>
                </a:cubicBezTo>
                <a:cubicBezTo>
                  <a:pt x="4356895" y="1667198"/>
                  <a:pt x="4173634" y="1524800"/>
                  <a:pt x="4112198" y="1328584"/>
                </a:cubicBezTo>
                <a:cubicBezTo>
                  <a:pt x="4072383" y="1339347"/>
                  <a:pt x="4030473" y="1345062"/>
                  <a:pt x="3987230" y="1345062"/>
                </a:cubicBezTo>
                <a:cubicBezTo>
                  <a:pt x="3975989" y="1345062"/>
                  <a:pt x="3964941" y="1344681"/>
                  <a:pt x="3953892" y="1343919"/>
                </a:cubicBezTo>
                <a:cubicBezTo>
                  <a:pt x="3929508" y="1635194"/>
                  <a:pt x="3685383" y="1864079"/>
                  <a:pt x="3387726" y="1864079"/>
                </a:cubicBezTo>
                <a:cubicBezTo>
                  <a:pt x="3087403" y="1864079"/>
                  <a:pt x="2841563" y="1631098"/>
                  <a:pt x="2820989" y="1336013"/>
                </a:cubicBezTo>
                <a:cubicBezTo>
                  <a:pt x="2816893" y="1336109"/>
                  <a:pt x="2812797" y="1336204"/>
                  <a:pt x="2808701" y="1336204"/>
                </a:cubicBezTo>
                <a:cubicBezTo>
                  <a:pt x="2775934" y="1336204"/>
                  <a:pt x="2743932" y="1333061"/>
                  <a:pt x="2712975" y="1327060"/>
                </a:cubicBezTo>
                <a:cubicBezTo>
                  <a:pt x="2595151" y="1520322"/>
                  <a:pt x="2382457" y="1649386"/>
                  <a:pt x="2139570" y="1649386"/>
                </a:cubicBezTo>
                <a:cubicBezTo>
                  <a:pt x="1875823" y="1649386"/>
                  <a:pt x="1647603" y="1497176"/>
                  <a:pt x="1537876" y="1275815"/>
                </a:cubicBezTo>
                <a:cubicBezTo>
                  <a:pt x="1429481" y="1390211"/>
                  <a:pt x="1276034" y="1461458"/>
                  <a:pt x="1106013" y="1461458"/>
                </a:cubicBezTo>
                <a:cubicBezTo>
                  <a:pt x="943421" y="1461458"/>
                  <a:pt x="796069" y="1396211"/>
                  <a:pt x="688627" y="1290485"/>
                </a:cubicBezTo>
                <a:cubicBezTo>
                  <a:pt x="613761" y="1363064"/>
                  <a:pt x="511652" y="1407737"/>
                  <a:pt x="399067" y="1407737"/>
                </a:cubicBezTo>
                <a:cubicBezTo>
                  <a:pt x="214187" y="1407737"/>
                  <a:pt x="57501" y="1287151"/>
                  <a:pt x="3302" y="1120273"/>
                </a:cubicBezTo>
                <a:lnTo>
                  <a:pt x="0" y="1123065"/>
                </a:lnTo>
                <a:lnTo>
                  <a:pt x="0" y="137968"/>
                </a:lnTo>
                <a:lnTo>
                  <a:pt x="63488" y="155235"/>
                </a:lnTo>
                <a:cubicBezTo>
                  <a:pt x="230661" y="217061"/>
                  <a:pt x="349823" y="377894"/>
                  <a:pt x="349823" y="566584"/>
                </a:cubicBezTo>
                <a:cubicBezTo>
                  <a:pt x="349823" y="570584"/>
                  <a:pt x="349727" y="574489"/>
                  <a:pt x="349631" y="578490"/>
                </a:cubicBezTo>
                <a:cubicBezTo>
                  <a:pt x="365825" y="576585"/>
                  <a:pt x="382302" y="575537"/>
                  <a:pt x="398971" y="575537"/>
                </a:cubicBezTo>
                <a:cubicBezTo>
                  <a:pt x="459169" y="575537"/>
                  <a:pt x="516415" y="588396"/>
                  <a:pt x="568136" y="611351"/>
                </a:cubicBezTo>
                <a:cubicBezTo>
                  <a:pt x="663672" y="410279"/>
                  <a:pt x="868554" y="271309"/>
                  <a:pt x="1105917" y="271309"/>
                </a:cubicBezTo>
                <a:cubicBezTo>
                  <a:pt x="1121729" y="271309"/>
                  <a:pt x="1137350" y="271975"/>
                  <a:pt x="1152875" y="273119"/>
                </a:cubicBezTo>
                <a:cubicBezTo>
                  <a:pt x="1170687" y="173392"/>
                  <a:pt x="1223170" y="85691"/>
                  <a:pt x="1297405" y="22921"/>
                </a:cubicBezTo>
                <a:close/>
              </a:path>
            </a:pathLst>
          </a:custGeom>
          <a:solidFill>
            <a:srgbClr val="F2F9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5" name="Google Shape;305;p9"/>
          <p:cNvSpPr/>
          <p:nvPr/>
        </p:nvSpPr>
        <p:spPr>
          <a:xfrm>
            <a:off x="0" y="1108364"/>
            <a:ext cx="12194349" cy="5745665"/>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6" name="Google Shape;306;p9"/>
          <p:cNvSpPr/>
          <p:nvPr/>
        </p:nvSpPr>
        <p:spPr>
          <a:xfrm>
            <a:off x="0" y="3733421"/>
            <a:ext cx="12194349" cy="82006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7" name="Google Shape;307;p9"/>
          <p:cNvSpPr/>
          <p:nvPr/>
        </p:nvSpPr>
        <p:spPr>
          <a:xfrm>
            <a:off x="-266" y="2174375"/>
            <a:ext cx="12194533" cy="1011709"/>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8" name="Google Shape;308;p9"/>
          <p:cNvSpPr/>
          <p:nvPr/>
        </p:nvSpPr>
        <p:spPr>
          <a:xfrm>
            <a:off x="0" y="886691"/>
            <a:ext cx="12194349" cy="277431"/>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9" name="Google Shape;309;p9"/>
          <p:cNvSpPr/>
          <p:nvPr/>
        </p:nvSpPr>
        <p:spPr>
          <a:xfrm flipH="1">
            <a:off x="-2533" y="5363852"/>
            <a:ext cx="12194533" cy="1074057"/>
          </a:xfrm>
          <a:custGeom>
            <a:avLst/>
            <a:gdLst/>
            <a:ahLst/>
            <a:cxnLst/>
            <a:rect l="l" t="t" r="r" b="b"/>
            <a:pathLst>
              <a:path w="6860497" h="850738" extrusionOk="0">
                <a:moveTo>
                  <a:pt x="0" y="302575"/>
                </a:moveTo>
                <a:lnTo>
                  <a:pt x="0" y="580537"/>
                </a:lnTo>
                <a:cubicBezTo>
                  <a:pt x="382341" y="623205"/>
                  <a:pt x="203346" y="565240"/>
                  <a:pt x="475793" y="422148"/>
                </a:cubicBezTo>
                <a:cubicBezTo>
                  <a:pt x="809535" y="261261"/>
                  <a:pt x="1493670" y="842266"/>
                  <a:pt x="2020248" y="850279"/>
                </a:cubicBezTo>
                <a:cubicBezTo>
                  <a:pt x="2615822" y="859437"/>
                  <a:pt x="2958827" y="731643"/>
                  <a:pt x="3487173" y="479593"/>
                </a:cubicBezTo>
                <a:cubicBezTo>
                  <a:pt x="4331987" y="75189"/>
                  <a:pt x="3941529" y="665872"/>
                  <a:pt x="4733061" y="513206"/>
                </a:cubicBezTo>
                <a:cubicBezTo>
                  <a:pt x="4844725" y="491456"/>
                  <a:pt x="4955452" y="467625"/>
                  <a:pt x="5066803" y="444938"/>
                </a:cubicBezTo>
                <a:cubicBezTo>
                  <a:pt x="5674137" y="321411"/>
                  <a:pt x="5832943" y="471892"/>
                  <a:pt x="6376379" y="476991"/>
                </a:cubicBezTo>
                <a:cubicBezTo>
                  <a:pt x="6555062" y="478656"/>
                  <a:pt x="6709809" y="464919"/>
                  <a:pt x="6860498" y="446916"/>
                </a:cubicBezTo>
                <a:lnTo>
                  <a:pt x="6860498" y="299766"/>
                </a:lnTo>
                <a:cubicBezTo>
                  <a:pt x="6734369" y="313502"/>
                  <a:pt x="6605326" y="323597"/>
                  <a:pt x="6469415" y="322036"/>
                </a:cubicBezTo>
                <a:cubicBezTo>
                  <a:pt x="6019118" y="316936"/>
                  <a:pt x="5673200" y="179048"/>
                  <a:pt x="5222903" y="218385"/>
                </a:cubicBezTo>
                <a:cubicBezTo>
                  <a:pt x="5163169" y="224733"/>
                  <a:pt x="5103643" y="231394"/>
                  <a:pt x="5044012" y="238574"/>
                </a:cubicBezTo>
                <a:cubicBezTo>
                  <a:pt x="4628578" y="288838"/>
                  <a:pt x="4523158" y="343578"/>
                  <a:pt x="4136966" y="169786"/>
                </a:cubicBezTo>
                <a:cubicBezTo>
                  <a:pt x="3581666" y="-80078"/>
                  <a:pt x="3125125" y="487086"/>
                  <a:pt x="2480848" y="344930"/>
                </a:cubicBezTo>
                <a:cubicBezTo>
                  <a:pt x="2105167" y="261989"/>
                  <a:pt x="2590430" y="223797"/>
                  <a:pt x="2680760" y="216928"/>
                </a:cubicBezTo>
                <a:cubicBezTo>
                  <a:pt x="3002534" y="192681"/>
                  <a:pt x="2789614" y="192681"/>
                  <a:pt x="2632473" y="168121"/>
                </a:cubicBezTo>
                <a:cubicBezTo>
                  <a:pt x="2422466" y="131697"/>
                  <a:pt x="2214021" y="83515"/>
                  <a:pt x="2002141" y="47924"/>
                </a:cubicBezTo>
                <a:cubicBezTo>
                  <a:pt x="1028284" y="-115565"/>
                  <a:pt x="1339964" y="176654"/>
                  <a:pt x="1992358" y="363767"/>
                </a:cubicBezTo>
                <a:lnTo>
                  <a:pt x="2065517" y="382395"/>
                </a:lnTo>
                <a:cubicBezTo>
                  <a:pt x="2604271" y="519450"/>
                  <a:pt x="2884627" y="434948"/>
                  <a:pt x="3387790" y="245963"/>
                </a:cubicBezTo>
                <a:cubicBezTo>
                  <a:pt x="4222301" y="-67486"/>
                  <a:pt x="4042370" y="367409"/>
                  <a:pt x="4682693" y="314335"/>
                </a:cubicBezTo>
                <a:cubicBezTo>
                  <a:pt x="5042764" y="284468"/>
                  <a:pt x="5300329" y="218385"/>
                  <a:pt x="5674761" y="268233"/>
                </a:cubicBezTo>
                <a:cubicBezTo>
                  <a:pt x="5704524" y="274373"/>
                  <a:pt x="5733767" y="280721"/>
                  <a:pt x="5763426" y="287485"/>
                </a:cubicBezTo>
                <a:cubicBezTo>
                  <a:pt x="5799954" y="295811"/>
                  <a:pt x="6279909" y="387598"/>
                  <a:pt x="5993934" y="363038"/>
                </a:cubicBezTo>
                <a:cubicBezTo>
                  <a:pt x="5639379" y="332651"/>
                  <a:pt x="5567885" y="287485"/>
                  <a:pt x="5193973" y="356066"/>
                </a:cubicBezTo>
                <a:cubicBezTo>
                  <a:pt x="5027882" y="388430"/>
                  <a:pt x="4841394" y="429225"/>
                  <a:pt x="4675512" y="451807"/>
                </a:cubicBezTo>
                <a:cubicBezTo>
                  <a:pt x="4045492" y="537246"/>
                  <a:pt x="4214080" y="113382"/>
                  <a:pt x="3650454" y="337021"/>
                </a:cubicBezTo>
                <a:cubicBezTo>
                  <a:pt x="3239911" y="499990"/>
                  <a:pt x="2971627" y="700526"/>
                  <a:pt x="2500412" y="746212"/>
                </a:cubicBezTo>
                <a:cubicBezTo>
                  <a:pt x="2358153" y="759428"/>
                  <a:pt x="2209858" y="770668"/>
                  <a:pt x="2067182" y="772957"/>
                </a:cubicBezTo>
                <a:cubicBezTo>
                  <a:pt x="1571824" y="780866"/>
                  <a:pt x="1158263" y="402479"/>
                  <a:pt x="719518" y="323805"/>
                </a:cubicBezTo>
                <a:cubicBezTo>
                  <a:pt x="472151" y="279472"/>
                  <a:pt x="441035" y="379169"/>
                  <a:pt x="290138" y="396339"/>
                </a:cubicBezTo>
                <a:cubicBezTo>
                  <a:pt x="232381" y="396235"/>
                  <a:pt x="210839" y="390616"/>
                  <a:pt x="156308" y="369282"/>
                </a:cubicBezTo>
                <a:cubicBezTo>
                  <a:pt x="97615" y="346596"/>
                  <a:pt x="47246" y="324221"/>
                  <a:pt x="0" y="302575"/>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0" name="Google Shape;310;p9"/>
          <p:cNvSpPr txBox="1">
            <a:spLocks noGrp="1"/>
          </p:cNvSpPr>
          <p:nvPr>
            <p:ph type="subTitle" idx="1"/>
          </p:nvPr>
        </p:nvSpPr>
        <p:spPr>
          <a:xfrm>
            <a:off x="873360" y="1813775"/>
            <a:ext cx="49611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1" name="Google Shape;311;p9"/>
          <p:cNvSpPr txBox="1">
            <a:spLocks noGrp="1"/>
          </p:cNvSpPr>
          <p:nvPr>
            <p:ph type="subTitle" idx="2"/>
          </p:nvPr>
        </p:nvSpPr>
        <p:spPr>
          <a:xfrm>
            <a:off x="6464155" y="1813775"/>
            <a:ext cx="4960800" cy="717900"/>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dk1"/>
              </a:buClr>
              <a:buSzPts val="2100"/>
              <a:buNone/>
              <a:defRPr sz="2100" b="1">
                <a:solidFill>
                  <a:schemeClr val="dk1"/>
                </a:solidFill>
              </a:defRPr>
            </a:lvl1pPr>
            <a:lvl2pPr lvl="1" rtl="0">
              <a:spcBef>
                <a:spcPts val="2100"/>
              </a:spcBef>
              <a:spcAft>
                <a:spcPts val="0"/>
              </a:spcAft>
              <a:buClr>
                <a:schemeClr val="dk1"/>
              </a:buClr>
              <a:buSzPts val="2100"/>
              <a:buNone/>
              <a:defRPr sz="2100" b="1">
                <a:solidFill>
                  <a:schemeClr val="dk1"/>
                </a:solidFill>
              </a:defRPr>
            </a:lvl2pPr>
            <a:lvl3pPr lvl="2" rtl="0">
              <a:spcBef>
                <a:spcPts val="2100"/>
              </a:spcBef>
              <a:spcAft>
                <a:spcPts val="0"/>
              </a:spcAft>
              <a:buClr>
                <a:schemeClr val="dk1"/>
              </a:buClr>
              <a:buSzPts val="2100"/>
              <a:buNone/>
              <a:defRPr sz="2100" b="1">
                <a:solidFill>
                  <a:schemeClr val="dk1"/>
                </a:solidFill>
              </a:defRPr>
            </a:lvl3pPr>
            <a:lvl4pPr lvl="3" rtl="0">
              <a:spcBef>
                <a:spcPts val="2100"/>
              </a:spcBef>
              <a:spcAft>
                <a:spcPts val="0"/>
              </a:spcAft>
              <a:buClr>
                <a:schemeClr val="dk1"/>
              </a:buClr>
              <a:buSzPts val="2100"/>
              <a:buNone/>
              <a:defRPr sz="2100" b="1">
                <a:solidFill>
                  <a:schemeClr val="dk1"/>
                </a:solidFill>
              </a:defRPr>
            </a:lvl4pPr>
            <a:lvl5pPr lvl="4" rtl="0">
              <a:spcBef>
                <a:spcPts val="2100"/>
              </a:spcBef>
              <a:spcAft>
                <a:spcPts val="0"/>
              </a:spcAft>
              <a:buClr>
                <a:schemeClr val="dk1"/>
              </a:buClr>
              <a:buSzPts val="2100"/>
              <a:buNone/>
              <a:defRPr sz="2100" b="1">
                <a:solidFill>
                  <a:schemeClr val="dk1"/>
                </a:solidFill>
              </a:defRPr>
            </a:lvl5pPr>
            <a:lvl6pPr lvl="5" rtl="0">
              <a:spcBef>
                <a:spcPts val="2100"/>
              </a:spcBef>
              <a:spcAft>
                <a:spcPts val="0"/>
              </a:spcAft>
              <a:buClr>
                <a:schemeClr val="dk1"/>
              </a:buClr>
              <a:buSzPts val="2100"/>
              <a:buNone/>
              <a:defRPr sz="2100" b="1">
                <a:solidFill>
                  <a:schemeClr val="dk1"/>
                </a:solidFill>
              </a:defRPr>
            </a:lvl6pPr>
            <a:lvl7pPr lvl="6" rtl="0">
              <a:spcBef>
                <a:spcPts val="2100"/>
              </a:spcBef>
              <a:spcAft>
                <a:spcPts val="0"/>
              </a:spcAft>
              <a:buClr>
                <a:schemeClr val="dk1"/>
              </a:buClr>
              <a:buSzPts val="2100"/>
              <a:buNone/>
              <a:defRPr sz="2100" b="1">
                <a:solidFill>
                  <a:schemeClr val="dk1"/>
                </a:solidFill>
              </a:defRPr>
            </a:lvl7pPr>
            <a:lvl8pPr lvl="7" rtl="0">
              <a:spcBef>
                <a:spcPts val="2100"/>
              </a:spcBef>
              <a:spcAft>
                <a:spcPts val="0"/>
              </a:spcAft>
              <a:buClr>
                <a:schemeClr val="dk1"/>
              </a:buClr>
              <a:buSzPts val="2100"/>
              <a:buNone/>
              <a:defRPr sz="2100" b="1">
                <a:solidFill>
                  <a:schemeClr val="dk1"/>
                </a:solidFill>
              </a:defRPr>
            </a:lvl8pPr>
            <a:lvl9pPr lvl="8" rtl="0">
              <a:spcBef>
                <a:spcPts val="2100"/>
              </a:spcBef>
              <a:spcAft>
                <a:spcPts val="2100"/>
              </a:spcAft>
              <a:buClr>
                <a:schemeClr val="dk1"/>
              </a:buClr>
              <a:buSzPts val="2100"/>
              <a:buNone/>
              <a:defRPr sz="2100" b="1">
                <a:solidFill>
                  <a:schemeClr val="dk1"/>
                </a:solidFill>
              </a:defRPr>
            </a:lvl9pPr>
          </a:lstStyle>
          <a:p>
            <a:endParaRPr/>
          </a:p>
        </p:txBody>
      </p:sp>
      <p:sp>
        <p:nvSpPr>
          <p:cNvPr id="312" name="Google Shape;312;p9"/>
          <p:cNvSpPr txBox="1">
            <a:spLocks noGrp="1"/>
          </p:cNvSpPr>
          <p:nvPr>
            <p:ph type="title"/>
          </p:nvPr>
        </p:nvSpPr>
        <p:spPr>
          <a:xfrm>
            <a:off x="873350" y="836300"/>
            <a:ext cx="10551900" cy="763500"/>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4000"/>
              <a:buFont typeface="Abril Fatface"/>
              <a:buNone/>
              <a:defRPr sz="4000">
                <a:solidFill>
                  <a:schemeClr val="dk1"/>
                </a:solidFill>
                <a:latin typeface="Abril Fatface"/>
                <a:ea typeface="Abril Fatface"/>
                <a:cs typeface="Abril Fatface"/>
                <a:sym typeface="Abril Fatface"/>
              </a:defRPr>
            </a:lvl9pPr>
          </a:lstStyle>
          <a:p>
            <a:endParaRPr/>
          </a:p>
        </p:txBody>
      </p:sp>
      <p:sp>
        <p:nvSpPr>
          <p:cNvPr id="313" name="Google Shape;313;p9"/>
          <p:cNvSpPr txBox="1">
            <a:spLocks noGrp="1"/>
          </p:cNvSpPr>
          <p:nvPr>
            <p:ph type="body" idx="3"/>
          </p:nvPr>
        </p:nvSpPr>
        <p:spPr>
          <a:xfrm>
            <a:off x="873350" y="2750800"/>
            <a:ext cx="49608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dirty="0"/>
          </a:p>
        </p:txBody>
      </p:sp>
      <p:sp>
        <p:nvSpPr>
          <p:cNvPr id="314" name="Google Shape;314;p9"/>
          <p:cNvSpPr txBox="1">
            <a:spLocks noGrp="1"/>
          </p:cNvSpPr>
          <p:nvPr>
            <p:ph type="body" idx="4"/>
          </p:nvPr>
        </p:nvSpPr>
        <p:spPr>
          <a:xfrm>
            <a:off x="6464146" y="2739050"/>
            <a:ext cx="4961100" cy="31185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Clr>
                <a:schemeClr val="dk1"/>
              </a:buClr>
              <a:buSzPts val="1900"/>
              <a:buChar char="●"/>
              <a:defRPr>
                <a:solidFill>
                  <a:schemeClr val="dk1"/>
                </a:solidFill>
              </a:defRPr>
            </a:lvl1pPr>
            <a:lvl2pPr marL="914400" lvl="1" indent="-349250">
              <a:spcBef>
                <a:spcPts val="2100"/>
              </a:spcBef>
              <a:spcAft>
                <a:spcPts val="0"/>
              </a:spcAft>
              <a:buClr>
                <a:schemeClr val="dk1"/>
              </a:buClr>
              <a:buSzPts val="1900"/>
              <a:buChar char="○"/>
              <a:defRPr>
                <a:solidFill>
                  <a:schemeClr val="dk1"/>
                </a:solidFill>
              </a:defRPr>
            </a:lvl2pPr>
            <a:lvl3pPr marL="1371600" lvl="2" indent="-349250">
              <a:spcBef>
                <a:spcPts val="2100"/>
              </a:spcBef>
              <a:spcAft>
                <a:spcPts val="0"/>
              </a:spcAft>
              <a:buClr>
                <a:schemeClr val="dk1"/>
              </a:buClr>
              <a:buSzPts val="1900"/>
              <a:buChar char="■"/>
              <a:defRPr>
                <a:solidFill>
                  <a:schemeClr val="dk1"/>
                </a:solidFill>
              </a:defRPr>
            </a:lvl3pPr>
            <a:lvl4pPr marL="1828800" lvl="3" indent="-349250">
              <a:spcBef>
                <a:spcPts val="2100"/>
              </a:spcBef>
              <a:spcAft>
                <a:spcPts val="0"/>
              </a:spcAft>
              <a:buClr>
                <a:schemeClr val="dk1"/>
              </a:buClr>
              <a:buSzPts val="1900"/>
              <a:buChar char="●"/>
              <a:defRPr>
                <a:solidFill>
                  <a:schemeClr val="dk1"/>
                </a:solidFill>
              </a:defRPr>
            </a:lvl4pPr>
            <a:lvl5pPr marL="2286000" lvl="4" indent="-349250">
              <a:spcBef>
                <a:spcPts val="2100"/>
              </a:spcBef>
              <a:spcAft>
                <a:spcPts val="0"/>
              </a:spcAft>
              <a:buClr>
                <a:schemeClr val="dk1"/>
              </a:buClr>
              <a:buSzPts val="1900"/>
              <a:buChar char="○"/>
              <a:defRPr>
                <a:solidFill>
                  <a:schemeClr val="dk1"/>
                </a:solidFill>
              </a:defRPr>
            </a:lvl5pPr>
            <a:lvl6pPr marL="2743200" lvl="5" indent="-349250">
              <a:spcBef>
                <a:spcPts val="2100"/>
              </a:spcBef>
              <a:spcAft>
                <a:spcPts val="0"/>
              </a:spcAft>
              <a:buClr>
                <a:schemeClr val="dk1"/>
              </a:buClr>
              <a:buSzPts val="1900"/>
              <a:buChar char="■"/>
              <a:defRPr>
                <a:solidFill>
                  <a:schemeClr val="dk1"/>
                </a:solidFill>
              </a:defRPr>
            </a:lvl6pPr>
            <a:lvl7pPr marL="3200400" lvl="6" indent="-349250">
              <a:spcBef>
                <a:spcPts val="2100"/>
              </a:spcBef>
              <a:spcAft>
                <a:spcPts val="0"/>
              </a:spcAft>
              <a:buClr>
                <a:schemeClr val="dk1"/>
              </a:buClr>
              <a:buSzPts val="1900"/>
              <a:buChar char="●"/>
              <a:defRPr>
                <a:solidFill>
                  <a:schemeClr val="dk1"/>
                </a:solidFill>
              </a:defRPr>
            </a:lvl7pPr>
            <a:lvl8pPr marL="3657600" lvl="7" indent="-349250">
              <a:spcBef>
                <a:spcPts val="2100"/>
              </a:spcBef>
              <a:spcAft>
                <a:spcPts val="0"/>
              </a:spcAft>
              <a:buClr>
                <a:schemeClr val="dk1"/>
              </a:buClr>
              <a:buSzPts val="1900"/>
              <a:buChar char="○"/>
              <a:defRPr>
                <a:solidFill>
                  <a:schemeClr val="dk1"/>
                </a:solidFill>
              </a:defRPr>
            </a:lvl8pPr>
            <a:lvl9pPr marL="4114800" lvl="8" indent="-349250">
              <a:spcBef>
                <a:spcPts val="2100"/>
              </a:spcBef>
              <a:spcAft>
                <a:spcPts val="2100"/>
              </a:spcAft>
              <a:buClr>
                <a:schemeClr val="dk1"/>
              </a:buClr>
              <a:buSzPts val="1900"/>
              <a:buChar char="■"/>
              <a:defRPr>
                <a:solidFill>
                  <a:schemeClr val="dk1"/>
                </a:solidFill>
              </a:defRPr>
            </a:lvl9pPr>
          </a:lstStyle>
          <a:p>
            <a:endParaRPr/>
          </a:p>
        </p:txBody>
      </p:sp>
    </p:spTree>
    <p:extLst>
      <p:ext uri="{BB962C8B-B14F-4D97-AF65-F5344CB8AC3E}">
        <p14:creationId xmlns:p14="http://schemas.microsoft.com/office/powerpoint/2010/main" val="318668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0735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8177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14663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408485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10/31/2025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299312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96446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7BE3-4034-A73E-7BF3-6CCD45E3191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C49B60C-605F-B2A2-2FED-30A0F00180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153E06-43C7-E1A7-B2BB-EE568C3B8171}"/>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2B541051-CE5E-7861-A6E6-A8DAB13223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EB6F56-1BBF-2E01-CF5C-76AE34E7F48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8" name="图片 8">
            <a:extLst>
              <a:ext uri="{FF2B5EF4-FFF2-40B4-BE49-F238E27FC236}">
                <a16:creationId xmlns:a16="http://schemas.microsoft.com/office/drawing/2014/main"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5" y="-2720495"/>
            <a:ext cx="6782891" cy="12298989"/>
          </a:xfrm>
          <a:prstGeom prst="rect">
            <a:avLst/>
          </a:prstGeom>
        </p:spPr>
      </p:pic>
      <p:pic>
        <p:nvPicPr>
          <p:cNvPr id="9" name="Picture 8">
            <a:extLst>
              <a:ext uri="{FF2B5EF4-FFF2-40B4-BE49-F238E27FC236}">
                <a16:creationId xmlns:a16="http://schemas.microsoft.com/office/drawing/2014/main" id="{99152044-F794-192C-47EE-71C462A4C389}"/>
              </a:ext>
            </a:extLst>
          </p:cNvPr>
          <p:cNvPicPr>
            <a:picLocks noChangeAspect="1"/>
          </p:cNvPicPr>
          <p:nvPr userDrawn="1"/>
        </p:nvPicPr>
        <p:blipFill>
          <a:blip r:embed="rId4"/>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27834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2993432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0893164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4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9291162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726330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26626116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E9703-BA14-2139-DB07-1E0248DDA2C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96B3AD-F7C5-2BF5-15DB-1688B7CDA45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4DFB6A-67A6-A934-F65A-C3D8A6E7B312}"/>
              </a:ext>
            </a:extLst>
          </p:cNvPr>
          <p:cNvSpPr>
            <a:spLocks noGrp="1"/>
          </p:cNvSpPr>
          <p:nvPr>
            <p:ph type="dt" sz="half" idx="10"/>
          </p:nvPr>
        </p:nvSpPr>
        <p:spPr>
          <a:xfrm>
            <a:off x="838200" y="6356350"/>
            <a:ext cx="2743200" cy="365125"/>
          </a:xfrm>
          <a:prstGeom prst="rect">
            <a:avLst/>
          </a:prstGeom>
        </p:spPr>
        <p:txBody>
          <a:bodyPr/>
          <a:lstStyle/>
          <a:p>
            <a:fld id="{92A317B5-4BF7-47E9-A415-BC2FEE3B2F96}" type="datetimeFigureOut">
              <a:rPr lang="en-US" smtClean="0"/>
              <a:t>10/31/2025</a:t>
            </a:fld>
            <a:endParaRPr lang="en-US"/>
          </a:p>
        </p:txBody>
      </p:sp>
      <p:sp>
        <p:nvSpPr>
          <p:cNvPr id="5" name="Footer Placeholder 4">
            <a:extLst>
              <a:ext uri="{FF2B5EF4-FFF2-40B4-BE49-F238E27FC236}">
                <a16:creationId xmlns:a16="http://schemas.microsoft.com/office/drawing/2014/main" id="{7B90375E-47DA-F758-78E5-91786E82D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597AE8-0686-36CE-086F-29D8908F61E9}"/>
              </a:ext>
            </a:extLst>
          </p:cNvPr>
          <p:cNvSpPr>
            <a:spLocks noGrp="1"/>
          </p:cNvSpPr>
          <p:nvPr>
            <p:ph type="sldNum" sz="quarter" idx="12"/>
          </p:nvPr>
        </p:nvSpPr>
        <p:spPr>
          <a:xfrm>
            <a:off x="8610600" y="6356350"/>
            <a:ext cx="2743200" cy="365125"/>
          </a:xfrm>
          <a:prstGeom prst="rect">
            <a:avLst/>
          </a:prstGeom>
        </p:spPr>
        <p:txBody>
          <a:bodyPr/>
          <a:lstStyle/>
          <a:p>
            <a:fld id="{536D2C04-7F1C-4E15-9FA6-EA42DB1A37D4}" type="slidenum">
              <a:rPr lang="en-US" smtClean="0"/>
              <a:t>‹#›</a:t>
            </a:fld>
            <a:endParaRPr lang="en-US"/>
          </a:p>
        </p:txBody>
      </p:sp>
      <p:pic>
        <p:nvPicPr>
          <p:cNvPr id="7" name="图片 3">
            <a:extLst>
              <a:ext uri="{FF2B5EF4-FFF2-40B4-BE49-F238E27FC236}">
                <a16:creationId xmlns:a16="http://schemas.microsoft.com/office/drawing/2014/main" id="{3643854A-BFAD-EE1E-2BEA-5FBE130651C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sp>
        <p:nvSpPr>
          <p:cNvPr id="8" name="矩形 1">
            <a:extLst>
              <a:ext uri="{FF2B5EF4-FFF2-40B4-BE49-F238E27FC236}">
                <a16:creationId xmlns:a16="http://schemas.microsoft.com/office/drawing/2014/main" id="{7682F01A-9B19-FBBA-A6AF-5B9FC08357CA}"/>
              </a:ext>
            </a:extLst>
          </p:cNvPr>
          <p:cNvSpPr/>
          <p:nvPr userDrawn="1"/>
        </p:nvSpPr>
        <p:spPr>
          <a:xfrm>
            <a:off x="465992" y="621783"/>
            <a:ext cx="11298116" cy="5795890"/>
          </a:xfrm>
          <a:prstGeom prst="rect">
            <a:avLst/>
          </a:prstGeom>
          <a:solidFill>
            <a:schemeClr val="bg1"/>
          </a:solidFill>
          <a:ln w="38100">
            <a:solidFill>
              <a:srgbClr val="61ADF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sym typeface="字魂105号-简雅黑" panose="00000500000000000000" pitchFamily="2" charset="-122"/>
            </a:endParaRPr>
          </a:p>
        </p:txBody>
      </p:sp>
      <p:pic>
        <p:nvPicPr>
          <p:cNvPr id="9" name="Picture 8">
            <a:extLst>
              <a:ext uri="{FF2B5EF4-FFF2-40B4-BE49-F238E27FC236}">
                <a16:creationId xmlns:a16="http://schemas.microsoft.com/office/drawing/2014/main" id="{8C6EBFCB-D581-BA4A-0047-9B9968DEDEAD}"/>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938987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11240759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id="{33489F27-4C72-B514-43B7-8328303522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0" y="-2666998"/>
            <a:ext cx="6858003" cy="12192000"/>
          </a:xfrm>
          <a:prstGeom prst="rect">
            <a:avLst/>
          </a:prstGeom>
        </p:spPr>
      </p:pic>
      <p:pic>
        <p:nvPicPr>
          <p:cNvPr id="2" name="Picture 1">
            <a:extLst>
              <a:ext uri="{FF2B5EF4-FFF2-40B4-BE49-F238E27FC236}">
                <a16:creationId xmlns:a16="http://schemas.microsoft.com/office/drawing/2014/main" id="{3AD50C5B-0ED1-EED3-E25C-D848E8B6E41C}"/>
              </a:ext>
            </a:extLst>
          </p:cNvPr>
          <p:cNvPicPr>
            <a:picLocks noChangeAspect="1"/>
          </p:cNvPicPr>
          <p:nvPr userDrawn="1"/>
        </p:nvPicPr>
        <p:blipFill>
          <a:blip r:embed="rId3"/>
          <a:stretch>
            <a:fillRect/>
          </a:stretch>
        </p:blipFill>
        <p:spPr>
          <a:xfrm>
            <a:off x="-352110" y="6519186"/>
            <a:ext cx="1542422" cy="518205"/>
          </a:xfrm>
          <a:prstGeom prst="rect">
            <a:avLst/>
          </a:prstGeom>
        </p:spPr>
      </p:pic>
    </p:spTree>
    <p:extLst>
      <p:ext uri="{BB962C8B-B14F-4D97-AF65-F5344CB8AC3E}">
        <p14:creationId xmlns:p14="http://schemas.microsoft.com/office/powerpoint/2010/main" val="3929518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image" Target="../media/image16.png"/><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6.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8F09-54AD-4894-9CC3-48AE4BF9C221}" type="datetimeFigureOut">
              <a:rPr lang="en-US" smtClean="0"/>
              <a:t>10/31/2025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B7D1-608C-4A99-86F9-DF4EB0FE8530}" type="slidenum">
              <a:rPr lang="en-US" smtClean="0"/>
              <a:t>‹#›</a:t>
            </a:fld>
            <a:endParaRPr lang="en-US"/>
          </a:p>
        </p:txBody>
      </p:sp>
    </p:spTree>
    <p:extLst>
      <p:ext uri="{BB962C8B-B14F-4D97-AF65-F5344CB8AC3E}">
        <p14:creationId xmlns:p14="http://schemas.microsoft.com/office/powerpoint/2010/main" val="26877620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312280"/>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 id="2147483862" r:id="rId17"/>
    <p:sldLayoutId id="2147483863" r:id="rId18"/>
    <p:sldLayoutId id="2147483864" r:id="rId19"/>
    <p:sldLayoutId id="2147483865" r:id="rId20"/>
    <p:sldLayoutId id="2147483866"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2493260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2025/10/31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976293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10/31/2025</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243588335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EFADF"/>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B8137CA-D131-4EF6-9B14-D9F7E276C745}"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2025/10/31</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7755A1B-FC52-483B-B683-58CCB7978464}"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a:ea typeface="字魂70号-灵悦黑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a:ea typeface="字魂70号-灵悦黑体"/>
              <a:cs typeface="+mn-cs"/>
            </a:endParaRPr>
          </a:p>
        </p:txBody>
      </p:sp>
    </p:spTree>
    <p:extLst>
      <p:ext uri="{BB962C8B-B14F-4D97-AF65-F5344CB8AC3E}">
        <p14:creationId xmlns:p14="http://schemas.microsoft.com/office/powerpoint/2010/main" val="384775623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7" name="Picture 16" descr="A round pink circle with white text and a black background&#10;&#10;AI-generated content may be incorrect.">
            <a:extLst>
              <a:ext uri="{FF2B5EF4-FFF2-40B4-BE49-F238E27FC236}">
                <a16:creationId xmlns:a16="http://schemas.microsoft.com/office/drawing/2014/main" id="{E2ED7A53-1043-5025-29C7-3290368D107A}"/>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18" name="Picture 17" descr="A round pink circle with white text and a black background&#10;&#10;AI-generated content may be incorrect.">
            <a:extLst>
              <a:ext uri="{FF2B5EF4-FFF2-40B4-BE49-F238E27FC236}">
                <a16:creationId xmlns:a16="http://schemas.microsoft.com/office/drawing/2014/main" id="{6DC60FA3-524D-1D38-F9D6-FC867A8B7F7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642247180"/>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825600"/>
          </a:xfrm>
          <a:prstGeom prst="rect">
            <a:avLst/>
          </a:prstGeom>
          <a:noFill/>
          <a:ln>
            <a:noFill/>
          </a:ln>
        </p:spPr>
        <p:txBody>
          <a:bodyPr spcFirstLastPara="1" wrap="square" lIns="121705" tIns="121705" rIns="121705" bIns="121705" anchor="t" anchorCtr="0">
            <a:noAutofit/>
          </a:bodyPr>
          <a:lstStyle>
            <a:lvl1pPr lvl="0" rtl="0">
              <a:spcBef>
                <a:spcPts val="0"/>
              </a:spcBef>
              <a:spcAft>
                <a:spcPts val="0"/>
              </a:spcAft>
              <a:buClr>
                <a:schemeClr val="dk1"/>
              </a:buClr>
              <a:buSzPts val="3600"/>
              <a:buFont typeface="Titan One"/>
              <a:buNone/>
              <a:defRPr sz="36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648939"/>
            <a:ext cx="10290400" cy="4489600"/>
          </a:xfrm>
          <a:prstGeom prst="rect">
            <a:avLst/>
          </a:prstGeom>
          <a:noFill/>
          <a:ln>
            <a:noFill/>
          </a:ln>
        </p:spPr>
        <p:txBody>
          <a:bodyPr spcFirstLastPara="1" wrap="square" lIns="121705" tIns="121705" rIns="121705" bIns="121705" anchor="t" anchorCtr="0">
            <a:noAutofit/>
          </a:bodyPr>
          <a:lstStyle>
            <a:lvl1pPr marL="457200" lvl="0" indent="-317500">
              <a:lnSpc>
                <a:spcPct val="115000"/>
              </a:lnSpc>
              <a:spcBef>
                <a:spcPts val="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1pPr>
            <a:lvl2pPr marL="914400" lvl="1"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2pPr>
            <a:lvl3pPr marL="1371600" lvl="2"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3pPr>
            <a:lvl4pPr marL="1828800" lvl="3"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4pPr>
            <a:lvl5pPr marL="2286000" lvl="4"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5pPr>
            <a:lvl6pPr marL="2743200" lvl="5"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6pPr>
            <a:lvl7pPr marL="3200400" lvl="6"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7pPr>
            <a:lvl8pPr marL="3657600" lvl="7" indent="-317500">
              <a:lnSpc>
                <a:spcPct val="115000"/>
              </a:lnSpc>
              <a:spcBef>
                <a:spcPts val="1600"/>
              </a:spcBef>
              <a:spcAft>
                <a:spcPts val="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8pPr>
            <a:lvl9pPr marL="4114800" lvl="8" indent="-317500">
              <a:lnSpc>
                <a:spcPct val="115000"/>
              </a:lnSpc>
              <a:spcBef>
                <a:spcPts val="1600"/>
              </a:spcBef>
              <a:spcAft>
                <a:spcPts val="1600"/>
              </a:spcAft>
              <a:buClr>
                <a:schemeClr val="dk2"/>
              </a:buClr>
              <a:buSzPts val="1400"/>
              <a:buFont typeface="Source Sans Pro"/>
              <a:buChar char="■"/>
              <a:defRPr>
                <a:solidFill>
                  <a:schemeClr val="dk2"/>
                </a:solidFill>
                <a:latin typeface="Source Sans Pro"/>
                <a:ea typeface="Source Sans Pro"/>
                <a:cs typeface="Source Sans Pro"/>
                <a:sym typeface="Source Sans Pro"/>
              </a:defRPr>
            </a:lvl9pPr>
          </a:lstStyle>
          <a:p>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2B813F92-4147-9159-A081-1A4059C7C69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80864" y="116632"/>
            <a:ext cx="1444848" cy="1444848"/>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23C09FF0-D403-09BE-DE80-B359F4722CA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504712" y="5157192"/>
            <a:ext cx="1444848" cy="1444848"/>
          </a:xfrm>
          <a:prstGeom prst="rect">
            <a:avLst/>
          </a:prstGeom>
        </p:spPr>
      </p:pic>
    </p:spTree>
    <p:extLst>
      <p:ext uri="{BB962C8B-B14F-4D97-AF65-F5344CB8AC3E}">
        <p14:creationId xmlns:p14="http://schemas.microsoft.com/office/powerpoint/2010/main" val="2975553408"/>
      </p:ext>
    </p:extLst>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40"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1028157"/>
      </p:ext>
    </p:extLst>
  </p:cSld>
  <p:clrMap bg1="lt1" tx1="dk1" bg2="dk2" tx2="lt2" accent1="accent1" accent2="accent2" accent3="accent3" accent4="accent4" accent5="accent5" accent6="accent6" hlink="hlink" folHlink="folHlink"/>
  <p:sldLayoutIdLst>
    <p:sldLayoutId id="214748384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136707951"/>
      </p:ext>
    </p:extLst>
  </p:cSld>
  <p:clrMap bg1="lt1" tx1="dk1" bg2="dk2" tx2="lt2" accent1="accent1" accent2="accent2" accent3="accent3" accent4="accent4" accent5="accent5" accent6="accent6" hlink="hlink" folHlink="folHlink"/>
  <p:sldLayoutIdLst>
    <p:sldLayoutId id="2147483844"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0.gif"/><Relationship Id="rId5" Type="http://schemas.openxmlformats.org/officeDocument/2006/relationships/image" Target="../media/image39.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75.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5.xml"/><Relationship Id="rId5" Type="http://schemas.openxmlformats.org/officeDocument/2006/relationships/image" Target="../media/image44.jpe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75.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84.xml"/><Relationship Id="rId5" Type="http://schemas.openxmlformats.org/officeDocument/2006/relationships/image" Target="../media/image28.png"/><Relationship Id="rId4" Type="http://schemas.openxmlformats.org/officeDocument/2006/relationships/image" Target="../media/image27.tiff"/></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5.xml"/><Relationship Id="rId6" Type="http://schemas.openxmlformats.org/officeDocument/2006/relationships/image" Target="../media/image52.png"/><Relationship Id="rId5" Type="http://schemas.microsoft.com/office/2007/relationships/hdphoto" Target="../media/hdphoto5.wdp"/><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5.xml"/><Relationship Id="rId2" Type="http://schemas.microsoft.com/office/2007/relationships/media" Target="../media/media4.mp4"/><Relationship Id="rId1" Type="http://schemas.openxmlformats.org/officeDocument/2006/relationships/video" Target="NULL" TargetMode="Externa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2.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72.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7.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75.xml"/><Relationship Id="rId6" Type="http://schemas.openxmlformats.org/officeDocument/2006/relationships/image" Target="../media/image58.png"/><Relationship Id="rId5" Type="http://schemas.openxmlformats.org/officeDocument/2006/relationships/audio" Target="../media/audio3.wav"/><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7.tiff"/></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mp3"/><Relationship Id="rId7" Type="http://schemas.openxmlformats.org/officeDocument/2006/relationships/image" Target="../media/image3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5" Type="http://schemas.openxmlformats.org/officeDocument/2006/relationships/slideLayout" Target="../slideLayouts/slideLayout85.xml"/><Relationship Id="rId4" Type="http://schemas.openxmlformats.org/officeDocument/2006/relationships/audio" Target="../media/media2.mp3"/><Relationship Id="rId9" Type="http://schemas.openxmlformats.org/officeDocument/2006/relationships/image" Target="../media/image27.tiff"/></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6.xml"/><Relationship Id="rId6" Type="http://schemas.openxmlformats.org/officeDocument/2006/relationships/image" Target="../media/image23.png"/><Relationship Id="rId5"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0662550-E0A5-1FDD-6EE5-6ADBDE464F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1803" y="-1008294"/>
            <a:ext cx="6607860" cy="2942671"/>
          </a:xfrm>
          <a:prstGeom prst="rect">
            <a:avLst/>
          </a:prstGeom>
        </p:spPr>
      </p:pic>
      <p:pic>
        <p:nvPicPr>
          <p:cNvPr id="5" name="图片 2">
            <a:extLst>
              <a:ext uri="{FF2B5EF4-FFF2-40B4-BE49-F238E27FC236}">
                <a16:creationId xmlns:a16="http://schemas.microsoft.com/office/drawing/2014/main" id="{9C857232-83CB-F779-D512-DB15052F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334" y="-1914603"/>
            <a:ext cx="9330713" cy="6677022"/>
          </a:xfrm>
          <a:prstGeom prst="rect">
            <a:avLst/>
          </a:prstGeom>
        </p:spPr>
      </p:pic>
      <p:pic>
        <p:nvPicPr>
          <p:cNvPr id="3" name="Picture 2">
            <a:extLst>
              <a:ext uri="{FF2B5EF4-FFF2-40B4-BE49-F238E27FC236}">
                <a16:creationId xmlns:a16="http://schemas.microsoft.com/office/drawing/2014/main" id="{7856273F-A483-5E39-1A87-EBF3F2AC42D1}"/>
              </a:ext>
            </a:extLst>
          </p:cNvPr>
          <p:cNvPicPr>
            <a:picLocks noChangeAspect="1"/>
          </p:cNvPicPr>
          <p:nvPr/>
        </p:nvPicPr>
        <p:blipFill rotWithShape="1">
          <a:blip r:embed="rId4">
            <a:extLst>
              <a:ext uri="{28A0092B-C50C-407E-A947-70E740481C1C}">
                <a14:useLocalDpi xmlns:a14="http://schemas.microsoft.com/office/drawing/2010/main" val="0"/>
              </a:ext>
            </a:extLst>
          </a:blip>
          <a:srcRect t="31064" r="86536" b="47943"/>
          <a:stretch/>
        </p:blipFill>
        <p:spPr>
          <a:xfrm>
            <a:off x="693905" y="1639840"/>
            <a:ext cx="2563174" cy="3122579"/>
          </a:xfrm>
          <a:prstGeom prst="rect">
            <a:avLst/>
          </a:prstGeom>
        </p:spPr>
      </p:pic>
      <p:pic>
        <p:nvPicPr>
          <p:cNvPr id="7" name="Picture 6">
            <a:extLst>
              <a:ext uri="{FF2B5EF4-FFF2-40B4-BE49-F238E27FC236}">
                <a16:creationId xmlns:a16="http://schemas.microsoft.com/office/drawing/2014/main" id="{7AD6A2BF-3B08-DE44-D58D-0E2F8F6866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5" t="401" r="61267" b="3746"/>
          <a:stretch/>
        </p:blipFill>
        <p:spPr>
          <a:xfrm>
            <a:off x="0" y="3275373"/>
            <a:ext cx="3732435" cy="3702339"/>
          </a:xfrm>
          <a:prstGeom prst="rect">
            <a:avLst/>
          </a:prstGeom>
        </p:spPr>
      </p:pic>
      <p:pic>
        <p:nvPicPr>
          <p:cNvPr id="6" name="Picture 5">
            <a:extLst>
              <a:ext uri="{FF2B5EF4-FFF2-40B4-BE49-F238E27FC236}">
                <a16:creationId xmlns:a16="http://schemas.microsoft.com/office/drawing/2014/main" id="{18A5F105-388A-9CBC-9ECB-24E1AC2E47F1}"/>
              </a:ext>
            </a:extLst>
          </p:cNvPr>
          <p:cNvPicPr>
            <a:picLocks noChangeAspect="1"/>
          </p:cNvPicPr>
          <p:nvPr/>
        </p:nvPicPr>
        <p:blipFill rotWithShape="1">
          <a:blip r:embed="rId4">
            <a:extLst>
              <a:ext uri="{28A0092B-C50C-407E-A947-70E740481C1C}">
                <a14:useLocalDpi xmlns:a14="http://schemas.microsoft.com/office/drawing/2010/main" val="0"/>
              </a:ext>
            </a:extLst>
          </a:blip>
          <a:srcRect l="79918" t="69295" r="4649" b="299"/>
          <a:stretch/>
        </p:blipFill>
        <p:spPr>
          <a:xfrm>
            <a:off x="9815840" y="2116556"/>
            <a:ext cx="2596747" cy="3997534"/>
          </a:xfrm>
          <a:prstGeom prst="rect">
            <a:avLst/>
          </a:prstGeom>
        </p:spPr>
      </p:pic>
      <p:pic>
        <p:nvPicPr>
          <p:cNvPr id="9" name="Picture 8">
            <a:extLst>
              <a:ext uri="{FF2B5EF4-FFF2-40B4-BE49-F238E27FC236}">
                <a16:creationId xmlns:a16="http://schemas.microsoft.com/office/drawing/2014/main" id="{8AD9BA40-8BF3-03C5-6B9E-0680ECAA4EBD}"/>
              </a:ext>
            </a:extLst>
          </p:cNvPr>
          <p:cNvPicPr>
            <a:picLocks noChangeAspect="1"/>
          </p:cNvPicPr>
          <p:nvPr/>
        </p:nvPicPr>
        <p:blipFill rotWithShape="1">
          <a:blip r:embed="rId6">
            <a:extLst>
              <a:ext uri="{28A0092B-C50C-407E-A947-70E740481C1C}">
                <a14:useLocalDpi xmlns:a14="http://schemas.microsoft.com/office/drawing/2010/main" val="0"/>
              </a:ext>
            </a:extLst>
          </a:blip>
          <a:srcRect l="2739" t="72827" r="82083" b="4184"/>
          <a:stretch/>
        </p:blipFill>
        <p:spPr>
          <a:xfrm>
            <a:off x="7161466" y="3429000"/>
            <a:ext cx="2924654" cy="3475743"/>
          </a:xfrm>
          <a:prstGeom prst="rect">
            <a:avLst/>
          </a:prstGeom>
        </p:spPr>
      </p:pic>
      <p:pic>
        <p:nvPicPr>
          <p:cNvPr id="10" name="Picture 9">
            <a:extLst>
              <a:ext uri="{FF2B5EF4-FFF2-40B4-BE49-F238E27FC236}">
                <a16:creationId xmlns:a16="http://schemas.microsoft.com/office/drawing/2014/main" id="{03D69071-7CA7-74A4-290A-334E1988C31A}"/>
              </a:ext>
            </a:extLst>
          </p:cNvPr>
          <p:cNvPicPr>
            <a:picLocks noChangeAspect="1"/>
          </p:cNvPicPr>
          <p:nvPr/>
        </p:nvPicPr>
        <p:blipFill rotWithShape="1">
          <a:blip r:embed="rId4">
            <a:extLst>
              <a:ext uri="{28A0092B-C50C-407E-A947-70E740481C1C}">
                <a14:useLocalDpi xmlns:a14="http://schemas.microsoft.com/office/drawing/2010/main" val="0"/>
              </a:ext>
            </a:extLst>
          </a:blip>
          <a:srcRect l="22216" t="-427" r="62351" b="81415"/>
          <a:stretch/>
        </p:blipFill>
        <p:spPr>
          <a:xfrm>
            <a:off x="2847269" y="3703996"/>
            <a:ext cx="3146088" cy="3028328"/>
          </a:xfrm>
          <a:prstGeom prst="rect">
            <a:avLst/>
          </a:prstGeom>
        </p:spPr>
      </p:pic>
      <p:pic>
        <p:nvPicPr>
          <p:cNvPr id="2" name="Picture 1">
            <a:extLst>
              <a:ext uri="{FF2B5EF4-FFF2-40B4-BE49-F238E27FC236}">
                <a16:creationId xmlns:a16="http://schemas.microsoft.com/office/drawing/2014/main" id="{B8184CD6-DE5C-0077-1400-6F751F346F92}"/>
              </a:ext>
            </a:extLst>
          </p:cNvPr>
          <p:cNvPicPr>
            <a:picLocks noChangeAspect="1"/>
          </p:cNvPicPr>
          <p:nvPr/>
        </p:nvPicPr>
        <p:blipFill>
          <a:blip r:embed="rId7"/>
          <a:stretch>
            <a:fillRect/>
          </a:stretch>
        </p:blipFill>
        <p:spPr>
          <a:xfrm>
            <a:off x="2486356" y="449065"/>
            <a:ext cx="9248434" cy="4133446"/>
          </a:xfrm>
          <a:prstGeom prst="rect">
            <a:avLst/>
          </a:prstGeom>
        </p:spPr>
      </p:pic>
    </p:spTree>
    <p:extLst>
      <p:ext uri="{BB962C8B-B14F-4D97-AF65-F5344CB8AC3E}">
        <p14:creationId xmlns:p14="http://schemas.microsoft.com/office/powerpoint/2010/main" val="44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9A30E4-CD38-63FD-37AB-E166E101B953}"/>
              </a:ext>
            </a:extLst>
          </p:cNvPr>
          <p:cNvPicPr>
            <a:picLocks noChangeAspect="1"/>
          </p:cNvPicPr>
          <p:nvPr/>
        </p:nvPicPr>
        <p:blipFill rotWithShape="1">
          <a:blip r:embed="rId2">
            <a:extLst>
              <a:ext uri="{28A0092B-C50C-407E-A947-70E740481C1C}">
                <a14:useLocalDpi xmlns:a14="http://schemas.microsoft.com/office/drawing/2010/main" val="0"/>
              </a:ext>
            </a:extLst>
          </a:blip>
          <a:srcRect l="5590" t="5078" r="9361"/>
          <a:stretch/>
        </p:blipFill>
        <p:spPr>
          <a:xfrm>
            <a:off x="0" y="-8989"/>
            <a:ext cx="12161838" cy="6866989"/>
          </a:xfrm>
          <a:prstGeom prst="rect">
            <a:avLst/>
          </a:prstGeom>
        </p:spPr>
      </p:pic>
      <p:sp>
        <p:nvSpPr>
          <p:cNvPr id="12" name="Title 1">
            <a:extLst>
              <a:ext uri="{FF2B5EF4-FFF2-40B4-BE49-F238E27FC236}">
                <a16:creationId xmlns:a16="http://schemas.microsoft.com/office/drawing/2014/main" id="{AA9CB9CF-7C56-2A8C-D86C-2EFD377662A7}"/>
              </a:ext>
            </a:extLst>
          </p:cNvPr>
          <p:cNvSpPr txBox="1">
            <a:spLocks/>
          </p:cNvSpPr>
          <p:nvPr/>
        </p:nvSpPr>
        <p:spPr>
          <a:xfrm>
            <a:off x="3376204" y="462270"/>
            <a:ext cx="24594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88302"/>
                </a:solidFill>
                <a:latin typeface="Arial-Rounded" pitchFamily="34" charset="0"/>
                <a:ea typeface="Arial-Rounded" pitchFamily="34" charset="0"/>
                <a:cs typeface="Arial-Rounded" pitchFamily="34" charset="0"/>
              </a:rPr>
              <a:t>vuốt ve</a:t>
            </a:r>
          </a:p>
        </p:txBody>
      </p:sp>
      <p:sp>
        <p:nvSpPr>
          <p:cNvPr id="13" name="Oval 12">
            <a:extLst>
              <a:ext uri="{FF2B5EF4-FFF2-40B4-BE49-F238E27FC236}">
                <a16:creationId xmlns:a16="http://schemas.microsoft.com/office/drawing/2014/main" id="{F5B41768-CC32-D5CF-6AD5-2277060BAA94}"/>
              </a:ext>
            </a:extLst>
          </p:cNvPr>
          <p:cNvSpPr/>
          <p:nvPr/>
        </p:nvSpPr>
        <p:spPr>
          <a:xfrm>
            <a:off x="2503158" y="4082960"/>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8</a:t>
            </a:r>
          </a:p>
        </p:txBody>
      </p:sp>
      <p:sp>
        <p:nvSpPr>
          <p:cNvPr id="14" name="Oval 13">
            <a:extLst>
              <a:ext uri="{FF2B5EF4-FFF2-40B4-BE49-F238E27FC236}">
                <a16:creationId xmlns:a16="http://schemas.microsoft.com/office/drawing/2014/main" id="{8E2C6E1A-611F-51A2-CD02-C39F0249E35E}"/>
              </a:ext>
            </a:extLst>
          </p:cNvPr>
          <p:cNvSpPr/>
          <p:nvPr/>
        </p:nvSpPr>
        <p:spPr>
          <a:xfrm>
            <a:off x="6542322" y="3360340"/>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6</a:t>
            </a:r>
          </a:p>
        </p:txBody>
      </p:sp>
      <p:sp>
        <p:nvSpPr>
          <p:cNvPr id="15" name="Oval 14">
            <a:extLst>
              <a:ext uri="{FF2B5EF4-FFF2-40B4-BE49-F238E27FC236}">
                <a16:creationId xmlns:a16="http://schemas.microsoft.com/office/drawing/2014/main" id="{375A5747-7DC5-0BCD-F56F-A43606F53B10}"/>
              </a:ext>
            </a:extLst>
          </p:cNvPr>
          <p:cNvSpPr/>
          <p:nvPr/>
        </p:nvSpPr>
        <p:spPr>
          <a:xfrm>
            <a:off x="989331" y="4476797"/>
            <a:ext cx="484909" cy="4849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4000" b="1">
                <a:solidFill>
                  <a:srgbClr val="0070C0"/>
                </a:solidFill>
                <a:latin typeface=".VnArial" pitchFamily="34" charset="0"/>
              </a:rPr>
              <a:t>5</a:t>
            </a:r>
          </a:p>
        </p:txBody>
      </p:sp>
      <p:sp>
        <p:nvSpPr>
          <p:cNvPr id="16" name="Oval 15">
            <a:extLst>
              <a:ext uri="{FF2B5EF4-FFF2-40B4-BE49-F238E27FC236}">
                <a16:creationId xmlns:a16="http://schemas.microsoft.com/office/drawing/2014/main" id="{2A4E9C29-AC8A-8A8C-C471-88E07CF17A4C}"/>
              </a:ext>
            </a:extLst>
          </p:cNvPr>
          <p:cNvSpPr/>
          <p:nvPr/>
        </p:nvSpPr>
        <p:spPr>
          <a:xfrm>
            <a:off x="8697519" y="440361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7</a:t>
            </a:r>
          </a:p>
        </p:txBody>
      </p:sp>
      <p:sp>
        <p:nvSpPr>
          <p:cNvPr id="17" name="Oval 16">
            <a:extLst>
              <a:ext uri="{FF2B5EF4-FFF2-40B4-BE49-F238E27FC236}">
                <a16:creationId xmlns:a16="http://schemas.microsoft.com/office/drawing/2014/main" id="{E7D9196F-83E9-2BA6-FC42-A2742F43F07B}"/>
              </a:ext>
            </a:extLst>
          </p:cNvPr>
          <p:cNvSpPr/>
          <p:nvPr/>
        </p:nvSpPr>
        <p:spPr>
          <a:xfrm>
            <a:off x="7330521" y="76121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4</a:t>
            </a:r>
          </a:p>
        </p:txBody>
      </p:sp>
      <p:sp>
        <p:nvSpPr>
          <p:cNvPr id="18" name="Oval 17">
            <a:extLst>
              <a:ext uri="{FF2B5EF4-FFF2-40B4-BE49-F238E27FC236}">
                <a16:creationId xmlns:a16="http://schemas.microsoft.com/office/drawing/2014/main" id="{9F578C31-B07F-11AE-3F19-27B78F8C4BF7}"/>
              </a:ext>
            </a:extLst>
          </p:cNvPr>
          <p:cNvSpPr/>
          <p:nvPr/>
        </p:nvSpPr>
        <p:spPr>
          <a:xfrm>
            <a:off x="1080025" y="108261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2</a:t>
            </a:r>
          </a:p>
        </p:txBody>
      </p:sp>
      <p:sp>
        <p:nvSpPr>
          <p:cNvPr id="19" name="Oval 18">
            <a:extLst>
              <a:ext uri="{FF2B5EF4-FFF2-40B4-BE49-F238E27FC236}">
                <a16:creationId xmlns:a16="http://schemas.microsoft.com/office/drawing/2014/main" id="{C4ED3B06-DB59-AC7A-9F3A-78EFCC7E1A8D}"/>
              </a:ext>
            </a:extLst>
          </p:cNvPr>
          <p:cNvSpPr/>
          <p:nvPr/>
        </p:nvSpPr>
        <p:spPr>
          <a:xfrm>
            <a:off x="3281295" y="199172"/>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1</a:t>
            </a:r>
          </a:p>
        </p:txBody>
      </p:sp>
      <p:sp>
        <p:nvSpPr>
          <p:cNvPr id="20" name="Oval 19">
            <a:extLst>
              <a:ext uri="{FF2B5EF4-FFF2-40B4-BE49-F238E27FC236}">
                <a16:creationId xmlns:a16="http://schemas.microsoft.com/office/drawing/2014/main" id="{213FCE6C-C169-8923-1CB9-49E48A89B27F}"/>
              </a:ext>
            </a:extLst>
          </p:cNvPr>
          <p:cNvSpPr/>
          <p:nvPr/>
        </p:nvSpPr>
        <p:spPr>
          <a:xfrm>
            <a:off x="4327517" y="1990388"/>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b="1">
                <a:solidFill>
                  <a:srgbClr val="0070C0"/>
                </a:solidFill>
                <a:latin typeface=".VnArial" pitchFamily="34" charset="0"/>
              </a:rPr>
              <a:t>3</a:t>
            </a:r>
          </a:p>
        </p:txBody>
      </p:sp>
      <p:sp>
        <p:nvSpPr>
          <p:cNvPr id="21" name="Title 1">
            <a:extLst>
              <a:ext uri="{FF2B5EF4-FFF2-40B4-BE49-F238E27FC236}">
                <a16:creationId xmlns:a16="http://schemas.microsoft.com/office/drawing/2014/main" id="{28863C53-857A-4EF5-4E38-5E1BCD94FB83}"/>
              </a:ext>
            </a:extLst>
          </p:cNvPr>
          <p:cNvSpPr txBox="1">
            <a:spLocks/>
          </p:cNvSpPr>
          <p:nvPr/>
        </p:nvSpPr>
        <p:spPr>
          <a:xfrm>
            <a:off x="3382406" y="2736813"/>
            <a:ext cx="287631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6BBC"/>
                </a:solidFill>
                <a:latin typeface="Arial-Rounded" pitchFamily="34" charset="0"/>
                <a:ea typeface="Arial-Rounded" pitchFamily="34" charset="0"/>
                <a:cs typeface="Arial-Rounded" pitchFamily="34" charset="0"/>
              </a:rPr>
              <a:t>nhuộm vải</a:t>
            </a:r>
          </a:p>
        </p:txBody>
      </p:sp>
      <p:sp>
        <p:nvSpPr>
          <p:cNvPr id="22" name="Title 1">
            <a:extLst>
              <a:ext uri="{FF2B5EF4-FFF2-40B4-BE49-F238E27FC236}">
                <a16:creationId xmlns:a16="http://schemas.microsoft.com/office/drawing/2014/main" id="{DB0F8A77-E07F-1CB5-8A59-2B70C8F153C3}"/>
              </a:ext>
            </a:extLst>
          </p:cNvPr>
          <p:cNvSpPr txBox="1">
            <a:spLocks/>
          </p:cNvSpPr>
          <p:nvPr/>
        </p:nvSpPr>
        <p:spPr>
          <a:xfrm>
            <a:off x="325327" y="1846662"/>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0B050"/>
                </a:solidFill>
                <a:latin typeface="Arial-Rounded" pitchFamily="34" charset="0"/>
                <a:ea typeface="Arial-Rounded" pitchFamily="34" charset="0"/>
                <a:cs typeface="Arial-Rounded" pitchFamily="34" charset="0"/>
              </a:rPr>
              <a:t>cưỡi ngựa</a:t>
            </a:r>
          </a:p>
        </p:txBody>
      </p:sp>
      <p:sp>
        <p:nvSpPr>
          <p:cNvPr id="23" name="Title 1">
            <a:extLst>
              <a:ext uri="{FF2B5EF4-FFF2-40B4-BE49-F238E27FC236}">
                <a16:creationId xmlns:a16="http://schemas.microsoft.com/office/drawing/2014/main" id="{BDCE31AE-8A56-C058-8758-8456548D9D6E}"/>
              </a:ext>
            </a:extLst>
          </p:cNvPr>
          <p:cNvSpPr txBox="1">
            <a:spLocks/>
          </p:cNvSpPr>
          <p:nvPr/>
        </p:nvSpPr>
        <p:spPr>
          <a:xfrm>
            <a:off x="594519" y="4899026"/>
            <a:ext cx="435340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00B050"/>
                </a:solidFill>
                <a:latin typeface="Arial-Rounded" pitchFamily="34" charset="0"/>
                <a:ea typeface="Arial-Rounded" pitchFamily="34" charset="0"/>
                <a:cs typeface="Arial-Rounded" pitchFamily="34" charset="0"/>
              </a:rPr>
              <a:t>luống cuống</a:t>
            </a:r>
          </a:p>
        </p:txBody>
      </p:sp>
      <p:sp>
        <p:nvSpPr>
          <p:cNvPr id="24" name="Title 1">
            <a:extLst>
              <a:ext uri="{FF2B5EF4-FFF2-40B4-BE49-F238E27FC236}">
                <a16:creationId xmlns:a16="http://schemas.microsoft.com/office/drawing/2014/main" id="{808DC204-C866-435A-6BAF-EE9C5C283D61}"/>
              </a:ext>
            </a:extLst>
          </p:cNvPr>
          <p:cNvSpPr txBox="1">
            <a:spLocks/>
          </p:cNvSpPr>
          <p:nvPr/>
        </p:nvSpPr>
        <p:spPr>
          <a:xfrm>
            <a:off x="8858905" y="4650053"/>
            <a:ext cx="2813516" cy="912547"/>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19AD"/>
                </a:solidFill>
                <a:latin typeface="Arial-Rounded" pitchFamily="34" charset="0"/>
                <a:ea typeface="Arial-Rounded" pitchFamily="34" charset="0"/>
                <a:cs typeface="Arial-Rounded" pitchFamily="34" charset="0"/>
              </a:rPr>
              <a:t>muôn màu</a:t>
            </a:r>
          </a:p>
        </p:txBody>
      </p:sp>
      <p:sp>
        <p:nvSpPr>
          <p:cNvPr id="25" name="Title 1">
            <a:extLst>
              <a:ext uri="{FF2B5EF4-FFF2-40B4-BE49-F238E27FC236}">
                <a16:creationId xmlns:a16="http://schemas.microsoft.com/office/drawing/2014/main" id="{8EDF31C1-9872-BBFA-0B23-97E5F5B6F814}"/>
              </a:ext>
            </a:extLst>
          </p:cNvPr>
          <p:cNvSpPr txBox="1">
            <a:spLocks/>
          </p:cNvSpPr>
          <p:nvPr/>
        </p:nvSpPr>
        <p:spPr>
          <a:xfrm>
            <a:off x="5578293" y="3955527"/>
            <a:ext cx="256939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F88302"/>
                </a:solidFill>
                <a:latin typeface="Arial-Rounded" pitchFamily="34" charset="0"/>
                <a:ea typeface="Arial-Rounded" pitchFamily="34" charset="0"/>
                <a:cs typeface="Arial-Rounded" pitchFamily="34" charset="0"/>
              </a:rPr>
              <a:t>lem luốc</a:t>
            </a:r>
          </a:p>
        </p:txBody>
      </p:sp>
      <p:sp>
        <p:nvSpPr>
          <p:cNvPr id="26" name="Title 1">
            <a:extLst>
              <a:ext uri="{FF2B5EF4-FFF2-40B4-BE49-F238E27FC236}">
                <a16:creationId xmlns:a16="http://schemas.microsoft.com/office/drawing/2014/main" id="{153DAB54-40F5-0DB3-A778-233572B46768}"/>
              </a:ext>
            </a:extLst>
          </p:cNvPr>
          <p:cNvSpPr txBox="1">
            <a:spLocks/>
          </p:cNvSpPr>
          <p:nvPr/>
        </p:nvSpPr>
        <p:spPr>
          <a:xfrm>
            <a:off x="6746495" y="1546390"/>
            <a:ext cx="2123468"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FF19AD"/>
                </a:solidFill>
                <a:latin typeface="Arial-Rounded" pitchFamily="34" charset="0"/>
                <a:ea typeface="Arial-Rounded" pitchFamily="34" charset="0"/>
                <a:cs typeface="Arial-Rounded" pitchFamily="34" charset="0"/>
              </a:rPr>
              <a:t>trẻ thơ</a:t>
            </a:r>
          </a:p>
        </p:txBody>
      </p:sp>
      <p:sp>
        <p:nvSpPr>
          <p:cNvPr id="27" name="Title 1">
            <a:extLst>
              <a:ext uri="{FF2B5EF4-FFF2-40B4-BE49-F238E27FC236}">
                <a16:creationId xmlns:a16="http://schemas.microsoft.com/office/drawing/2014/main" id="{995CB26F-DAE2-FE2B-560E-AB745ACA8831}"/>
              </a:ext>
            </a:extLst>
          </p:cNvPr>
          <p:cNvSpPr txBox="1">
            <a:spLocks/>
          </p:cNvSpPr>
          <p:nvPr/>
        </p:nvSpPr>
        <p:spPr>
          <a:xfrm>
            <a:off x="9136402" y="2990453"/>
            <a:ext cx="2421194"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7030A0"/>
                </a:solidFill>
                <a:latin typeface="Arial-Rounded" pitchFamily="34" charset="0"/>
                <a:ea typeface="Arial-Rounded" pitchFamily="34" charset="0"/>
                <a:cs typeface="Arial-Rounded" pitchFamily="34" charset="0"/>
              </a:rPr>
              <a:t>nướu răng</a:t>
            </a:r>
          </a:p>
        </p:txBody>
      </p:sp>
      <p:sp>
        <p:nvSpPr>
          <p:cNvPr id="28" name="Oval 27">
            <a:extLst>
              <a:ext uri="{FF2B5EF4-FFF2-40B4-BE49-F238E27FC236}">
                <a16:creationId xmlns:a16="http://schemas.microsoft.com/office/drawing/2014/main" id="{895214E1-FA90-1ACC-A976-F401C645D942}"/>
              </a:ext>
            </a:extLst>
          </p:cNvPr>
          <p:cNvSpPr/>
          <p:nvPr/>
        </p:nvSpPr>
        <p:spPr>
          <a:xfrm>
            <a:off x="10872012" y="2489889"/>
            <a:ext cx="440826" cy="440826"/>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b="1">
                <a:solidFill>
                  <a:srgbClr val="0070C0"/>
                </a:solidFill>
                <a:latin typeface=".VnArial" pitchFamily="34" charset="0"/>
              </a:rPr>
              <a:t>9</a:t>
            </a:r>
          </a:p>
        </p:txBody>
      </p:sp>
      <p:sp>
        <p:nvSpPr>
          <p:cNvPr id="29" name="Oval 28">
            <a:extLst>
              <a:ext uri="{FF2B5EF4-FFF2-40B4-BE49-F238E27FC236}">
                <a16:creationId xmlns:a16="http://schemas.microsoft.com/office/drawing/2014/main" id="{AB3BA585-3EF6-B706-1046-5C2349670D54}"/>
              </a:ext>
            </a:extLst>
          </p:cNvPr>
          <p:cNvSpPr/>
          <p:nvPr/>
        </p:nvSpPr>
        <p:spPr>
          <a:xfrm>
            <a:off x="8503812" y="990649"/>
            <a:ext cx="696284" cy="39303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10</a:t>
            </a:r>
          </a:p>
        </p:txBody>
      </p:sp>
      <p:sp>
        <p:nvSpPr>
          <p:cNvPr id="30" name="Oval 29">
            <a:extLst>
              <a:ext uri="{FF2B5EF4-FFF2-40B4-BE49-F238E27FC236}">
                <a16:creationId xmlns:a16="http://schemas.microsoft.com/office/drawing/2014/main" id="{412E3C35-A873-BD2B-C168-BFFDD5235E10}"/>
              </a:ext>
            </a:extLst>
          </p:cNvPr>
          <p:cNvSpPr/>
          <p:nvPr/>
        </p:nvSpPr>
        <p:spPr>
          <a:xfrm>
            <a:off x="5429493" y="4722783"/>
            <a:ext cx="696283"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rgbClr val="0070C0"/>
                </a:solidFill>
                <a:latin typeface=".VnArial" pitchFamily="34" charset="0"/>
              </a:rPr>
              <a:t>11</a:t>
            </a:r>
          </a:p>
        </p:txBody>
      </p:sp>
      <p:sp>
        <p:nvSpPr>
          <p:cNvPr id="31" name="Oval 30">
            <a:extLst>
              <a:ext uri="{FF2B5EF4-FFF2-40B4-BE49-F238E27FC236}">
                <a16:creationId xmlns:a16="http://schemas.microsoft.com/office/drawing/2014/main" id="{4B1D4730-F6B5-DCA9-5ACA-939A9B2A8530}"/>
              </a:ext>
            </a:extLst>
          </p:cNvPr>
          <p:cNvSpPr/>
          <p:nvPr/>
        </p:nvSpPr>
        <p:spPr>
          <a:xfrm>
            <a:off x="11091224" y="4165826"/>
            <a:ext cx="632985" cy="47557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0070C0"/>
                </a:solidFill>
                <a:latin typeface=".VnArial" pitchFamily="34" charset="0"/>
              </a:rPr>
              <a:t>12</a:t>
            </a:r>
          </a:p>
        </p:txBody>
      </p:sp>
      <p:pic>
        <p:nvPicPr>
          <p:cNvPr id="1024" name="Picture 1023">
            <a:extLst>
              <a:ext uri="{FF2B5EF4-FFF2-40B4-BE49-F238E27FC236}">
                <a16:creationId xmlns:a16="http://schemas.microsoft.com/office/drawing/2014/main" id="{7559767D-C1BA-458E-1393-44DC9A46E02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019" b="85278" l="13494" r="91109"/>
                    </a14:imgEffect>
                  </a14:imgLayer>
                </a14:imgProps>
              </a:ext>
              <a:ext uri="{28A0092B-C50C-407E-A947-70E740481C1C}">
                <a14:useLocalDpi xmlns:a14="http://schemas.microsoft.com/office/drawing/2010/main" val="0"/>
              </a:ext>
            </a:extLst>
          </a:blip>
          <a:srcRect l="9302" t="12134" b="18011"/>
          <a:stretch/>
        </p:blipFill>
        <p:spPr>
          <a:xfrm>
            <a:off x="325327" y="3803834"/>
            <a:ext cx="1089372" cy="947851"/>
          </a:xfrm>
          <a:prstGeom prst="rect">
            <a:avLst/>
          </a:prstGeom>
        </p:spPr>
      </p:pic>
      <p:pic>
        <p:nvPicPr>
          <p:cNvPr id="1025" name="Picture 1024">
            <a:extLst>
              <a:ext uri="{FF2B5EF4-FFF2-40B4-BE49-F238E27FC236}">
                <a16:creationId xmlns:a16="http://schemas.microsoft.com/office/drawing/2014/main" id="{ACE0C3FC-6894-4440-5052-9B8D4EB87C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1726" y="5509600"/>
            <a:ext cx="1000959" cy="914400"/>
          </a:xfrm>
          <a:prstGeom prst="rect">
            <a:avLst/>
          </a:prstGeom>
        </p:spPr>
      </p:pic>
      <p:pic>
        <p:nvPicPr>
          <p:cNvPr id="1027" name="Picture 1026">
            <a:extLst>
              <a:ext uri="{FF2B5EF4-FFF2-40B4-BE49-F238E27FC236}">
                <a16:creationId xmlns:a16="http://schemas.microsoft.com/office/drawing/2014/main" id="{4391A1B4-D6DD-3CC7-E7A9-50A046297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30789" y="209736"/>
            <a:ext cx="1311416" cy="1063310"/>
          </a:xfrm>
          <a:prstGeom prst="rect">
            <a:avLst/>
          </a:prstGeom>
        </p:spPr>
      </p:pic>
      <p:pic>
        <p:nvPicPr>
          <p:cNvPr id="1029" name="Picture 1028">
            <a:extLst>
              <a:ext uri="{FF2B5EF4-FFF2-40B4-BE49-F238E27FC236}">
                <a16:creationId xmlns:a16="http://schemas.microsoft.com/office/drawing/2014/main" id="{EC0663DC-86B3-8D0B-0797-22C62EC85F1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835701" y="5184757"/>
            <a:ext cx="1147447" cy="1239243"/>
          </a:xfrm>
          <a:prstGeom prst="rect">
            <a:avLst/>
          </a:prstGeom>
        </p:spPr>
      </p:pic>
    </p:spTree>
  </p:cSld>
  <p:clrMapOvr>
    <a:masterClrMapping/>
  </p:clrMapOvr>
  <p:transition>
    <p:wedge/>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nextCondLst>
                <p:cond evt="onClick" delay="0">
                  <p:tgtEl>
                    <p:spTgt spid="19"/>
                  </p:tgtEl>
                </p:cond>
              </p:nextCondLst>
            </p:seq>
            <p:seq concurrent="1" nextAc="seek">
              <p:cTn id="15" restart="whenNotActive" fill="hold" evtFilter="cancelBubble" nodeType="interactiveSeq">
                <p:stCondLst>
                  <p:cond evt="onClick" delay="0">
                    <p:tgtEl>
                      <p:spTgt spid="20"/>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0"/>
                                        </p:tgtEl>
                                        <p:attrNameLst>
                                          <p:attrName>r</p:attrName>
                                        </p:attrNameLst>
                                      </p:cBhvr>
                                    </p:animRot>
                                    <p:animRot by="-240000">
                                      <p:cBhvr>
                                        <p:cTn id="20" dur="200" fill="hold">
                                          <p:stCondLst>
                                            <p:cond delay="200"/>
                                          </p:stCondLst>
                                        </p:cTn>
                                        <p:tgtEl>
                                          <p:spTgt spid="20"/>
                                        </p:tgtEl>
                                        <p:attrNameLst>
                                          <p:attrName>r</p:attrName>
                                        </p:attrNameLst>
                                      </p:cBhvr>
                                    </p:animRot>
                                    <p:animRot by="240000">
                                      <p:cBhvr>
                                        <p:cTn id="21" dur="200" fill="hold">
                                          <p:stCondLst>
                                            <p:cond delay="400"/>
                                          </p:stCondLst>
                                        </p:cTn>
                                        <p:tgtEl>
                                          <p:spTgt spid="20"/>
                                        </p:tgtEl>
                                        <p:attrNameLst>
                                          <p:attrName>r</p:attrName>
                                        </p:attrNameLst>
                                      </p:cBhvr>
                                    </p:animRot>
                                    <p:animRot by="-240000">
                                      <p:cBhvr>
                                        <p:cTn id="22" dur="200" fill="hold">
                                          <p:stCondLst>
                                            <p:cond delay="600"/>
                                          </p:stCondLst>
                                        </p:cTn>
                                        <p:tgtEl>
                                          <p:spTgt spid="20"/>
                                        </p:tgtEl>
                                        <p:attrNameLst>
                                          <p:attrName>r</p:attrName>
                                        </p:attrNameLst>
                                      </p:cBhvr>
                                    </p:animRot>
                                    <p:animRot by="120000">
                                      <p:cBhvr>
                                        <p:cTn id="23" dur="200" fill="hold">
                                          <p:stCondLst>
                                            <p:cond delay="800"/>
                                          </p:stCondLst>
                                        </p:cTn>
                                        <p:tgtEl>
                                          <p:spTgt spid="20"/>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17"/>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17"/>
                                        </p:tgtEl>
                                        <p:attrNameLst>
                                          <p:attrName>r</p:attrName>
                                        </p:attrNameLst>
                                      </p:cBhvr>
                                    </p:animRot>
                                    <p:animRot by="-240000">
                                      <p:cBhvr>
                                        <p:cTn id="32" dur="200" fill="hold">
                                          <p:stCondLst>
                                            <p:cond delay="200"/>
                                          </p:stCondLst>
                                        </p:cTn>
                                        <p:tgtEl>
                                          <p:spTgt spid="17"/>
                                        </p:tgtEl>
                                        <p:attrNameLst>
                                          <p:attrName>r</p:attrName>
                                        </p:attrNameLst>
                                      </p:cBhvr>
                                    </p:animRot>
                                    <p:animRot by="240000">
                                      <p:cBhvr>
                                        <p:cTn id="33" dur="200" fill="hold">
                                          <p:stCondLst>
                                            <p:cond delay="400"/>
                                          </p:stCondLst>
                                        </p:cTn>
                                        <p:tgtEl>
                                          <p:spTgt spid="17"/>
                                        </p:tgtEl>
                                        <p:attrNameLst>
                                          <p:attrName>r</p:attrName>
                                        </p:attrNameLst>
                                      </p:cBhvr>
                                    </p:animRot>
                                    <p:animRot by="-240000">
                                      <p:cBhvr>
                                        <p:cTn id="34" dur="200" fill="hold">
                                          <p:stCondLst>
                                            <p:cond delay="600"/>
                                          </p:stCondLst>
                                        </p:cTn>
                                        <p:tgtEl>
                                          <p:spTgt spid="17"/>
                                        </p:tgtEl>
                                        <p:attrNameLst>
                                          <p:attrName>r</p:attrName>
                                        </p:attrNameLst>
                                      </p:cBhvr>
                                    </p:animRot>
                                    <p:animRot by="120000">
                                      <p:cBhvr>
                                        <p:cTn id="35" dur="200" fill="hold">
                                          <p:stCondLst>
                                            <p:cond delay="800"/>
                                          </p:stCondLst>
                                        </p:cTn>
                                        <p:tgtEl>
                                          <p:spTgt spid="17"/>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5"/>
                                        </p:tgtEl>
                                        <p:attrNameLst>
                                          <p:attrName>r</p:attrName>
                                        </p:attrNameLst>
                                      </p:cBhvr>
                                    </p:animRot>
                                    <p:animRot by="-240000">
                                      <p:cBhvr>
                                        <p:cTn id="45" dur="200" fill="hold">
                                          <p:stCondLst>
                                            <p:cond delay="200"/>
                                          </p:stCondLst>
                                        </p:cTn>
                                        <p:tgtEl>
                                          <p:spTgt spid="15"/>
                                        </p:tgtEl>
                                        <p:attrNameLst>
                                          <p:attrName>r</p:attrName>
                                        </p:attrNameLst>
                                      </p:cBhvr>
                                    </p:animRot>
                                    <p:animRot by="240000">
                                      <p:cBhvr>
                                        <p:cTn id="46" dur="200" fill="hold">
                                          <p:stCondLst>
                                            <p:cond delay="400"/>
                                          </p:stCondLst>
                                        </p:cTn>
                                        <p:tgtEl>
                                          <p:spTgt spid="15"/>
                                        </p:tgtEl>
                                        <p:attrNameLst>
                                          <p:attrName>r</p:attrName>
                                        </p:attrNameLst>
                                      </p:cBhvr>
                                    </p:animRot>
                                    <p:animRot by="-240000">
                                      <p:cBhvr>
                                        <p:cTn id="47" dur="200" fill="hold">
                                          <p:stCondLst>
                                            <p:cond delay="600"/>
                                          </p:stCondLst>
                                        </p:cTn>
                                        <p:tgtEl>
                                          <p:spTgt spid="15"/>
                                        </p:tgtEl>
                                        <p:attrNameLst>
                                          <p:attrName>r</p:attrName>
                                        </p:attrNameLst>
                                      </p:cBhvr>
                                    </p:animRot>
                                    <p:animRot by="120000">
                                      <p:cBhvr>
                                        <p:cTn id="48" dur="200" fill="hold">
                                          <p:stCondLst>
                                            <p:cond delay="800"/>
                                          </p:stCondLst>
                                        </p:cTn>
                                        <p:tgtEl>
                                          <p:spTgt spid="15"/>
                                        </p:tgtEl>
                                        <p:attrNameLst>
                                          <p:attrName>r</p:attrName>
                                        </p:attrNameLst>
                                      </p:cBhvr>
                                    </p:animRo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1024"/>
                                        </p:tgtEl>
                                        <p:attrNameLst>
                                          <p:attrName>style.visibility</p:attrName>
                                        </p:attrNameLst>
                                      </p:cBhvr>
                                      <p:to>
                                        <p:strVal val="visible"/>
                                      </p:to>
                                    </p:set>
                                    <p:animEffect transition="in" filter="fade">
                                      <p:cBhvr>
                                        <p:cTn id="52" dur="500"/>
                                        <p:tgtEl>
                                          <p:spTgt spid="1024"/>
                                        </p:tgtEl>
                                      </p:cBhvr>
                                    </p:animEffect>
                                  </p:childTnLst>
                                </p:cTn>
                              </p:par>
                            </p:childTnLst>
                          </p:cTn>
                        </p:par>
                      </p:childTnLst>
                    </p:cTn>
                  </p:par>
                </p:childTnLst>
              </p:cTn>
              <p:nextCondLst>
                <p:cond evt="onClick" delay="0">
                  <p:tgtEl>
                    <p:spTgt spid="15"/>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28"/>
                                        </p:tgtEl>
                                        <p:attrNameLst>
                                          <p:attrName>r</p:attrName>
                                        </p:attrNameLst>
                                      </p:cBhvr>
                                    </p:animRot>
                                    <p:animRot by="-240000">
                                      <p:cBhvr>
                                        <p:cTn id="58" dur="200" fill="hold">
                                          <p:stCondLst>
                                            <p:cond delay="200"/>
                                          </p:stCondLst>
                                        </p:cTn>
                                        <p:tgtEl>
                                          <p:spTgt spid="28"/>
                                        </p:tgtEl>
                                        <p:attrNameLst>
                                          <p:attrName>r</p:attrName>
                                        </p:attrNameLst>
                                      </p:cBhvr>
                                    </p:animRot>
                                    <p:animRot by="240000">
                                      <p:cBhvr>
                                        <p:cTn id="59" dur="200" fill="hold">
                                          <p:stCondLst>
                                            <p:cond delay="400"/>
                                          </p:stCondLst>
                                        </p:cTn>
                                        <p:tgtEl>
                                          <p:spTgt spid="28"/>
                                        </p:tgtEl>
                                        <p:attrNameLst>
                                          <p:attrName>r</p:attrName>
                                        </p:attrNameLst>
                                      </p:cBhvr>
                                    </p:animRot>
                                    <p:animRot by="-240000">
                                      <p:cBhvr>
                                        <p:cTn id="60" dur="200" fill="hold">
                                          <p:stCondLst>
                                            <p:cond delay="600"/>
                                          </p:stCondLst>
                                        </p:cTn>
                                        <p:tgtEl>
                                          <p:spTgt spid="28"/>
                                        </p:tgtEl>
                                        <p:attrNameLst>
                                          <p:attrName>r</p:attrName>
                                        </p:attrNameLst>
                                      </p:cBhvr>
                                    </p:animRot>
                                    <p:animRot by="120000">
                                      <p:cBhvr>
                                        <p:cTn id="61" dur="200" fill="hold">
                                          <p:stCondLst>
                                            <p:cond delay="800"/>
                                          </p:stCondLst>
                                        </p:cTn>
                                        <p:tgtEl>
                                          <p:spTgt spid="28"/>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500"/>
                                        <p:tgtEl>
                                          <p:spTgt spid="27"/>
                                        </p:tgtEl>
                                      </p:cBhvr>
                                    </p:animEffect>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1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14"/>
                                        </p:tgtEl>
                                        <p:attrNameLst>
                                          <p:attrName>r</p:attrName>
                                        </p:attrNameLst>
                                      </p:cBhvr>
                                    </p:animRot>
                                    <p:animRot by="-240000">
                                      <p:cBhvr>
                                        <p:cTn id="71" dur="200" fill="hold">
                                          <p:stCondLst>
                                            <p:cond delay="200"/>
                                          </p:stCondLst>
                                        </p:cTn>
                                        <p:tgtEl>
                                          <p:spTgt spid="14"/>
                                        </p:tgtEl>
                                        <p:attrNameLst>
                                          <p:attrName>r</p:attrName>
                                        </p:attrNameLst>
                                      </p:cBhvr>
                                    </p:animRot>
                                    <p:animRot by="240000">
                                      <p:cBhvr>
                                        <p:cTn id="72" dur="200" fill="hold">
                                          <p:stCondLst>
                                            <p:cond delay="400"/>
                                          </p:stCondLst>
                                        </p:cTn>
                                        <p:tgtEl>
                                          <p:spTgt spid="14"/>
                                        </p:tgtEl>
                                        <p:attrNameLst>
                                          <p:attrName>r</p:attrName>
                                        </p:attrNameLst>
                                      </p:cBhvr>
                                    </p:animRot>
                                    <p:animRot by="-240000">
                                      <p:cBhvr>
                                        <p:cTn id="73" dur="200" fill="hold">
                                          <p:stCondLst>
                                            <p:cond delay="600"/>
                                          </p:stCondLst>
                                        </p:cTn>
                                        <p:tgtEl>
                                          <p:spTgt spid="14"/>
                                        </p:tgtEl>
                                        <p:attrNameLst>
                                          <p:attrName>r</p:attrName>
                                        </p:attrNameLst>
                                      </p:cBhvr>
                                    </p:animRot>
                                    <p:animRot by="120000">
                                      <p:cBhvr>
                                        <p:cTn id="74" dur="200" fill="hold">
                                          <p:stCondLst>
                                            <p:cond delay="800"/>
                                          </p:stCondLst>
                                        </p:cTn>
                                        <p:tgtEl>
                                          <p:spTgt spid="1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6"/>
                                        </p:tgtEl>
                                        <p:attrNameLst>
                                          <p:attrName>r</p:attrName>
                                        </p:attrNameLst>
                                      </p:cBhvr>
                                    </p:animRot>
                                    <p:animRot by="-240000">
                                      <p:cBhvr>
                                        <p:cTn id="84" dur="200" fill="hold">
                                          <p:stCondLst>
                                            <p:cond delay="200"/>
                                          </p:stCondLst>
                                        </p:cTn>
                                        <p:tgtEl>
                                          <p:spTgt spid="16"/>
                                        </p:tgtEl>
                                        <p:attrNameLst>
                                          <p:attrName>r</p:attrName>
                                        </p:attrNameLst>
                                      </p:cBhvr>
                                    </p:animRot>
                                    <p:animRot by="240000">
                                      <p:cBhvr>
                                        <p:cTn id="85" dur="200" fill="hold">
                                          <p:stCondLst>
                                            <p:cond delay="400"/>
                                          </p:stCondLst>
                                        </p:cTn>
                                        <p:tgtEl>
                                          <p:spTgt spid="16"/>
                                        </p:tgtEl>
                                        <p:attrNameLst>
                                          <p:attrName>r</p:attrName>
                                        </p:attrNameLst>
                                      </p:cBhvr>
                                    </p:animRot>
                                    <p:animRot by="-240000">
                                      <p:cBhvr>
                                        <p:cTn id="86" dur="200" fill="hold">
                                          <p:stCondLst>
                                            <p:cond delay="600"/>
                                          </p:stCondLst>
                                        </p:cTn>
                                        <p:tgtEl>
                                          <p:spTgt spid="16"/>
                                        </p:tgtEl>
                                        <p:attrNameLst>
                                          <p:attrName>r</p:attrName>
                                        </p:attrNameLst>
                                      </p:cBhvr>
                                    </p:animRot>
                                    <p:animRot by="120000">
                                      <p:cBhvr>
                                        <p:cTn id="87" dur="200" fill="hold">
                                          <p:stCondLst>
                                            <p:cond delay="800"/>
                                          </p:stCondLst>
                                        </p:cTn>
                                        <p:tgtEl>
                                          <p:spTgt spid="16"/>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fade">
                                      <p:cBhvr>
                                        <p:cTn id="91" dur="500"/>
                                        <p:tgtEl>
                                          <p:spTgt spid="24"/>
                                        </p:tgtEl>
                                      </p:cBhvr>
                                    </p:animEffect>
                                  </p:childTnLst>
                                </p:cTn>
                              </p:par>
                            </p:childTnLst>
                          </p:cTn>
                        </p:par>
                      </p:childTnLst>
                    </p:cTn>
                  </p:par>
                </p:childTnLst>
              </p:cTn>
              <p:nextCondLst>
                <p:cond evt="onClick" delay="0">
                  <p:tgtEl>
                    <p:spTgt spid="16"/>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3"/>
                                        </p:tgtEl>
                                        <p:attrNameLst>
                                          <p:attrName>r</p:attrName>
                                        </p:attrNameLst>
                                      </p:cBhvr>
                                    </p:animRot>
                                    <p:animRot by="-240000">
                                      <p:cBhvr>
                                        <p:cTn id="97" dur="200" fill="hold">
                                          <p:stCondLst>
                                            <p:cond delay="200"/>
                                          </p:stCondLst>
                                        </p:cTn>
                                        <p:tgtEl>
                                          <p:spTgt spid="13"/>
                                        </p:tgtEl>
                                        <p:attrNameLst>
                                          <p:attrName>r</p:attrName>
                                        </p:attrNameLst>
                                      </p:cBhvr>
                                    </p:animRot>
                                    <p:animRot by="240000">
                                      <p:cBhvr>
                                        <p:cTn id="98" dur="200" fill="hold">
                                          <p:stCondLst>
                                            <p:cond delay="400"/>
                                          </p:stCondLst>
                                        </p:cTn>
                                        <p:tgtEl>
                                          <p:spTgt spid="13"/>
                                        </p:tgtEl>
                                        <p:attrNameLst>
                                          <p:attrName>r</p:attrName>
                                        </p:attrNameLst>
                                      </p:cBhvr>
                                    </p:animRot>
                                    <p:animRot by="-240000">
                                      <p:cBhvr>
                                        <p:cTn id="99" dur="200" fill="hold">
                                          <p:stCondLst>
                                            <p:cond delay="600"/>
                                          </p:stCondLst>
                                        </p:cTn>
                                        <p:tgtEl>
                                          <p:spTgt spid="13"/>
                                        </p:tgtEl>
                                        <p:attrNameLst>
                                          <p:attrName>r</p:attrName>
                                        </p:attrNameLst>
                                      </p:cBhvr>
                                    </p:animRot>
                                    <p:animRot by="120000">
                                      <p:cBhvr>
                                        <p:cTn id="100" dur="200" fill="hold">
                                          <p:stCondLst>
                                            <p:cond delay="800"/>
                                          </p:stCondLst>
                                        </p:cTn>
                                        <p:tgtEl>
                                          <p:spTgt spid="13"/>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childTnLst>
                    </p:cTn>
                  </p:par>
                </p:childTnLst>
              </p:cTn>
              <p:nextCondLst>
                <p:cond evt="onClick" delay="0">
                  <p:tgtEl>
                    <p:spTgt spid="13"/>
                  </p:tgtEl>
                </p:cond>
              </p:nextCondLst>
            </p:seq>
            <p:seq concurrent="1" nextAc="seek">
              <p:cTn id="105" restart="whenNotActive" fill="hold" evtFilter="cancelBubble" nodeType="interactiveSeq">
                <p:stCondLst>
                  <p:cond evt="onClick" delay="0">
                    <p:tgtEl>
                      <p:spTgt spid="18"/>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8"/>
                                        </p:tgtEl>
                                        <p:attrNameLst>
                                          <p:attrName>r</p:attrName>
                                        </p:attrNameLst>
                                      </p:cBhvr>
                                    </p:animRot>
                                    <p:animRot by="-240000">
                                      <p:cBhvr>
                                        <p:cTn id="110" dur="200" fill="hold">
                                          <p:stCondLst>
                                            <p:cond delay="200"/>
                                          </p:stCondLst>
                                        </p:cTn>
                                        <p:tgtEl>
                                          <p:spTgt spid="18"/>
                                        </p:tgtEl>
                                        <p:attrNameLst>
                                          <p:attrName>r</p:attrName>
                                        </p:attrNameLst>
                                      </p:cBhvr>
                                    </p:animRot>
                                    <p:animRot by="240000">
                                      <p:cBhvr>
                                        <p:cTn id="111" dur="200" fill="hold">
                                          <p:stCondLst>
                                            <p:cond delay="400"/>
                                          </p:stCondLst>
                                        </p:cTn>
                                        <p:tgtEl>
                                          <p:spTgt spid="18"/>
                                        </p:tgtEl>
                                        <p:attrNameLst>
                                          <p:attrName>r</p:attrName>
                                        </p:attrNameLst>
                                      </p:cBhvr>
                                    </p:animRot>
                                    <p:animRot by="-240000">
                                      <p:cBhvr>
                                        <p:cTn id="112" dur="200" fill="hold">
                                          <p:stCondLst>
                                            <p:cond delay="600"/>
                                          </p:stCondLst>
                                        </p:cTn>
                                        <p:tgtEl>
                                          <p:spTgt spid="18"/>
                                        </p:tgtEl>
                                        <p:attrNameLst>
                                          <p:attrName>r</p:attrName>
                                        </p:attrNameLst>
                                      </p:cBhvr>
                                    </p:animRot>
                                    <p:animRot by="120000">
                                      <p:cBhvr>
                                        <p:cTn id="113" dur="200" fill="hold">
                                          <p:stCondLst>
                                            <p:cond delay="800"/>
                                          </p:stCondLst>
                                        </p:cTn>
                                        <p:tgtEl>
                                          <p:spTgt spid="18"/>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fade">
                                      <p:cBhvr>
                                        <p:cTn id="117" dur="500"/>
                                        <p:tgtEl>
                                          <p:spTgt spid="22"/>
                                        </p:tgtEl>
                                      </p:cBhvr>
                                    </p:animEffect>
                                  </p:childTnLst>
                                </p:cTn>
                              </p:par>
                            </p:childTnLst>
                          </p:cTn>
                        </p:par>
                      </p:childTnLst>
                    </p:cTn>
                  </p:par>
                </p:childTnLst>
              </p:cTn>
              <p:nextCondLst>
                <p:cond evt="onClick" delay="0">
                  <p:tgtEl>
                    <p:spTgt spid="18"/>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9"/>
                                        </p:tgtEl>
                                        <p:attrNameLst>
                                          <p:attrName>r</p:attrName>
                                        </p:attrNameLst>
                                      </p:cBhvr>
                                    </p:animRot>
                                    <p:animRot by="-240000">
                                      <p:cBhvr>
                                        <p:cTn id="123" dur="200" fill="hold">
                                          <p:stCondLst>
                                            <p:cond delay="200"/>
                                          </p:stCondLst>
                                        </p:cTn>
                                        <p:tgtEl>
                                          <p:spTgt spid="29"/>
                                        </p:tgtEl>
                                        <p:attrNameLst>
                                          <p:attrName>r</p:attrName>
                                        </p:attrNameLst>
                                      </p:cBhvr>
                                    </p:animRot>
                                    <p:animRot by="240000">
                                      <p:cBhvr>
                                        <p:cTn id="124" dur="200" fill="hold">
                                          <p:stCondLst>
                                            <p:cond delay="400"/>
                                          </p:stCondLst>
                                        </p:cTn>
                                        <p:tgtEl>
                                          <p:spTgt spid="29"/>
                                        </p:tgtEl>
                                        <p:attrNameLst>
                                          <p:attrName>r</p:attrName>
                                        </p:attrNameLst>
                                      </p:cBhvr>
                                    </p:animRot>
                                    <p:animRot by="-240000">
                                      <p:cBhvr>
                                        <p:cTn id="125" dur="200" fill="hold">
                                          <p:stCondLst>
                                            <p:cond delay="600"/>
                                          </p:stCondLst>
                                        </p:cTn>
                                        <p:tgtEl>
                                          <p:spTgt spid="29"/>
                                        </p:tgtEl>
                                        <p:attrNameLst>
                                          <p:attrName>r</p:attrName>
                                        </p:attrNameLst>
                                      </p:cBhvr>
                                    </p:animRot>
                                    <p:animRot by="120000">
                                      <p:cBhvr>
                                        <p:cTn id="126" dur="200" fill="hold">
                                          <p:stCondLst>
                                            <p:cond delay="800"/>
                                          </p:stCondLst>
                                        </p:cTn>
                                        <p:tgtEl>
                                          <p:spTgt spid="29"/>
                                        </p:tgtEl>
                                        <p:attrNameLst>
                                          <p:attrName>r</p:attrName>
                                        </p:attrNameLst>
                                      </p:cBhvr>
                                    </p:animRo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1027"/>
                                        </p:tgtEl>
                                        <p:attrNameLst>
                                          <p:attrName>style.visibility</p:attrName>
                                        </p:attrNameLst>
                                      </p:cBhvr>
                                      <p:to>
                                        <p:strVal val="visible"/>
                                      </p:to>
                                    </p:set>
                                    <p:animEffect transition="in" filter="fade">
                                      <p:cBhvr>
                                        <p:cTn id="130" dur="500"/>
                                        <p:tgtEl>
                                          <p:spTgt spid="1027"/>
                                        </p:tgtEl>
                                      </p:cBhvr>
                                    </p:animEffect>
                                  </p:childTnLst>
                                </p:cTn>
                              </p:par>
                            </p:childTnLst>
                          </p:cTn>
                        </p:par>
                      </p:childTnLst>
                    </p:cTn>
                  </p:par>
                </p:childTnLst>
              </p:cTn>
              <p:nextCondLst>
                <p:cond evt="onClick" delay="0">
                  <p:tgtEl>
                    <p:spTgt spid="29"/>
                  </p:tgtEl>
                </p:cond>
              </p:nextCondLst>
            </p:seq>
            <p:seq concurrent="1" nextAc="seek">
              <p:cTn id="131" restart="whenNotActive" fill="hold" evtFilter="cancelBubble" nodeType="interactiveSeq">
                <p:stCondLst>
                  <p:cond evt="onClick" delay="0">
                    <p:tgtEl>
                      <p:spTgt spid="30"/>
                    </p:tgtEl>
                  </p:cond>
                </p:stCondLst>
                <p:endSync evt="end" delay="0">
                  <p:rtn val="all"/>
                </p:endSync>
                <p:childTnLst>
                  <p:par>
                    <p:cTn id="132" fill="hold">
                      <p:stCondLst>
                        <p:cond delay="0"/>
                      </p:stCondLst>
                      <p:childTnLst>
                        <p:par>
                          <p:cTn id="133" fill="hold">
                            <p:stCondLst>
                              <p:cond delay="0"/>
                            </p:stCondLst>
                            <p:childTnLst>
                              <p:par>
                                <p:cTn id="134" presetID="32" presetClass="emph" presetSubtype="0" fill="hold" grpId="0" nodeType="clickEffect">
                                  <p:stCondLst>
                                    <p:cond delay="0"/>
                                  </p:stCondLst>
                                  <p:childTnLst>
                                    <p:animRot by="120000">
                                      <p:cBhvr>
                                        <p:cTn id="135" dur="100" fill="hold">
                                          <p:stCondLst>
                                            <p:cond delay="0"/>
                                          </p:stCondLst>
                                        </p:cTn>
                                        <p:tgtEl>
                                          <p:spTgt spid="30"/>
                                        </p:tgtEl>
                                        <p:attrNameLst>
                                          <p:attrName>r</p:attrName>
                                        </p:attrNameLst>
                                      </p:cBhvr>
                                    </p:animRot>
                                    <p:animRot by="-240000">
                                      <p:cBhvr>
                                        <p:cTn id="136" dur="200" fill="hold">
                                          <p:stCondLst>
                                            <p:cond delay="200"/>
                                          </p:stCondLst>
                                        </p:cTn>
                                        <p:tgtEl>
                                          <p:spTgt spid="30"/>
                                        </p:tgtEl>
                                        <p:attrNameLst>
                                          <p:attrName>r</p:attrName>
                                        </p:attrNameLst>
                                      </p:cBhvr>
                                    </p:animRot>
                                    <p:animRot by="240000">
                                      <p:cBhvr>
                                        <p:cTn id="137" dur="200" fill="hold">
                                          <p:stCondLst>
                                            <p:cond delay="400"/>
                                          </p:stCondLst>
                                        </p:cTn>
                                        <p:tgtEl>
                                          <p:spTgt spid="30"/>
                                        </p:tgtEl>
                                        <p:attrNameLst>
                                          <p:attrName>r</p:attrName>
                                        </p:attrNameLst>
                                      </p:cBhvr>
                                    </p:animRot>
                                    <p:animRot by="-240000">
                                      <p:cBhvr>
                                        <p:cTn id="138" dur="200" fill="hold">
                                          <p:stCondLst>
                                            <p:cond delay="600"/>
                                          </p:stCondLst>
                                        </p:cTn>
                                        <p:tgtEl>
                                          <p:spTgt spid="30"/>
                                        </p:tgtEl>
                                        <p:attrNameLst>
                                          <p:attrName>r</p:attrName>
                                        </p:attrNameLst>
                                      </p:cBhvr>
                                    </p:animRot>
                                    <p:animRot by="120000">
                                      <p:cBhvr>
                                        <p:cTn id="139" dur="200" fill="hold">
                                          <p:stCondLst>
                                            <p:cond delay="800"/>
                                          </p:stCondLst>
                                        </p:cTn>
                                        <p:tgtEl>
                                          <p:spTgt spid="30"/>
                                        </p:tgtEl>
                                        <p:attrNameLst>
                                          <p:attrName>r</p:attrName>
                                        </p:attrNameLst>
                                      </p:cBhvr>
                                    </p:animRot>
                                  </p:childTnLst>
                                </p:cTn>
                              </p:par>
                            </p:childTnLst>
                          </p:cTn>
                        </p:par>
                        <p:par>
                          <p:cTn id="140" fill="hold">
                            <p:stCondLst>
                              <p:cond delay="1000"/>
                            </p:stCondLst>
                            <p:childTnLst>
                              <p:par>
                                <p:cTn id="141" presetID="10" presetClass="entr" presetSubtype="0" fill="hold" nodeType="afterEffect">
                                  <p:stCondLst>
                                    <p:cond delay="0"/>
                                  </p:stCondLst>
                                  <p:childTnLst>
                                    <p:set>
                                      <p:cBhvr>
                                        <p:cTn id="142" dur="1" fill="hold">
                                          <p:stCondLst>
                                            <p:cond delay="0"/>
                                          </p:stCondLst>
                                        </p:cTn>
                                        <p:tgtEl>
                                          <p:spTgt spid="1029"/>
                                        </p:tgtEl>
                                        <p:attrNameLst>
                                          <p:attrName>style.visibility</p:attrName>
                                        </p:attrNameLst>
                                      </p:cBhvr>
                                      <p:to>
                                        <p:strVal val="visible"/>
                                      </p:to>
                                    </p:set>
                                    <p:animEffect transition="in" filter="fade">
                                      <p:cBhvr>
                                        <p:cTn id="143" dur="500"/>
                                        <p:tgtEl>
                                          <p:spTgt spid="1029"/>
                                        </p:tgtEl>
                                      </p:cBhvr>
                                    </p:animEffect>
                                  </p:childTnLst>
                                </p:cTn>
                              </p:par>
                            </p:childTnLst>
                          </p:cTn>
                        </p:par>
                      </p:childTnLst>
                    </p:cTn>
                  </p:par>
                </p:childTnLst>
              </p:cTn>
              <p:nextCondLst>
                <p:cond evt="onClick" delay="0">
                  <p:tgtEl>
                    <p:spTgt spid="30"/>
                  </p:tgtEl>
                </p:cond>
              </p:nextCondLst>
            </p:seq>
            <p:seq concurrent="1" nextAc="seek">
              <p:cTn id="144" restart="whenNotActive" fill="hold" evtFilter="cancelBubble" nodeType="interactiveSeq">
                <p:stCondLst>
                  <p:cond evt="onClick" delay="0">
                    <p:tgtEl>
                      <p:spTgt spid="31"/>
                    </p:tgtEl>
                  </p:cond>
                </p:stCondLst>
                <p:endSync evt="end" delay="0">
                  <p:rtn val="all"/>
                </p:endSync>
                <p:childTnLst>
                  <p:par>
                    <p:cTn id="145" fill="hold">
                      <p:stCondLst>
                        <p:cond delay="0"/>
                      </p:stCondLst>
                      <p:childTnLst>
                        <p:par>
                          <p:cTn id="146" fill="hold">
                            <p:stCondLst>
                              <p:cond delay="0"/>
                            </p:stCondLst>
                            <p:childTnLst>
                              <p:par>
                                <p:cTn id="147" presetID="32" presetClass="emph" presetSubtype="0" fill="hold" grpId="0" nodeType="clickEffect">
                                  <p:stCondLst>
                                    <p:cond delay="0"/>
                                  </p:stCondLst>
                                  <p:childTnLst>
                                    <p:animRot by="120000">
                                      <p:cBhvr>
                                        <p:cTn id="148" dur="100" fill="hold">
                                          <p:stCondLst>
                                            <p:cond delay="0"/>
                                          </p:stCondLst>
                                        </p:cTn>
                                        <p:tgtEl>
                                          <p:spTgt spid="31"/>
                                        </p:tgtEl>
                                        <p:attrNameLst>
                                          <p:attrName>r</p:attrName>
                                        </p:attrNameLst>
                                      </p:cBhvr>
                                    </p:animRot>
                                    <p:animRot by="-240000">
                                      <p:cBhvr>
                                        <p:cTn id="149" dur="200" fill="hold">
                                          <p:stCondLst>
                                            <p:cond delay="200"/>
                                          </p:stCondLst>
                                        </p:cTn>
                                        <p:tgtEl>
                                          <p:spTgt spid="31"/>
                                        </p:tgtEl>
                                        <p:attrNameLst>
                                          <p:attrName>r</p:attrName>
                                        </p:attrNameLst>
                                      </p:cBhvr>
                                    </p:animRot>
                                    <p:animRot by="240000">
                                      <p:cBhvr>
                                        <p:cTn id="150" dur="200" fill="hold">
                                          <p:stCondLst>
                                            <p:cond delay="400"/>
                                          </p:stCondLst>
                                        </p:cTn>
                                        <p:tgtEl>
                                          <p:spTgt spid="31"/>
                                        </p:tgtEl>
                                        <p:attrNameLst>
                                          <p:attrName>r</p:attrName>
                                        </p:attrNameLst>
                                      </p:cBhvr>
                                    </p:animRot>
                                    <p:animRot by="-240000">
                                      <p:cBhvr>
                                        <p:cTn id="151" dur="200" fill="hold">
                                          <p:stCondLst>
                                            <p:cond delay="600"/>
                                          </p:stCondLst>
                                        </p:cTn>
                                        <p:tgtEl>
                                          <p:spTgt spid="31"/>
                                        </p:tgtEl>
                                        <p:attrNameLst>
                                          <p:attrName>r</p:attrName>
                                        </p:attrNameLst>
                                      </p:cBhvr>
                                    </p:animRot>
                                    <p:animRot by="120000">
                                      <p:cBhvr>
                                        <p:cTn id="152" dur="200" fill="hold">
                                          <p:stCondLst>
                                            <p:cond delay="800"/>
                                          </p:stCondLst>
                                        </p:cTn>
                                        <p:tgtEl>
                                          <p:spTgt spid="31"/>
                                        </p:tgtEl>
                                        <p:attrNameLst>
                                          <p:attrName>r</p:attrName>
                                        </p:attrNameLst>
                                      </p:cBhvr>
                                    </p:animRot>
                                  </p:childTnLst>
                                </p:cTn>
                              </p:par>
                            </p:childTnLst>
                          </p:cTn>
                        </p:par>
                        <p:par>
                          <p:cTn id="153" fill="hold">
                            <p:stCondLst>
                              <p:cond delay="1000"/>
                            </p:stCondLst>
                            <p:childTnLst>
                              <p:par>
                                <p:cTn id="154" presetID="10" presetClass="entr" presetSubtype="0" fill="hold" nodeType="afterEffect">
                                  <p:stCondLst>
                                    <p:cond delay="0"/>
                                  </p:stCondLst>
                                  <p:childTnLst>
                                    <p:set>
                                      <p:cBhvr>
                                        <p:cTn id="155" dur="1" fill="hold">
                                          <p:stCondLst>
                                            <p:cond delay="0"/>
                                          </p:stCondLst>
                                        </p:cTn>
                                        <p:tgtEl>
                                          <p:spTgt spid="1025"/>
                                        </p:tgtEl>
                                        <p:attrNameLst>
                                          <p:attrName>style.visibility</p:attrName>
                                        </p:attrNameLst>
                                      </p:cBhvr>
                                      <p:to>
                                        <p:strVal val="visible"/>
                                      </p:to>
                                    </p:set>
                                    <p:animEffect transition="in" filter="fade">
                                      <p:cBhvr>
                                        <p:cTn id="156" dur="500"/>
                                        <p:tgtEl>
                                          <p:spTgt spid="1025"/>
                                        </p:tgtEl>
                                      </p:cBhvr>
                                    </p:animEffect>
                                  </p:childTnLst>
                                </p:cTn>
                              </p:par>
                            </p:childTnLst>
                          </p:cTn>
                        </p:par>
                      </p:childTnLst>
                    </p:cTn>
                  </p:par>
                </p:childTnLst>
              </p:cTn>
              <p:nextCondLst>
                <p:cond evt="onClick" delay="0">
                  <p:tgtEl>
                    <p:spTgt spid="31"/>
                  </p:tgtEl>
                </p:cond>
              </p:nextCondLst>
            </p:seq>
          </p:childTnLst>
        </p:cTn>
      </p:par>
    </p:tnLst>
    <p:bldLst>
      <p:bldP spid="12" grpId="0"/>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spTree>
    <p:extLst>
      <p:ext uri="{BB962C8B-B14F-4D97-AF65-F5344CB8AC3E}">
        <p14:creationId xmlns:p14="http://schemas.microsoft.com/office/powerpoint/2010/main" val="422592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13201206-A0C5-4703-8080-4832543E4081}"/>
              </a:ext>
            </a:extLst>
          </p:cNvPr>
          <p:cNvSpPr/>
          <p:nvPr/>
        </p:nvSpPr>
        <p:spPr>
          <a:xfrm>
            <a:off x="590550" y="685800"/>
            <a:ext cx="10972800" cy="543991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C00000"/>
                </a:solidFill>
                <a:latin typeface="Arial-Rounded" pitchFamily="34" charset="0"/>
                <a:ea typeface="Arial-Rounded" pitchFamily="34" charset="0"/>
                <a:cs typeface="Arial-Rounded" pitchFamily="34" charset="0"/>
                <a:sym typeface="Arial"/>
              </a:rPr>
              <a:t>Ông trồng nhiều cây ăn trái.</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0070C0"/>
                </a:solidFill>
                <a:latin typeface="Arial-Rounded" pitchFamily="34" charset="0"/>
                <a:ea typeface="Arial-Rounded" pitchFamily="34" charset="0"/>
                <a:cs typeface="Arial-Rounded" pitchFamily="34" charset="0"/>
                <a:sym typeface="Arial"/>
              </a:rPr>
              <a:t>Khóm chuối xanh tươi đã trổ buồng.</a:t>
            </a:r>
            <a:r>
              <a:rPr lang="en-US" sz="4800" kern="0">
                <a:solidFill>
                  <a:srgbClr val="00B050"/>
                </a:solidFill>
                <a:latin typeface="Arial-Rounded" pitchFamily="34" charset="0"/>
                <a:ea typeface="Arial-Rounded" pitchFamily="34" charset="0"/>
                <a:cs typeface="Arial-Rounded" pitchFamily="34" charset="0"/>
                <a:sym typeface="Arial"/>
              </a:rPr>
              <a:t> Hàng bưởi ra bông trắng muốt.</a:t>
            </a:r>
            <a:r>
              <a:rPr lang="en-US" sz="4800" kern="0">
                <a:solidFill>
                  <a:srgbClr val="000000"/>
                </a:solidFill>
                <a:latin typeface="Arial-Rounded" pitchFamily="34" charset="0"/>
                <a:ea typeface="Arial-Rounded" pitchFamily="34" charset="0"/>
                <a:cs typeface="Arial-Rounded" pitchFamily="34" charset="0"/>
                <a:sym typeface="Arial"/>
              </a:rPr>
              <a:t> </a:t>
            </a:r>
            <a:r>
              <a:rPr lang="en-US" sz="4800" kern="0">
                <a:solidFill>
                  <a:srgbClr val="7030A0"/>
                </a:solidFill>
                <a:latin typeface="Arial-Rounded" pitchFamily="34" charset="0"/>
                <a:ea typeface="Arial-Rounded" pitchFamily="34" charset="0"/>
                <a:cs typeface="Arial-Rounded" pitchFamily="34" charset="0"/>
                <a:sym typeface="Arial"/>
              </a:rPr>
              <a:t>Mấy cây đu đủ quả chín vàng ruộm. </a:t>
            </a:r>
            <a:r>
              <a:rPr lang="en-US" sz="4800" kern="0">
                <a:solidFill>
                  <a:srgbClr val="FF5252">
                    <a:lumMod val="75000"/>
                  </a:srgbClr>
                </a:solidFill>
                <a:latin typeface="Arial-Rounded" pitchFamily="34" charset="0"/>
                <a:ea typeface="Arial-Rounded" pitchFamily="34" charset="0"/>
                <a:cs typeface="Arial-Rounded" pitchFamily="34" charset="0"/>
                <a:sym typeface="Arial"/>
              </a:rPr>
              <a:t>Ông còn nuôi nhiều con vật rất đáng yêu.</a:t>
            </a:r>
            <a:r>
              <a:rPr lang="en-US" sz="4800" kern="0">
                <a:solidFill>
                  <a:srgbClr val="000000"/>
                </a:solidFill>
                <a:latin typeface="Arial-Rounded" pitchFamily="34" charset="0"/>
                <a:ea typeface="Arial-Rounded" pitchFamily="34" charset="0"/>
                <a:cs typeface="Arial-Rounded" pitchFamily="34" charset="0"/>
                <a:sym typeface="Arial"/>
              </a:rPr>
              <a:t> Gà mẹ, gà con ríu rít. </a:t>
            </a:r>
            <a:r>
              <a:rPr lang="en-US" sz="4800" kern="0">
                <a:solidFill>
                  <a:srgbClr val="D60093"/>
                </a:solidFill>
                <a:latin typeface="Arial-Rounded" pitchFamily="34" charset="0"/>
                <a:ea typeface="Arial-Rounded" pitchFamily="34" charset="0"/>
                <a:cs typeface="Arial-Rounded" pitchFamily="34" charset="0"/>
                <a:sym typeface="Arial"/>
              </a:rPr>
              <a:t>Đôi chim khướu hót vang. </a:t>
            </a:r>
            <a:r>
              <a:rPr lang="en-US" sz="4800" kern="0">
                <a:solidFill>
                  <a:srgbClr val="00B0F0"/>
                </a:solidFill>
                <a:latin typeface="Arial-Rounded" pitchFamily="34" charset="0"/>
                <a:ea typeface="Arial-Rounded" pitchFamily="34" charset="0"/>
                <a:cs typeface="Arial-Rounded" pitchFamily="34" charset="0"/>
                <a:sym typeface="Arial"/>
              </a:rPr>
              <a:t>Chú mèo cuộn tròn sưởi nắng bên thềm.</a:t>
            </a:r>
          </a:p>
        </p:txBody>
      </p:sp>
      <p:sp>
        <p:nvSpPr>
          <p:cNvPr id="5" name="Oval 4">
            <a:extLst>
              <a:ext uri="{FF2B5EF4-FFF2-40B4-BE49-F238E27FC236}">
                <a16:creationId xmlns:a16="http://schemas.microsoft.com/office/drawing/2014/main" id="{52E66E5B-CC31-48B1-A7B4-BBB9B2FE1198}"/>
              </a:ext>
            </a:extLst>
          </p:cNvPr>
          <p:cNvSpPr/>
          <p:nvPr/>
        </p:nvSpPr>
        <p:spPr>
          <a:xfrm>
            <a:off x="1526628" y="74503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1</a:t>
            </a:r>
          </a:p>
        </p:txBody>
      </p:sp>
      <p:sp>
        <p:nvSpPr>
          <p:cNvPr id="6" name="Oval 5">
            <a:extLst>
              <a:ext uri="{FF2B5EF4-FFF2-40B4-BE49-F238E27FC236}">
                <a16:creationId xmlns:a16="http://schemas.microsoft.com/office/drawing/2014/main" id="{BEEE6C7D-5733-4A23-9CFE-7D7B1379C3A0}"/>
              </a:ext>
            </a:extLst>
          </p:cNvPr>
          <p:cNvSpPr/>
          <p:nvPr/>
        </p:nvSpPr>
        <p:spPr>
          <a:xfrm>
            <a:off x="9448801" y="766012"/>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2</a:t>
            </a:r>
          </a:p>
        </p:txBody>
      </p:sp>
      <p:sp>
        <p:nvSpPr>
          <p:cNvPr id="9" name="Oval 8">
            <a:extLst>
              <a:ext uri="{FF2B5EF4-FFF2-40B4-BE49-F238E27FC236}">
                <a16:creationId xmlns:a16="http://schemas.microsoft.com/office/drawing/2014/main" id="{8E0284A5-0C82-4C40-B1D6-E39AE2148389}"/>
              </a:ext>
            </a:extLst>
          </p:cNvPr>
          <p:cNvSpPr/>
          <p:nvPr/>
        </p:nvSpPr>
        <p:spPr>
          <a:xfrm>
            <a:off x="9512645" y="1524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3</a:t>
            </a:r>
          </a:p>
        </p:txBody>
      </p:sp>
      <p:sp>
        <p:nvSpPr>
          <p:cNvPr id="11" name="Oval 10">
            <a:extLst>
              <a:ext uri="{FF2B5EF4-FFF2-40B4-BE49-F238E27FC236}">
                <a16:creationId xmlns:a16="http://schemas.microsoft.com/office/drawing/2014/main" id="{40F7C5E4-638C-400E-8BE2-D790AA268556}"/>
              </a:ext>
            </a:extLst>
          </p:cNvPr>
          <p:cNvSpPr/>
          <p:nvPr/>
        </p:nvSpPr>
        <p:spPr>
          <a:xfrm>
            <a:off x="8001001" y="22860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4</a:t>
            </a:r>
          </a:p>
        </p:txBody>
      </p:sp>
      <p:sp>
        <p:nvSpPr>
          <p:cNvPr id="13" name="Oval 12">
            <a:extLst>
              <a:ext uri="{FF2B5EF4-FFF2-40B4-BE49-F238E27FC236}">
                <a16:creationId xmlns:a16="http://schemas.microsoft.com/office/drawing/2014/main" id="{D27992D8-44A6-480E-AA4D-08ADF198683A}"/>
              </a:ext>
            </a:extLst>
          </p:cNvPr>
          <p:cNvSpPr/>
          <p:nvPr/>
        </p:nvSpPr>
        <p:spPr>
          <a:xfrm>
            <a:off x="7315201" y="2971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5</a:t>
            </a:r>
          </a:p>
        </p:txBody>
      </p:sp>
      <p:sp>
        <p:nvSpPr>
          <p:cNvPr id="15" name="Oval 14">
            <a:extLst>
              <a:ext uri="{FF2B5EF4-FFF2-40B4-BE49-F238E27FC236}">
                <a16:creationId xmlns:a16="http://schemas.microsoft.com/office/drawing/2014/main" id="{4597A342-89AA-41B4-B896-FA930D090671}"/>
              </a:ext>
            </a:extLst>
          </p:cNvPr>
          <p:cNvSpPr/>
          <p:nvPr/>
        </p:nvSpPr>
        <p:spPr>
          <a:xfrm>
            <a:off x="8062347" y="3733800"/>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6</a:t>
            </a:r>
          </a:p>
        </p:txBody>
      </p:sp>
      <p:sp>
        <p:nvSpPr>
          <p:cNvPr id="17" name="Oval 16">
            <a:extLst>
              <a:ext uri="{FF2B5EF4-FFF2-40B4-BE49-F238E27FC236}">
                <a16:creationId xmlns:a16="http://schemas.microsoft.com/office/drawing/2014/main" id="{79E10B6F-9C0F-4E20-BB66-AB16417D45D8}"/>
              </a:ext>
            </a:extLst>
          </p:cNvPr>
          <p:cNvSpPr/>
          <p:nvPr/>
        </p:nvSpPr>
        <p:spPr>
          <a:xfrm>
            <a:off x="3325358" y="4439655"/>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7</a:t>
            </a:r>
          </a:p>
        </p:txBody>
      </p:sp>
      <p:sp>
        <p:nvSpPr>
          <p:cNvPr id="19" name="Oval 18">
            <a:extLst>
              <a:ext uri="{FF2B5EF4-FFF2-40B4-BE49-F238E27FC236}">
                <a16:creationId xmlns:a16="http://schemas.microsoft.com/office/drawing/2014/main" id="{B339A8D7-7630-492F-8B43-A44D9A6A5081}"/>
              </a:ext>
            </a:extLst>
          </p:cNvPr>
          <p:cNvSpPr/>
          <p:nvPr/>
        </p:nvSpPr>
        <p:spPr>
          <a:xfrm>
            <a:off x="9912746" y="4564346"/>
            <a:ext cx="332509" cy="249382"/>
          </a:xfrm>
          <a:prstGeom prst="ellipse">
            <a:avLst/>
          </a:prstGeom>
          <a:solidFill>
            <a:srgbClr val="FFC0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600" b="1" kern="0">
                <a:solidFill>
                  <a:srgbClr val="000000"/>
                </a:solidFill>
                <a:latin typeface="Arial" pitchFamily="34" charset="0"/>
                <a:ea typeface="Arial-Rounded" pitchFamily="34" charset="0"/>
                <a:cs typeface="Arial" pitchFamily="34" charset="0"/>
                <a:sym typeface="Arial"/>
              </a:rPr>
              <a:t>8</a:t>
            </a:r>
          </a:p>
        </p:txBody>
      </p:sp>
    </p:spTree>
    <p:extLst>
      <p:ext uri="{BB962C8B-B14F-4D97-AF65-F5344CB8AC3E}">
        <p14:creationId xmlns:p14="http://schemas.microsoft.com/office/powerpoint/2010/main" val="1467198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P spid="13" grpId="0" animBg="1"/>
      <p:bldP spid="15" grpId="0" animBg="1"/>
      <p:bldP spid="17"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56E762AC-6F90-409F-8374-9C555A74AA4A}"/>
              </a:ext>
            </a:extLst>
          </p:cNvPr>
          <p:cNvSpPr/>
          <p:nvPr/>
        </p:nvSpPr>
        <p:spPr>
          <a:xfrm>
            <a:off x="333702" y="194182"/>
            <a:ext cx="11506200" cy="529221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rgbClr val="000000"/>
              </a:buClr>
            </a:pPr>
            <a:r>
              <a:rPr lang="en-US" sz="4800" kern="0">
                <a:solidFill>
                  <a:srgbClr val="10475C"/>
                </a:solidFill>
                <a:latin typeface="Arial-Rounded" pitchFamily="34" charset="0"/>
                <a:ea typeface="Arial-Rounded" pitchFamily="34" charset="0"/>
                <a:cs typeface="Arial-Rounded" pitchFamily="34" charset="0"/>
                <a:sym typeface="Arial"/>
              </a:rPr>
              <a:t>	Ông trồng nhiều cây ăn trái. Khóm chuối xanh tươi đã trổ buồng. Hàng bưởi ra bông trắng muốt. Mấy cây đu đủ quả chín vàng ruộm. Ông còn nuôi nhiều con vật rất đáng yêu. Gà mẹ, gà con ríu rít. Đôi chim khướu hót vang. Chú mèo cuộn tròn sưởi nắng bên thềm.</a:t>
            </a:r>
          </a:p>
        </p:txBody>
      </p:sp>
      <p:cxnSp>
        <p:nvCxnSpPr>
          <p:cNvPr id="4" name="Straight Connector 3">
            <a:extLst>
              <a:ext uri="{FF2B5EF4-FFF2-40B4-BE49-F238E27FC236}">
                <a16:creationId xmlns:a16="http://schemas.microsoft.com/office/drawing/2014/main" id="{83CC9F53-D7E7-49BC-B281-399F31C043DC}"/>
              </a:ext>
            </a:extLst>
          </p:cNvPr>
          <p:cNvCxnSpPr/>
          <p:nvPr/>
        </p:nvCxnSpPr>
        <p:spPr>
          <a:xfrm>
            <a:off x="693774" y="1752600"/>
            <a:ext cx="1363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ounded Rectangle 13">
            <a:extLst>
              <a:ext uri="{FF2B5EF4-FFF2-40B4-BE49-F238E27FC236}">
                <a16:creationId xmlns:a16="http://schemas.microsoft.com/office/drawing/2014/main" id="{A4940A8C-254E-465E-AE9E-084F9EF32E9E}"/>
              </a:ext>
            </a:extLst>
          </p:cNvPr>
          <p:cNvSpPr/>
          <p:nvPr/>
        </p:nvSpPr>
        <p:spPr>
          <a:xfrm>
            <a:off x="629256" y="5739405"/>
            <a:ext cx="10931381"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Ông trồng những loại cây nào trong vườn?</a:t>
            </a:r>
          </a:p>
        </p:txBody>
      </p:sp>
      <p:cxnSp>
        <p:nvCxnSpPr>
          <p:cNvPr id="6" name="Straight Connector 5">
            <a:extLst>
              <a:ext uri="{FF2B5EF4-FFF2-40B4-BE49-F238E27FC236}">
                <a16:creationId xmlns:a16="http://schemas.microsoft.com/office/drawing/2014/main" id="{3C5CA872-7308-4A72-A4AC-4EA1CE0D1115}"/>
              </a:ext>
            </a:extLst>
          </p:cNvPr>
          <p:cNvCxnSpPr/>
          <p:nvPr/>
        </p:nvCxnSpPr>
        <p:spPr>
          <a:xfrm>
            <a:off x="10433672" y="1736361"/>
            <a:ext cx="1126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FB861B-4438-4867-B749-EEE685EEB164}"/>
              </a:ext>
            </a:extLst>
          </p:cNvPr>
          <p:cNvCxnSpPr/>
          <p:nvPr/>
        </p:nvCxnSpPr>
        <p:spPr>
          <a:xfrm>
            <a:off x="8796106" y="2418413"/>
            <a:ext cx="149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17">
            <a:extLst>
              <a:ext uri="{FF2B5EF4-FFF2-40B4-BE49-F238E27FC236}">
                <a16:creationId xmlns:a16="http://schemas.microsoft.com/office/drawing/2014/main" id="{18ED8C28-21F5-4288-94CB-1082CBAADED4}"/>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000" kern="0">
                <a:solidFill>
                  <a:srgbClr val="000000"/>
                </a:solidFill>
                <a:latin typeface="Arial-Rounded" pitchFamily="34" charset="0"/>
                <a:ea typeface="Arial-Rounded" pitchFamily="34" charset="0"/>
                <a:cs typeface="Arial-Rounded" pitchFamily="34" charset="0"/>
                <a:sym typeface="Arial"/>
              </a:rPr>
              <a:t>Tìm những từ chỉ màu sắc khi nói về các loại cây ăn trái trong vườn ông.</a:t>
            </a:r>
          </a:p>
        </p:txBody>
      </p:sp>
      <p:cxnSp>
        <p:nvCxnSpPr>
          <p:cNvPr id="9" name="Straight Connector 8">
            <a:extLst>
              <a:ext uri="{FF2B5EF4-FFF2-40B4-BE49-F238E27FC236}">
                <a16:creationId xmlns:a16="http://schemas.microsoft.com/office/drawing/2014/main" id="{8C8D6EB5-F79A-40F3-8466-CCE595645AFA}"/>
              </a:ext>
            </a:extLst>
          </p:cNvPr>
          <p:cNvCxnSpPr/>
          <p:nvPr/>
        </p:nvCxnSpPr>
        <p:spPr>
          <a:xfrm>
            <a:off x="2316451" y="1757855"/>
            <a:ext cx="1239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4DC3CD-D80A-4110-B6B9-7770B6FA80FD}"/>
              </a:ext>
            </a:extLst>
          </p:cNvPr>
          <p:cNvCxnSpPr/>
          <p:nvPr/>
        </p:nvCxnSpPr>
        <p:spPr>
          <a:xfrm flipV="1">
            <a:off x="3148849" y="2438400"/>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14382B-3718-4F7C-A9B2-4F5F412E62E9}"/>
              </a:ext>
            </a:extLst>
          </p:cNvPr>
          <p:cNvCxnSpPr/>
          <p:nvPr/>
        </p:nvCxnSpPr>
        <p:spPr>
          <a:xfrm flipV="1">
            <a:off x="2057400" y="3252219"/>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28">
            <a:extLst>
              <a:ext uri="{FF2B5EF4-FFF2-40B4-BE49-F238E27FC236}">
                <a16:creationId xmlns:a16="http://schemas.microsoft.com/office/drawing/2014/main" id="{F4DAF066-56ED-4B3F-98A7-725E27A1B3C5}"/>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6000" kern="0">
                <a:solidFill>
                  <a:srgbClr val="000000"/>
                </a:solidFill>
                <a:latin typeface="Arial-Rounded" pitchFamily="34" charset="0"/>
                <a:ea typeface="Arial-Rounded" pitchFamily="34" charset="0"/>
                <a:cs typeface="Arial-Rounded" pitchFamily="34" charset="0"/>
                <a:sym typeface="Arial"/>
              </a:rPr>
              <a:t>Ông nuôi những loài vật nào?</a:t>
            </a:r>
          </a:p>
        </p:txBody>
      </p:sp>
      <p:cxnSp>
        <p:nvCxnSpPr>
          <p:cNvPr id="13" name="Straight Connector 12">
            <a:extLst>
              <a:ext uri="{FF2B5EF4-FFF2-40B4-BE49-F238E27FC236}">
                <a16:creationId xmlns:a16="http://schemas.microsoft.com/office/drawing/2014/main" id="{3BFFC8D8-F9CC-4B2A-8F22-EF4AEEE0CCE2}"/>
              </a:ext>
            </a:extLst>
          </p:cNvPr>
          <p:cNvCxnSpPr/>
          <p:nvPr/>
        </p:nvCxnSpPr>
        <p:spPr>
          <a:xfrm>
            <a:off x="5147558" y="3886200"/>
            <a:ext cx="846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791A722-6959-4181-9EFD-20D2F23344A6}"/>
              </a:ext>
            </a:extLst>
          </p:cNvPr>
          <p:cNvCxnSpPr/>
          <p:nvPr/>
        </p:nvCxnSpPr>
        <p:spPr>
          <a:xfrm>
            <a:off x="703237" y="4648200"/>
            <a:ext cx="285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47D8B8-7F92-49BD-AC59-3D62B3BE9BBC}"/>
              </a:ext>
            </a:extLst>
          </p:cNvPr>
          <p:cNvCxnSpPr/>
          <p:nvPr/>
        </p:nvCxnSpPr>
        <p:spPr>
          <a:xfrm>
            <a:off x="7696201" y="4650826"/>
            <a:ext cx="1099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Rounded Rectangle 32">
            <a:extLst>
              <a:ext uri="{FF2B5EF4-FFF2-40B4-BE49-F238E27FC236}">
                <a16:creationId xmlns:a16="http://schemas.microsoft.com/office/drawing/2014/main" id="{B04617DC-3EC3-4F63-83A7-76219ABF5DD3}"/>
              </a:ext>
            </a:extLst>
          </p:cNvPr>
          <p:cNvSpPr/>
          <p:nvPr/>
        </p:nvSpPr>
        <p:spPr>
          <a:xfrm>
            <a:off x="82687" y="5739405"/>
            <a:ext cx="12024519" cy="993598"/>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400" kern="0">
                <a:solidFill>
                  <a:srgbClr val="000000"/>
                </a:solidFill>
                <a:latin typeface="Arial-Rounded" pitchFamily="34" charset="0"/>
                <a:ea typeface="Arial-Rounded" pitchFamily="34" charset="0"/>
                <a:cs typeface="Arial-Rounded" pitchFamily="34" charset="0"/>
                <a:sym typeface="Arial"/>
              </a:rPr>
              <a:t>Những loài vật ông nuôi có điểm nào đáng yêu?</a:t>
            </a:r>
          </a:p>
        </p:txBody>
      </p:sp>
      <p:cxnSp>
        <p:nvCxnSpPr>
          <p:cNvPr id="17" name="Straight Connector 16">
            <a:extLst>
              <a:ext uri="{FF2B5EF4-FFF2-40B4-BE49-F238E27FC236}">
                <a16:creationId xmlns:a16="http://schemas.microsoft.com/office/drawing/2014/main" id="{97A02CF0-A26E-4E4C-832E-8798252AEB1C}"/>
              </a:ext>
            </a:extLst>
          </p:cNvPr>
          <p:cNvCxnSpPr>
            <a:cxnSpLocks/>
          </p:cNvCxnSpPr>
          <p:nvPr/>
        </p:nvCxnSpPr>
        <p:spPr>
          <a:xfrm>
            <a:off x="5147557" y="3886200"/>
            <a:ext cx="51340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AF0867-4258-487A-BD61-96D48E9A7D24}"/>
              </a:ext>
            </a:extLst>
          </p:cNvPr>
          <p:cNvCxnSpPr/>
          <p:nvPr/>
        </p:nvCxnSpPr>
        <p:spPr>
          <a:xfrm>
            <a:off x="10616255" y="3886200"/>
            <a:ext cx="930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5EA09E8-2A4F-4E40-8699-E94B08550CF5}"/>
              </a:ext>
            </a:extLst>
          </p:cNvPr>
          <p:cNvCxnSpPr/>
          <p:nvPr/>
        </p:nvCxnSpPr>
        <p:spPr>
          <a:xfrm>
            <a:off x="703238" y="4616670"/>
            <a:ext cx="5621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2A3FF85-E690-4A5F-88FD-80B5E8A01601}"/>
              </a:ext>
            </a:extLst>
          </p:cNvPr>
          <p:cNvCxnSpPr/>
          <p:nvPr/>
        </p:nvCxnSpPr>
        <p:spPr>
          <a:xfrm>
            <a:off x="6603231" y="4608226"/>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BBF192-D6C7-431A-86C7-9C361FD7ABA9}"/>
              </a:ext>
            </a:extLst>
          </p:cNvPr>
          <p:cNvCxnSpPr/>
          <p:nvPr/>
        </p:nvCxnSpPr>
        <p:spPr>
          <a:xfrm>
            <a:off x="784981" y="5334000"/>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4616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500"/>
                                        <p:tgtEl>
                                          <p:spTgt spid="15"/>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13"/>
                                        </p:tgtEl>
                                      </p:cBhvr>
                                    </p:animEffect>
                                    <p:set>
                                      <p:cBhvr>
                                        <p:cTn id="89" dur="1" fill="hold">
                                          <p:stCondLst>
                                            <p:cond delay="499"/>
                                          </p:stCondLst>
                                        </p:cTn>
                                        <p:tgtEl>
                                          <p:spTgt spid="13"/>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500"/>
                                        <p:tgtEl>
                                          <p:spTgt spid="16"/>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7"/>
                                        </p:tgtEl>
                                        <p:attrNameLst>
                                          <p:attrName>style.visibility</p:attrName>
                                        </p:attrNameLst>
                                      </p:cBhvr>
                                      <p:to>
                                        <p:strVal val="visible"/>
                                      </p:to>
                                    </p:set>
                                    <p:animEffect transition="in" filter="fade">
                                      <p:cBhvr>
                                        <p:cTn id="105" dur="500"/>
                                        <p:tgtEl>
                                          <p:spTgt spid="17"/>
                                        </p:tgtEl>
                                      </p:cBhvr>
                                    </p:animEffect>
                                  </p:childTnLst>
                                </p:cTn>
                              </p:par>
                              <p:par>
                                <p:cTn id="106" presetID="10" presetClass="entr" presetSubtype="0" fill="hold" nodeType="withEffect">
                                  <p:stCondLst>
                                    <p:cond delay="0"/>
                                  </p:stCondLst>
                                  <p:childTnLst>
                                    <p:set>
                                      <p:cBhvr>
                                        <p:cTn id="107" dur="1" fill="hold">
                                          <p:stCondLst>
                                            <p:cond delay="0"/>
                                          </p:stCondLst>
                                        </p:cTn>
                                        <p:tgtEl>
                                          <p:spTgt spid="18"/>
                                        </p:tgtEl>
                                        <p:attrNameLst>
                                          <p:attrName>style.visibility</p:attrName>
                                        </p:attrNameLst>
                                      </p:cBhvr>
                                      <p:to>
                                        <p:strVal val="visible"/>
                                      </p:to>
                                    </p:set>
                                    <p:animEffect transition="in" filter="fade">
                                      <p:cBhvr>
                                        <p:cTn id="108" dur="500"/>
                                        <p:tgtEl>
                                          <p:spTgt spid="18"/>
                                        </p:tgtEl>
                                      </p:cBhvr>
                                    </p:animEffect>
                                  </p:childTnLst>
                                </p:cTn>
                              </p:par>
                              <p:par>
                                <p:cTn id="109" presetID="10" presetClass="entr" presetSubtype="0" fill="hold"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500"/>
                                        <p:tgtEl>
                                          <p:spTgt spid="19"/>
                                        </p:tgtEl>
                                      </p:cBhvr>
                                    </p:animEffect>
                                  </p:childTnLst>
                                </p:cTn>
                              </p:par>
                              <p:par>
                                <p:cTn id="112" presetID="10"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fade">
                                      <p:cBhvr>
                                        <p:cTn id="114" dur="500"/>
                                        <p:tgtEl>
                                          <p:spTgt spid="20"/>
                                        </p:tgtEl>
                                      </p:cBhvr>
                                    </p:animEffect>
                                  </p:childTnLst>
                                </p:cTn>
                              </p:par>
                              <p:par>
                                <p:cTn id="115" presetID="10" presetClass="entr" presetSubtype="0" fill="hold" nodeType="withEffect">
                                  <p:stCondLst>
                                    <p:cond delay="0"/>
                                  </p:stCondLst>
                                  <p:childTnLst>
                                    <p:set>
                                      <p:cBhvr>
                                        <p:cTn id="116" dur="1" fill="hold">
                                          <p:stCondLst>
                                            <p:cond delay="0"/>
                                          </p:stCondLst>
                                        </p:cTn>
                                        <p:tgtEl>
                                          <p:spTgt spid="21"/>
                                        </p:tgtEl>
                                        <p:attrNameLst>
                                          <p:attrName>style.visibility</p:attrName>
                                        </p:attrNameLst>
                                      </p:cBhvr>
                                      <p:to>
                                        <p:strVal val="visible"/>
                                      </p:to>
                                    </p:set>
                                    <p:animEffect transition="in" filter="fade">
                                      <p:cBhvr>
                                        <p:cTn id="117" dur="500"/>
                                        <p:tgtEl>
                                          <p:spTgt spid="2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19"/>
                                        </p:tgtEl>
                                      </p:cBhvr>
                                    </p:animEffect>
                                    <p:set>
                                      <p:cBhvr>
                                        <p:cTn id="128" dur="1" fill="hold">
                                          <p:stCondLst>
                                            <p:cond delay="499"/>
                                          </p:stCondLst>
                                        </p:cTn>
                                        <p:tgtEl>
                                          <p:spTgt spid="19"/>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20"/>
                                        </p:tgtEl>
                                      </p:cBhvr>
                                    </p:animEffect>
                                    <p:set>
                                      <p:cBhvr>
                                        <p:cTn id="131" dur="1" fill="hold">
                                          <p:stCondLst>
                                            <p:cond delay="499"/>
                                          </p:stCondLst>
                                        </p:cTn>
                                        <p:tgtEl>
                                          <p:spTgt spid="20"/>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1"/>
                                        </p:tgtEl>
                                      </p:cBhvr>
                                    </p:animEffect>
                                    <p:set>
                                      <p:cBhvr>
                                        <p:cTn id="134"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ỐI VÀ VƯỜN @ Blog nhà BaLành">
            <a:extLst>
              <a:ext uri="{FF2B5EF4-FFF2-40B4-BE49-F238E27FC236}">
                <a16:creationId xmlns:a16="http://schemas.microsoft.com/office/drawing/2014/main" id="{6636CD6E-202F-4ACD-99E3-6559EB61FD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657600" y="514052"/>
            <a:ext cx="7773194" cy="582989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BC308E9-42AF-49F4-AFEC-ED1AF503B979}"/>
              </a:ext>
            </a:extLst>
          </p:cNvPr>
          <p:cNvSpPr txBox="1">
            <a:spLocks/>
          </p:cNvSpPr>
          <p:nvPr/>
        </p:nvSpPr>
        <p:spPr>
          <a:xfrm>
            <a:off x="57837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khóm chuối</a:t>
            </a:r>
          </a:p>
        </p:txBody>
      </p:sp>
    </p:spTree>
    <p:extLst>
      <p:ext uri="{BB962C8B-B14F-4D97-AF65-F5344CB8AC3E}">
        <p14:creationId xmlns:p14="http://schemas.microsoft.com/office/powerpoint/2010/main" val="425895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hoa bưởi</a:t>
            </a:r>
          </a:p>
        </p:txBody>
      </p:sp>
      <p:pic>
        <p:nvPicPr>
          <p:cNvPr id="2054" name="Picture 6" descr="Tháng Hai, hoa bưởi Diễn nở trắng một góc trời Hà Nội | VOV.VN">
            <a:extLst>
              <a:ext uri="{FF2B5EF4-FFF2-40B4-BE49-F238E27FC236}">
                <a16:creationId xmlns:a16="http://schemas.microsoft.com/office/drawing/2014/main" id="{CE3156C8-1F12-4D85-B396-CAD50CD0A9B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7265"/>
          <a:stretch/>
        </p:blipFill>
        <p:spPr bwMode="auto">
          <a:xfrm>
            <a:off x="4572000" y="1044087"/>
            <a:ext cx="6858000" cy="476982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333+ Hình Ảnh Hoa Bưởi Đẹp Nhất Nổi Bật">
            <a:extLst>
              <a:ext uri="{FF2B5EF4-FFF2-40B4-BE49-F238E27FC236}">
                <a16:creationId xmlns:a16="http://schemas.microsoft.com/office/drawing/2014/main" id="{3B1EE320-04AF-40C4-9304-557A84C92B6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5080" y="1044087"/>
            <a:ext cx="3084921" cy="22435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C308E9-42AF-49F4-AFEC-ED1AF503B979}"/>
              </a:ext>
            </a:extLst>
          </p:cNvPr>
          <p:cNvSpPr txBox="1">
            <a:spLocks/>
          </p:cNvSpPr>
          <p:nvPr/>
        </p:nvSpPr>
        <p:spPr>
          <a:xfrm>
            <a:off x="838201" y="3059113"/>
            <a:ext cx="2826337" cy="739774"/>
          </a:xfrm>
          <a:prstGeom prst="rect">
            <a:avLst/>
          </a:prstGeom>
          <a:ln>
            <a:solidFill>
              <a:srgbClr val="000000"/>
            </a:solidFill>
          </a:ln>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sz="4000" b="1">
                <a:solidFill>
                  <a:srgbClr val="10475C"/>
                </a:solidFill>
                <a:latin typeface="Arial-Rounded" panose="020B0500000000000000" pitchFamily="34" charset="0"/>
                <a:ea typeface="Arial-Rounded" panose="020B0500000000000000" pitchFamily="34" charset="0"/>
                <a:cs typeface="Arial-Rounded" panose="020B0500000000000000" pitchFamily="34" charset="0"/>
                <a:sym typeface="Arial"/>
              </a:rPr>
              <a:t>đu đủ</a:t>
            </a:r>
          </a:p>
        </p:txBody>
      </p:sp>
      <p:pic>
        <p:nvPicPr>
          <p:cNvPr id="3076" name="Picture 4" descr="Cây đu đủ 5 nhánh ở miền Tây - VietNamNet">
            <a:extLst>
              <a:ext uri="{FF2B5EF4-FFF2-40B4-BE49-F238E27FC236}">
                <a16:creationId xmlns:a16="http://schemas.microsoft.com/office/drawing/2014/main" id="{758B7DA8-7344-4B4C-82C3-46E017DFD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655638"/>
            <a:ext cx="6468484" cy="55467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ây đủ đủ và 20 tác dụng tuyệt vời đến khó tin | 2bacsi">
            <a:extLst>
              <a:ext uri="{FF2B5EF4-FFF2-40B4-BE49-F238E27FC236}">
                <a16:creationId xmlns:a16="http://schemas.microsoft.com/office/drawing/2014/main" id="{98D57A77-8952-4606-BB80-73170247C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0" y="381000"/>
            <a:ext cx="3543300" cy="23622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6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8" name="Picture 4">
            <a:extLst>
              <a:ext uri="{FF2B5EF4-FFF2-40B4-BE49-F238E27FC236}">
                <a16:creationId xmlns:a16="http://schemas.microsoft.com/office/drawing/2014/main" id="{155639A1-C1FB-4E0D-A919-1F76E19DF0C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tretch/>
        </p:blipFill>
        <p:spPr bwMode="auto">
          <a:xfrm>
            <a:off x="731279" y="1649482"/>
            <a:ext cx="14039850" cy="429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845A1114-7B6F-4AF1-81ED-424E19C2BF31}"/>
              </a:ext>
            </a:extLst>
          </p:cNvPr>
          <p:cNvSpPr txBox="1"/>
          <p:nvPr/>
        </p:nvSpPr>
        <p:spPr>
          <a:xfrm>
            <a:off x="-1371600" y="2354692"/>
            <a:ext cx="15334349" cy="1230908"/>
          </a:xfrm>
          <a:prstGeom prst="rect">
            <a:avLst/>
          </a:prstGeom>
          <a:noFill/>
        </p:spPr>
        <p:txBody>
          <a:bodyPr wrap="square" lIns="121725" tIns="60862" rIns="121725" bIns="60862" rtlCol="0">
            <a:spAutoFit/>
          </a:bodyPr>
          <a:lstStyle/>
          <a:p>
            <a:pPr algn="ctr">
              <a:buClr>
                <a:srgbClr val="000000"/>
              </a:buClr>
            </a:pPr>
            <a:r>
              <a:rPr lang="vi-VN" sz="7200" kern="0">
                <a:solidFill>
                  <a:srgbClr val="FF0000"/>
                </a:solidFill>
                <a:latin typeface="HP001 4 hàng" pitchFamily="34" charset="0"/>
                <a:cs typeface="Arial"/>
                <a:sym typeface="Arial"/>
              </a:rPr>
              <a:t>Đċ εim δưŴ hĝ vang</a:t>
            </a:r>
            <a:r>
              <a:rPr lang="en-US" sz="7200" kern="0">
                <a:solidFill>
                  <a:srgbClr val="FF0000"/>
                </a:solidFill>
                <a:latin typeface="HP001 4 hàng" pitchFamily="34" charset="0"/>
                <a:cs typeface="Arial"/>
                <a:sym typeface="Arial"/>
              </a:rPr>
              <a:t>.</a:t>
            </a:r>
            <a:endParaRPr lang="en-US" sz="7000" kern="0">
              <a:solidFill>
                <a:srgbClr val="7030A0"/>
              </a:solidFill>
              <a:latin typeface="HP001 4 hàng" pitchFamily="34" charset="0"/>
              <a:cs typeface="Arial"/>
              <a:sym typeface="Arial"/>
            </a:endParaRPr>
          </a:p>
        </p:txBody>
      </p:sp>
      <p:cxnSp>
        <p:nvCxnSpPr>
          <p:cNvPr id="22" name="Straight Connector 21">
            <a:extLst>
              <a:ext uri="{FF2B5EF4-FFF2-40B4-BE49-F238E27FC236}">
                <a16:creationId xmlns:a16="http://schemas.microsoft.com/office/drawing/2014/main" id="{B4DC803C-EACA-401F-B4E7-F298D45D96D0}"/>
              </a:ext>
            </a:extLst>
          </p:cNvPr>
          <p:cNvCxnSpPr>
            <a:cxnSpLocks/>
          </p:cNvCxnSpPr>
          <p:nvPr/>
        </p:nvCxnSpPr>
        <p:spPr>
          <a:xfrm>
            <a:off x="731279" y="1649482"/>
            <a:ext cx="0" cy="42941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526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7997" y="1676400"/>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244812" y="2360912"/>
            <a:ext cx="13499608" cy="1169353"/>
          </a:xfrm>
          <a:prstGeom prst="rect">
            <a:avLst/>
          </a:prstGeom>
          <a:noFill/>
        </p:spPr>
        <p:txBody>
          <a:bodyPr wrap="square" lIns="121725" tIns="60862" rIns="121725" bIns="60862" rtlCol="0">
            <a:spAutoFit/>
          </a:bodyPr>
          <a:lstStyle/>
          <a:p>
            <a:pPr algn="just">
              <a:buClr>
                <a:srgbClr val="000000"/>
              </a:buClr>
            </a:pPr>
            <a:r>
              <a:rPr lang="vi-VN" sz="6800" kern="0">
                <a:solidFill>
                  <a:srgbClr val="FF0000"/>
                </a:solidFill>
                <a:latin typeface="HP001 4 hàng" pitchFamily="34" charset="0"/>
                <a:cs typeface="Arial"/>
                <a:sym typeface="Arial"/>
              </a:rPr>
              <a:t> Đċ εim δưŴ hĝ vang</a:t>
            </a:r>
            <a:r>
              <a:rPr lang="en-US" sz="6800" kern="0">
                <a:solidFill>
                  <a:srgbClr val="FF0000"/>
                </a:solidFill>
                <a:latin typeface="HP001 4 hàng" pitchFamily="34" charset="0"/>
                <a:cs typeface="Arial"/>
                <a:sym typeface="Arial"/>
              </a:rPr>
              <a:t>.</a:t>
            </a:r>
          </a:p>
        </p:txBody>
      </p:sp>
      <p:grpSp>
        <p:nvGrpSpPr>
          <p:cNvPr id="9" name="Group 8"/>
          <p:cNvGrpSpPr/>
          <p:nvPr/>
        </p:nvGrpSpPr>
        <p:grpSpPr>
          <a:xfrm>
            <a:off x="667997" y="3753519"/>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a:extLst>
              <a:ext uri="{FF2B5EF4-FFF2-40B4-BE49-F238E27FC236}">
                <a16:creationId xmlns:a16="http://schemas.microsoft.com/office/drawing/2014/main" id="{AACF9407-F51B-47E9-9FE1-8C887926A52B}"/>
              </a:ext>
            </a:extLst>
          </p:cNvPr>
          <p:cNvGrpSpPr/>
          <p:nvPr/>
        </p:nvGrpSpPr>
        <p:grpSpPr>
          <a:xfrm>
            <a:off x="547285" y="467056"/>
            <a:ext cx="1956163" cy="640080"/>
            <a:chOff x="724247" y="1544462"/>
            <a:chExt cx="1470761" cy="480061"/>
          </a:xfrm>
        </p:grpSpPr>
        <p:sp>
          <p:nvSpPr>
            <p:cNvPr id="14" name="Rounded Rectangle 13">
              <a:extLst>
                <a:ext uri="{FF2B5EF4-FFF2-40B4-BE49-F238E27FC236}">
                  <a16:creationId xmlns:a16="http://schemas.microsoft.com/office/drawing/2014/main" id="{BA57DF09-8255-48C4-A906-2AEF4573E3E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5" name="Oval 14">
              <a:extLst>
                <a:ext uri="{FF2B5EF4-FFF2-40B4-BE49-F238E27FC236}">
                  <a16:creationId xmlns:a16="http://schemas.microsoft.com/office/drawing/2014/main" id="{D229B419-D467-4674-9F9A-A4CFACB20DB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1296372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mp4">
            <a:hlinkClick r:id="" action="ppaction://media"/>
            <a:extLst>
              <a:ext uri="{FF2B5EF4-FFF2-40B4-BE49-F238E27FC236}">
                <a16:creationId xmlns:a16="http://schemas.microsoft.com/office/drawing/2014/main" id="{3A6C9180-FD95-4BAB-AA91-27AFF3839D5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0927" y="608879"/>
            <a:ext cx="6024055" cy="6024057"/>
          </a:xfrm>
          <a:prstGeom prst="rect">
            <a:avLst/>
          </a:prstGeom>
        </p:spPr>
      </p:pic>
    </p:spTree>
    <p:extLst>
      <p:ext uri="{BB962C8B-B14F-4D97-AF65-F5344CB8AC3E}">
        <p14:creationId xmlns:p14="http://schemas.microsoft.com/office/powerpoint/2010/main" val="423973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30"/>
        <p:cNvGrpSpPr/>
        <p:nvPr/>
      </p:nvGrpSpPr>
      <p:grpSpPr>
        <a:xfrm>
          <a:off x="0" y="0"/>
          <a:ext cx="0" cy="0"/>
          <a:chOff x="0" y="0"/>
          <a:chExt cx="0" cy="0"/>
        </a:xfrm>
      </p:grpSpPr>
      <p:pic>
        <p:nvPicPr>
          <p:cNvPr id="24" name="图片 4">
            <a:extLst>
              <a:ext uri="{FF2B5EF4-FFF2-40B4-BE49-F238E27FC236}">
                <a16:creationId xmlns:a16="http://schemas.microsoft.com/office/drawing/2014/main" id="{4EC23C8B-E6CD-4C6A-A752-702D80451664}"/>
              </a:ext>
            </a:extLst>
          </p:cNvPr>
          <p:cNvPicPr>
            <a:picLocks noChangeAspect="1"/>
          </p:cNvPicPr>
          <p:nvPr/>
        </p:nvPicPr>
        <p:blipFill>
          <a:blip r:embed="rId4"/>
          <a:stretch>
            <a:fillRect/>
          </a:stretch>
        </p:blipFill>
        <p:spPr>
          <a:xfrm>
            <a:off x="7966842" y="3524677"/>
            <a:ext cx="2852488" cy="3380760"/>
          </a:xfrm>
          <a:prstGeom prst="rect">
            <a:avLst/>
          </a:prstGeom>
        </p:spPr>
      </p:pic>
      <p:pic>
        <p:nvPicPr>
          <p:cNvPr id="2" name="Picture 1">
            <a:extLst>
              <a:ext uri="{FF2B5EF4-FFF2-40B4-BE49-F238E27FC236}">
                <a16:creationId xmlns:a16="http://schemas.microsoft.com/office/drawing/2014/main" id="{943A6217-CA87-4B4C-62F8-CFD6973DB240}"/>
              </a:ext>
            </a:extLst>
          </p:cNvPr>
          <p:cNvPicPr>
            <a:picLocks noChangeAspect="1"/>
          </p:cNvPicPr>
          <p:nvPr/>
        </p:nvPicPr>
        <p:blipFill>
          <a:blip r:embed="rId5"/>
          <a:stretch>
            <a:fillRect/>
          </a:stretch>
        </p:blipFill>
        <p:spPr>
          <a:xfrm>
            <a:off x="335360" y="548680"/>
            <a:ext cx="6206266" cy="5553937"/>
          </a:xfrm>
          <a:prstGeom prst="rect">
            <a:avLst/>
          </a:prstGeom>
        </p:spPr>
      </p:pic>
    </p:spTree>
    <p:extLst>
      <p:ext uri="{BB962C8B-B14F-4D97-AF65-F5344CB8AC3E}">
        <p14:creationId xmlns:p14="http://schemas.microsoft.com/office/powerpoint/2010/main" val="2888555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C0120618-2991-4967-95FE-DD05601B7CC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8829"/>
          <a:stretch/>
        </p:blipFill>
        <p:spPr bwMode="auto">
          <a:xfrm>
            <a:off x="2847227" y="317651"/>
            <a:ext cx="6052775" cy="5939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623E51EB-C40E-47CB-9FC6-16B5A8785DC9}"/>
              </a:ext>
            </a:extLst>
          </p:cNvPr>
          <p:cNvSpPr txBox="1"/>
          <p:nvPr/>
        </p:nvSpPr>
        <p:spPr>
          <a:xfrm>
            <a:off x="-2394387" y="1298503"/>
            <a:ext cx="15334349" cy="1661796"/>
          </a:xfrm>
          <a:prstGeom prst="rect">
            <a:avLst/>
          </a:prstGeom>
          <a:noFill/>
        </p:spPr>
        <p:txBody>
          <a:bodyPr wrap="square" lIns="121725" tIns="60862" rIns="121725" bIns="60862" rtlCol="0">
            <a:spAutoFit/>
          </a:bodyPr>
          <a:lstStyle/>
          <a:p>
            <a:pPr algn="ctr">
              <a:buClr>
                <a:srgbClr val="000000"/>
              </a:buClr>
            </a:pPr>
            <a:r>
              <a:rPr lang="vi-VN" sz="9800" kern="0">
                <a:solidFill>
                  <a:srgbClr val="FF0000"/>
                </a:solidFill>
                <a:latin typeface="HP001 4 hàng" pitchFamily="34" charset="0"/>
                <a:cs typeface="Arial"/>
                <a:sym typeface="Arial"/>
              </a:rPr>
              <a:t>Đċ</a:t>
            </a:r>
            <a:endParaRPr lang="en-US" sz="9800" kern="0">
              <a:solidFill>
                <a:srgbClr val="7030A0"/>
              </a:solidFill>
              <a:latin typeface="HP001 4 hàng" pitchFamily="34" charset="0"/>
              <a:cs typeface="Arial"/>
              <a:sym typeface="Arial"/>
            </a:endParaRPr>
          </a:p>
        </p:txBody>
      </p:sp>
    </p:spTree>
    <p:extLst>
      <p:ext uri="{BB962C8B-B14F-4D97-AF65-F5344CB8AC3E}">
        <p14:creationId xmlns:p14="http://schemas.microsoft.com/office/powerpoint/2010/main" val="1128837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E26F2D-40E5-4441-B0AE-971E6C4868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2792" y="2033209"/>
            <a:ext cx="2654618" cy="3801056"/>
          </a:xfrm>
          <a:prstGeom prst="rect">
            <a:avLst/>
          </a:prstGeom>
        </p:spPr>
      </p:pic>
      <p:sp>
        <p:nvSpPr>
          <p:cNvPr id="3" name="TextBox 2">
            <a:extLst>
              <a:ext uri="{FF2B5EF4-FFF2-40B4-BE49-F238E27FC236}">
                <a16:creationId xmlns:a16="http://schemas.microsoft.com/office/drawing/2014/main" id="{F27E2E0C-E2E8-4149-9B3C-CAE3229F57FC}"/>
              </a:ext>
            </a:extLst>
          </p:cNvPr>
          <p:cNvSpPr txBox="1"/>
          <p:nvPr/>
        </p:nvSpPr>
        <p:spPr>
          <a:xfrm>
            <a:off x="2232524" y="5892321"/>
            <a:ext cx="2560810" cy="392516"/>
          </a:xfrm>
          <a:prstGeom prst="rect">
            <a:avLst/>
          </a:prstGeom>
          <a:solidFill>
            <a:srgbClr val="00B0F0"/>
          </a:solidFill>
        </p:spPr>
        <p:txBody>
          <a:bodyPr wrap="square" lIns="68681" tIns="34340" rIns="68681" bIns="34340" rtlCol="0">
            <a:spAutoFit/>
          </a:bodyPr>
          <a:lstStyle/>
          <a:p>
            <a:pPr algn="ctr">
              <a:buClr>
                <a:srgbClr val="000000"/>
              </a:buClr>
            </a:pPr>
            <a:r>
              <a:rPr lang="vi-VN" sz="2100" kern="0">
                <a:solidFill>
                  <a:srgbClr val="000000"/>
                </a:solidFill>
                <a:latin typeface="Arial-Rounded" pitchFamily="34" charset="0"/>
                <a:ea typeface="Arial-Rounded" pitchFamily="34" charset="0"/>
                <a:cs typeface="Arial-Rounded" pitchFamily="34" charset="0"/>
                <a:sym typeface="Arial"/>
              </a:rPr>
              <a:t>Trang </a:t>
            </a:r>
            <a:r>
              <a:rPr lang="en-US" sz="2100" kern="0">
                <a:solidFill>
                  <a:srgbClr val="000000"/>
                </a:solidFill>
                <a:latin typeface="Arial-Rounded" pitchFamily="34" charset="0"/>
                <a:ea typeface="Arial-Rounded" pitchFamily="34" charset="0"/>
                <a:cs typeface="Arial-Rounded" pitchFamily="34" charset="0"/>
                <a:sym typeface="Arial"/>
              </a:rPr>
              <a:t>44</a:t>
            </a:r>
            <a:r>
              <a:rPr lang="vi-VN" sz="2100" kern="0">
                <a:solidFill>
                  <a:srgbClr val="000000"/>
                </a:solidFill>
                <a:latin typeface="Arial-Rounded" pitchFamily="34" charset="0"/>
                <a:ea typeface="Arial-Rounded" pitchFamily="34" charset="0"/>
                <a:cs typeface="Arial-Rounded" pitchFamily="34" charset="0"/>
                <a:sym typeface="Arial"/>
              </a:rPr>
              <a:t> </a:t>
            </a:r>
            <a:endParaRPr lang="en-US" sz="2100" kern="0">
              <a:solidFill>
                <a:srgbClr val="000000"/>
              </a:solidFill>
              <a:latin typeface="Arial-Rounded" pitchFamily="34" charset="0"/>
              <a:ea typeface="Arial-Rounded" pitchFamily="34" charset="0"/>
              <a:cs typeface="Arial-Rounded" pitchFamily="34" charset="0"/>
              <a:sym typeface="Arial"/>
            </a:endParaRPr>
          </a:p>
        </p:txBody>
      </p:sp>
      <p:pic>
        <p:nvPicPr>
          <p:cNvPr id="4" name="Picture 6" descr="Free Simple Eraser Icon Image｜free Cartoon &amp;amp; Clipart - Eraser Clipart -  (480x480) Png Clipart Download">
            <a:extLst>
              <a:ext uri="{FF2B5EF4-FFF2-40B4-BE49-F238E27FC236}">
                <a16:creationId xmlns:a16="http://schemas.microsoft.com/office/drawing/2014/main" id="{414E7AE7-B8AA-4920-BACC-7472A8A666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9102" y="1313967"/>
            <a:ext cx="698885" cy="448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C:\Users\PC\Pictures\Hình ảnh soạn giáo án\bút chì đẹp .jpg">
            <a:extLst>
              <a:ext uri="{FF2B5EF4-FFF2-40B4-BE49-F238E27FC236}">
                <a16:creationId xmlns:a16="http://schemas.microsoft.com/office/drawing/2014/main" id="{224D0639-B791-46B9-9AB1-D9203FD776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478" b="100000" l="9851" r="91940"/>
                    </a14:imgEffect>
                  </a14:imgLayer>
                </a14:imgProps>
              </a:ext>
              <a:ext uri="{28A0092B-C50C-407E-A947-70E740481C1C}">
                <a14:useLocalDpi xmlns:a14="http://schemas.microsoft.com/office/drawing/2010/main" val="0"/>
              </a:ext>
            </a:extLst>
          </a:blip>
          <a:srcRect/>
          <a:stretch>
            <a:fillRect/>
          </a:stretch>
        </p:blipFill>
        <p:spPr bwMode="auto">
          <a:xfrm>
            <a:off x="3716201" y="911391"/>
            <a:ext cx="865105" cy="86296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F37D366-EE52-4984-8050-99BAC9AB207B}"/>
              </a:ext>
            </a:extLst>
          </p:cNvPr>
          <p:cNvGrpSpPr/>
          <p:nvPr/>
        </p:nvGrpSpPr>
        <p:grpSpPr>
          <a:xfrm>
            <a:off x="547285" y="467056"/>
            <a:ext cx="1956163" cy="640080"/>
            <a:chOff x="724247" y="1544462"/>
            <a:chExt cx="1470761" cy="480061"/>
          </a:xfrm>
        </p:grpSpPr>
        <p:sp>
          <p:nvSpPr>
            <p:cNvPr id="7" name="Rounded Rectangle 13">
              <a:extLst>
                <a:ext uri="{FF2B5EF4-FFF2-40B4-BE49-F238E27FC236}">
                  <a16:creationId xmlns:a16="http://schemas.microsoft.com/office/drawing/2014/main" id="{394B6020-572D-4F75-A3DA-5FE513370DB8}"/>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8" name="Oval 7">
              <a:extLst>
                <a:ext uri="{FF2B5EF4-FFF2-40B4-BE49-F238E27FC236}">
                  <a16:creationId xmlns:a16="http://schemas.microsoft.com/office/drawing/2014/main" id="{8B95308A-EA29-4ECD-B8A6-7A06E5CC65D6}"/>
                </a:ext>
              </a:extLst>
            </p:cNvPr>
            <p:cNvSpPr/>
            <p:nvPr/>
          </p:nvSpPr>
          <p:spPr>
            <a:xfrm>
              <a:off x="724247" y="1544462"/>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pic>
        <p:nvPicPr>
          <p:cNvPr id="11" name="Picture 2">
            <a:extLst>
              <a:ext uri="{FF2B5EF4-FFF2-40B4-BE49-F238E27FC236}">
                <a16:creationId xmlns:a16="http://schemas.microsoft.com/office/drawing/2014/main" id="{9A956ED9-6AB9-499C-8453-DBEB4B86546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170" t="21767" r="34084" b="19612"/>
          <a:stretch/>
        </p:blipFill>
        <p:spPr bwMode="auto">
          <a:xfrm>
            <a:off x="5410200" y="1076187"/>
            <a:ext cx="5066758" cy="5260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97063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33C300-0F4B-4C73-8AA7-DD843FF8B8C5}"/>
              </a:ext>
            </a:extLst>
          </p:cNvPr>
          <p:cNvGrpSpPr/>
          <p:nvPr/>
        </p:nvGrpSpPr>
        <p:grpSpPr>
          <a:xfrm>
            <a:off x="329871" y="1330478"/>
            <a:ext cx="11742783" cy="4606903"/>
            <a:chOff x="361149" y="331030"/>
            <a:chExt cx="11801102" cy="4629783"/>
          </a:xfrm>
        </p:grpSpPr>
        <p:pic>
          <p:nvPicPr>
            <p:cNvPr id="4" name="Picture 3">
              <a:extLst>
                <a:ext uri="{FF2B5EF4-FFF2-40B4-BE49-F238E27FC236}">
                  <a16:creationId xmlns:a16="http://schemas.microsoft.com/office/drawing/2014/main" id="{774E0E13-C176-4DEB-97C0-A72381BB551A}"/>
                </a:ext>
              </a:extLst>
            </p:cNvPr>
            <p:cNvPicPr>
              <a:picLocks noChangeAspect="1"/>
            </p:cNvPicPr>
            <p:nvPr/>
          </p:nvPicPr>
          <p:blipFill rotWithShape="1">
            <a:blip r:embed="rId2"/>
            <a:srcRect l="1" r="-1731" b="25277"/>
            <a:stretch/>
          </p:blipFill>
          <p:spPr>
            <a:xfrm>
              <a:off x="361149" y="331031"/>
              <a:ext cx="11801102" cy="4629782"/>
            </a:xfrm>
            <a:prstGeom prst="rect">
              <a:avLst/>
            </a:prstGeom>
          </p:spPr>
        </p:pic>
        <p:cxnSp>
          <p:nvCxnSpPr>
            <p:cNvPr id="5" name="Straight Connector 4">
              <a:extLst>
                <a:ext uri="{FF2B5EF4-FFF2-40B4-BE49-F238E27FC236}">
                  <a16:creationId xmlns:a16="http://schemas.microsoft.com/office/drawing/2014/main" id="{3301D2B6-907B-45FA-B2AC-A2FB27505AEA}"/>
                </a:ext>
              </a:extLst>
            </p:cNvPr>
            <p:cNvCxnSpPr/>
            <p:nvPr/>
          </p:nvCxnSpPr>
          <p:spPr>
            <a:xfrm>
              <a:off x="361149" y="331030"/>
              <a:ext cx="1684" cy="4629783"/>
            </a:xfrm>
            <a:prstGeom prst="line">
              <a:avLst/>
            </a:prstGeom>
            <a:ln w="76200" cmpd="dbl">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BF34FF1C-7B8F-4834-99A9-99B8648C066B}"/>
              </a:ext>
            </a:extLst>
          </p:cNvPr>
          <p:cNvSpPr txBox="1"/>
          <p:nvPr/>
        </p:nvSpPr>
        <p:spPr>
          <a:xfrm>
            <a:off x="422931" y="2441824"/>
            <a:ext cx="9559269" cy="738466"/>
          </a:xfrm>
          <a:prstGeom prst="rect">
            <a:avLst/>
          </a:prstGeom>
          <a:noFill/>
        </p:spPr>
        <p:txBody>
          <a:bodyPr wrap="square" lIns="121725" tIns="60862" rIns="121725" bIns="60862" rtlCol="0">
            <a:spAutoFit/>
          </a:bodyPr>
          <a:lstStyle/>
          <a:p>
            <a:pPr algn="just">
              <a:buClr>
                <a:srgbClr val="000000"/>
              </a:buClr>
            </a:pPr>
            <a:r>
              <a:rPr lang="vi-VN" sz="4000" kern="0">
                <a:solidFill>
                  <a:srgbClr val="000000"/>
                </a:solidFill>
                <a:latin typeface="HP001 4 hàng" pitchFamily="34" charset="0"/>
                <a:cs typeface="Arial"/>
                <a:sym typeface="Arial"/>
              </a:rPr>
              <a:t>Khắp </a:t>
            </a:r>
            <a:r>
              <a:rPr lang="el-GR" sz="4000" kern="0">
                <a:solidFill>
                  <a:srgbClr val="000000"/>
                </a:solidFill>
                <a:latin typeface="HP001 4 hàng" pitchFamily="34" charset="0"/>
                <a:cs typeface="Arial"/>
                <a:sym typeface="Arial"/>
              </a:rPr>
              <a:t>νΰ</a:t>
            </a:r>
            <a:r>
              <a:rPr lang="vi-VN" sz="4000" kern="0">
                <a:solidFill>
                  <a:srgbClr val="000000"/>
                </a:solidFill>
                <a:latin typeface="HP001 4 hàng" pitchFamily="34" charset="0"/>
                <a:cs typeface="Arial"/>
                <a:sym typeface="Arial"/>
              </a:rPr>
              <a:t>Ŋ, h</a:t>
            </a:r>
            <a:r>
              <a:rPr lang="el-GR" sz="4000" kern="0">
                <a:solidFill>
                  <a:srgbClr val="000000"/>
                </a:solidFill>
                <a:latin typeface="HP001 4 hàng" pitchFamily="34" charset="0"/>
                <a:cs typeface="Arial"/>
                <a:sym typeface="Arial"/>
              </a:rPr>
              <a:t>Ξ </a:t>
            </a:r>
            <a:r>
              <a:rPr lang="vi-VN" sz="4000" kern="0">
                <a:solidFill>
                  <a:srgbClr val="000000"/>
                </a:solidFill>
                <a:latin typeface="HP001 4 hàng" pitchFamily="34" charset="0"/>
                <a:cs typeface="Arial"/>
                <a:sym typeface="Arial"/>
              </a:rPr>
              <a:t>Ǉ</a:t>
            </a:r>
            <a:r>
              <a:rPr lang="vi-VN" sz="4000" kern="0">
                <a:solidFill>
                  <a:srgbClr val="000000"/>
                </a:solidFill>
                <a:latin typeface="HP001 4H" panose="020B0603050302020204" pitchFamily="34" charset="0"/>
                <a:cs typeface="Arial"/>
                <a:sym typeface="Arial"/>
              </a:rPr>
              <a:t>Ȋ</a:t>
            </a:r>
            <a:r>
              <a:rPr lang="vi-VN" sz="4000" kern="0">
                <a:solidFill>
                  <a:srgbClr val="000000"/>
                </a:solidFill>
                <a:latin typeface="HP001 4 hàng" pitchFamily="34" charset="0"/>
                <a:cs typeface="Arial"/>
                <a:sym typeface="Arial"/>
              </a:rPr>
              <a:t> hư</a:t>
            </a:r>
            <a:r>
              <a:rPr lang="el-GR" sz="4000" kern="0">
                <a:solidFill>
                  <a:srgbClr val="000000"/>
                </a:solidFill>
                <a:latin typeface="HP001 4 hàng" pitchFamily="34" charset="0"/>
                <a:cs typeface="Arial"/>
                <a:sym typeface="Arial"/>
              </a:rPr>
              <a:t>Ω</a:t>
            </a:r>
            <a:r>
              <a:rPr lang="vi-VN" sz="4000" kern="0">
                <a:solidFill>
                  <a:srgbClr val="000000"/>
                </a:solidFill>
                <a:latin typeface="HP001 4 hàng" pitchFamily="34" charset="0"/>
                <a:cs typeface="Arial"/>
                <a:sym typeface="Arial"/>
              </a:rPr>
              <a:t>g wgào wgạt</a:t>
            </a:r>
            <a:r>
              <a:rPr lang="en-US" sz="4000" kern="0">
                <a:solidFill>
                  <a:srgbClr val="000000"/>
                </a:solidFill>
                <a:latin typeface="HP001 4 hàng" pitchFamily="34" charset="0"/>
                <a:cs typeface="Arial"/>
                <a:sym typeface="Arial"/>
              </a:rPr>
              <a:t>.</a:t>
            </a:r>
          </a:p>
        </p:txBody>
      </p:sp>
      <p:cxnSp>
        <p:nvCxnSpPr>
          <p:cNvPr id="7" name="Straight Connector 6">
            <a:extLst>
              <a:ext uri="{FF2B5EF4-FFF2-40B4-BE49-F238E27FC236}">
                <a16:creationId xmlns:a16="http://schemas.microsoft.com/office/drawing/2014/main" id="{45CDB104-B624-4169-BFC1-D05C4979A37F}"/>
              </a:ext>
            </a:extLst>
          </p:cNvPr>
          <p:cNvCxnSpPr>
            <a:cxnSpLocks/>
          </p:cNvCxnSpPr>
          <p:nvPr/>
        </p:nvCxnSpPr>
        <p:spPr>
          <a:xfrm>
            <a:off x="329870" y="4412362"/>
            <a:ext cx="1154234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FBC8F31-AF10-4E8B-BBF7-C4DBFB9730A5}"/>
              </a:ext>
            </a:extLst>
          </p:cNvPr>
          <p:cNvSpPr txBox="1"/>
          <p:nvPr/>
        </p:nvSpPr>
        <p:spPr>
          <a:xfrm>
            <a:off x="1029667" y="1639504"/>
            <a:ext cx="10566753" cy="706135"/>
          </a:xfrm>
          <a:prstGeom prst="rect">
            <a:avLst/>
          </a:prstGeom>
          <a:noFill/>
        </p:spPr>
        <p:txBody>
          <a:bodyPr wrap="square" rtlCol="0">
            <a:spAutoFit/>
          </a:bodyPr>
          <a:lstStyle/>
          <a:p>
            <a:pPr defTabSz="909811">
              <a:buClr>
                <a:srgbClr val="000000"/>
              </a:buClr>
            </a:pPr>
            <a:r>
              <a:rPr lang="en-VN" sz="3990" kern="0" dirty="0">
                <a:solidFill>
                  <a:srgbClr val="000000"/>
                </a:solidFill>
                <a:latin typeface="HP001 5 hàng" panose="020B0603050302020204" pitchFamily="34" charset="0"/>
                <a:cs typeface="HP001 5H Normal" panose="020B0603050302020204" pitchFamily="34" charset="0"/>
                <a:sym typeface="Arial"/>
              </a:rPr>
              <a:t>Thứ </a:t>
            </a:r>
            <a:r>
              <a:rPr lang="en-US" sz="3990" kern="0" dirty="0" err="1">
                <a:solidFill>
                  <a:srgbClr val="000000"/>
                </a:solidFill>
                <a:latin typeface="HP001 5 hàng" panose="020B0603050302020204" pitchFamily="34" charset="0"/>
                <a:cs typeface="HP001 5H Normal" panose="020B0603050302020204" pitchFamily="34" charset="0"/>
                <a:sym typeface="Arial"/>
              </a:rPr>
              <a:t>sáu</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w</a:t>
            </a:r>
            <a:r>
              <a:rPr lang="en-VN" sz="3990" kern="0" dirty="0">
                <a:solidFill>
                  <a:srgbClr val="000000"/>
                </a:solidFill>
                <a:latin typeface="HP001 5 hàng" panose="020B0603050302020204" pitchFamily="34" charset="0"/>
                <a:cs typeface="HP001 5H Normal" panose="020B0603050302020204" pitchFamily="34" charset="0"/>
                <a:sym typeface="Arial"/>
              </a:rPr>
              <a:t>gà</a:t>
            </a:r>
            <a:r>
              <a:rPr lang="en-US" sz="3990" kern="0" dirty="0">
                <a:solidFill>
                  <a:srgbClr val="000000"/>
                </a:solidFill>
                <a:latin typeface="HP001 5 hàng" panose="020B0603050302020204" pitchFamily="34" charset="0"/>
                <a:cs typeface="HP001 5H Normal" panose="020B0603050302020204" pitchFamily="34" charset="0"/>
                <a:sym typeface="Arial"/>
              </a:rPr>
              <a:t>ǀ</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l-GR" sz="3990" kern="0" dirty="0">
                <a:solidFill>
                  <a:srgbClr val="000000"/>
                </a:solidFill>
                <a:latin typeface="HP001 5 hàng" panose="020B0603050302020204" pitchFamily="34" charset="0"/>
                <a:cs typeface="HP001 5H Normal" panose="020B0603050302020204" pitchFamily="34" charset="0"/>
                <a:sym typeface="Arial"/>
              </a:rPr>
              <a:t>κ</a:t>
            </a:r>
            <a:r>
              <a:rPr lang="en-VN" sz="3990" kern="0" dirty="0">
                <a:solidFill>
                  <a:srgbClr val="000000"/>
                </a:solidFill>
                <a:latin typeface="HP001 5 hàng" panose="020B0603050302020204" pitchFamily="34" charset="0"/>
                <a:cs typeface="HP001 5H Normal" panose="020B0603050302020204" pitchFamily="34" charset="0"/>
                <a:sym typeface="Arial"/>
              </a:rPr>
              <a:t>án</a:t>
            </a:r>
            <a:r>
              <a:rPr lang="en-US" sz="3990" kern="0" dirty="0">
                <a:solidFill>
                  <a:srgbClr val="000000"/>
                </a:solidFill>
                <a:latin typeface="HP001 5 hàng" panose="020B0603050302020204" pitchFamily="34" charset="0"/>
                <a:cs typeface="HP001 5H Normal" panose="020B0603050302020204" pitchFamily="34" charset="0"/>
                <a:sym typeface="Arial"/>
              </a:rPr>
              <a:t>Ƒ</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a:t>
            </a:r>
            <a:r>
              <a:rPr lang="en-VN" sz="3990" kern="0" dirty="0">
                <a:solidFill>
                  <a:srgbClr val="000000"/>
                </a:solidFill>
                <a:latin typeface="HP001 5 hàng" panose="020B0603050302020204" pitchFamily="34" charset="0"/>
                <a:cs typeface="HP001 5H Normal" panose="020B0603050302020204" pitchFamily="34" charset="0"/>
                <a:sym typeface="Arial"/>
              </a:rPr>
              <a:t> </a:t>
            </a:r>
            <a:r>
              <a:rPr lang="en-US" sz="3990" kern="0" dirty="0">
                <a:solidFill>
                  <a:srgbClr val="000000"/>
                </a:solidFill>
                <a:latin typeface="HP001 5 hàng" panose="020B0603050302020204" pitchFamily="34" charset="0"/>
                <a:cs typeface="HP001 5H Normal" panose="020B0603050302020204" pitchFamily="34" charset="0"/>
                <a:sym typeface="Arial"/>
              </a:rPr>
              <a:t>w</a:t>
            </a:r>
            <a:r>
              <a:rPr lang="en-VN" sz="3990" kern="0" dirty="0">
                <a:solidFill>
                  <a:srgbClr val="000000"/>
                </a:solidFill>
                <a:latin typeface="HP001 5 hàng" panose="020B0603050302020204" pitchFamily="34" charset="0"/>
                <a:cs typeface="HP001 5H Normal" panose="020B0603050302020204" pitchFamily="34" charset="0"/>
                <a:sym typeface="Arial"/>
              </a:rPr>
              <a:t>ăm </a:t>
            </a:r>
            <a:r>
              <a:rPr lang="en-US" sz="3990" kern="0" dirty="0">
                <a:solidFill>
                  <a:srgbClr val="000000"/>
                </a:solidFill>
                <a:latin typeface="HP001 5 hàng" panose="020B0603050302020204" pitchFamily="34" charset="0"/>
                <a:cs typeface="HP001 5H Normal" panose="020B0603050302020204" pitchFamily="34" charset="0"/>
                <a:sym typeface="Arial"/>
              </a:rPr>
              <a:t>….</a:t>
            </a:r>
            <a:endParaRPr lang="en-VN" sz="3990" kern="0" dirty="0">
              <a:solidFill>
                <a:srgbClr val="000000"/>
              </a:solidFill>
              <a:latin typeface="HP001 5 hàng" panose="020B0603050302020204" pitchFamily="34" charset="0"/>
              <a:cs typeface="HP001 5H Normal" panose="020B0603050302020204" pitchFamily="34" charset="0"/>
              <a:sym typeface="Arial"/>
            </a:endParaRPr>
          </a:p>
        </p:txBody>
      </p:sp>
      <p:sp>
        <p:nvSpPr>
          <p:cNvPr id="10" name="TextBox 9">
            <a:extLst>
              <a:ext uri="{FF2B5EF4-FFF2-40B4-BE49-F238E27FC236}">
                <a16:creationId xmlns:a16="http://schemas.microsoft.com/office/drawing/2014/main" id="{BAB97D05-AEB2-4C60-9C80-D68764E5482A}"/>
              </a:ext>
            </a:extLst>
          </p:cNvPr>
          <p:cNvSpPr txBox="1"/>
          <p:nvPr/>
        </p:nvSpPr>
        <p:spPr>
          <a:xfrm>
            <a:off x="422931" y="3208477"/>
            <a:ext cx="10317916" cy="738466"/>
          </a:xfrm>
          <a:prstGeom prst="rect">
            <a:avLst/>
          </a:prstGeom>
          <a:noFill/>
        </p:spPr>
        <p:txBody>
          <a:bodyPr wrap="square" lIns="121725" tIns="60862" rIns="121725" bIns="60862" rtlCol="0">
            <a:spAutoFit/>
          </a:bodyPr>
          <a:lstStyle/>
          <a:p>
            <a:pPr algn="just">
              <a:buClr>
                <a:srgbClr val="000000"/>
              </a:buClr>
            </a:pPr>
            <a:r>
              <a:rPr lang="vi-VN" sz="4000" kern="0">
                <a:solidFill>
                  <a:srgbClr val="000000"/>
                </a:solidFill>
                <a:latin typeface="HP001 4 hàng" pitchFamily="34" charset="0"/>
                <a:cs typeface="Arial"/>
                <a:sym typeface="Arial"/>
              </a:rPr>
              <a:t>Khắp </a:t>
            </a:r>
            <a:r>
              <a:rPr lang="el-GR" sz="4000" kern="0">
                <a:solidFill>
                  <a:srgbClr val="000000"/>
                </a:solidFill>
                <a:latin typeface="HP001 4 hàng" pitchFamily="34" charset="0"/>
                <a:cs typeface="Arial"/>
                <a:sym typeface="Arial"/>
              </a:rPr>
              <a:t>νΰ</a:t>
            </a:r>
            <a:r>
              <a:rPr lang="vi-VN" sz="4000" kern="0">
                <a:solidFill>
                  <a:srgbClr val="000000"/>
                </a:solidFill>
                <a:latin typeface="HP001 4 hàng" pitchFamily="34" charset="0"/>
                <a:cs typeface="Arial"/>
                <a:sym typeface="Arial"/>
              </a:rPr>
              <a:t>Ŋ, h</a:t>
            </a:r>
            <a:r>
              <a:rPr lang="el-GR" sz="4000" kern="0">
                <a:solidFill>
                  <a:srgbClr val="000000"/>
                </a:solidFill>
                <a:latin typeface="HP001 4 hàng" pitchFamily="34" charset="0"/>
                <a:cs typeface="Arial"/>
                <a:sym typeface="Arial"/>
              </a:rPr>
              <a:t>Ξ </a:t>
            </a:r>
            <a:r>
              <a:rPr lang="vi-VN" sz="4000" kern="0">
                <a:solidFill>
                  <a:srgbClr val="000000"/>
                </a:solidFill>
                <a:latin typeface="HP001 4 hàng" pitchFamily="34" charset="0"/>
                <a:cs typeface="Arial"/>
                <a:sym typeface="Arial"/>
              </a:rPr>
              <a:t>Ǉ</a:t>
            </a:r>
            <a:r>
              <a:rPr lang="vi-VN" sz="4000" kern="0">
                <a:solidFill>
                  <a:srgbClr val="000000"/>
                </a:solidFill>
                <a:latin typeface="HP001 4H" panose="020B0603050302020204" pitchFamily="34" charset="0"/>
                <a:cs typeface="Arial"/>
                <a:sym typeface="Arial"/>
              </a:rPr>
              <a:t>Ȋ</a:t>
            </a:r>
            <a:r>
              <a:rPr lang="vi-VN" sz="4000" kern="0">
                <a:solidFill>
                  <a:srgbClr val="000000"/>
                </a:solidFill>
                <a:latin typeface="HP001 4 hàng" pitchFamily="34" charset="0"/>
                <a:cs typeface="Arial"/>
                <a:sym typeface="Arial"/>
              </a:rPr>
              <a:t> hư</a:t>
            </a:r>
            <a:r>
              <a:rPr lang="el-GR" sz="4000" kern="0">
                <a:solidFill>
                  <a:srgbClr val="000000"/>
                </a:solidFill>
                <a:latin typeface="HP001 4 hàng" pitchFamily="34" charset="0"/>
                <a:cs typeface="Arial"/>
                <a:sym typeface="Arial"/>
              </a:rPr>
              <a:t>Ω</a:t>
            </a:r>
            <a:r>
              <a:rPr lang="vi-VN" sz="4000" kern="0">
                <a:solidFill>
                  <a:srgbClr val="000000"/>
                </a:solidFill>
                <a:latin typeface="HP001 4 hàng" pitchFamily="34" charset="0"/>
                <a:cs typeface="Arial"/>
                <a:sym typeface="Arial"/>
              </a:rPr>
              <a:t>g wgào wgạt</a:t>
            </a:r>
            <a:r>
              <a:rPr lang="en-US" sz="4000" kern="0">
                <a:solidFill>
                  <a:srgbClr val="000000"/>
                </a:solidFill>
                <a:latin typeface="HP001 4 hàng" pitchFamily="34" charset="0"/>
                <a:cs typeface="Arial"/>
                <a:sym typeface="Arial"/>
              </a:rPr>
              <a:t>.</a:t>
            </a:r>
          </a:p>
        </p:txBody>
      </p:sp>
      <p:grpSp>
        <p:nvGrpSpPr>
          <p:cNvPr id="11" name="Group 10">
            <a:extLst>
              <a:ext uri="{FF2B5EF4-FFF2-40B4-BE49-F238E27FC236}">
                <a16:creationId xmlns:a16="http://schemas.microsoft.com/office/drawing/2014/main" id="{97FCA244-2C13-4B99-80F6-FC139E0E7DB8}"/>
              </a:ext>
            </a:extLst>
          </p:cNvPr>
          <p:cNvGrpSpPr/>
          <p:nvPr/>
        </p:nvGrpSpPr>
        <p:grpSpPr>
          <a:xfrm>
            <a:off x="509185" y="448005"/>
            <a:ext cx="1994263" cy="640080"/>
            <a:chOff x="695601" y="1530174"/>
            <a:chExt cx="1499407" cy="480061"/>
          </a:xfrm>
        </p:grpSpPr>
        <p:sp>
          <p:nvSpPr>
            <p:cNvPr id="12" name="Rounded Rectangle 13">
              <a:extLst>
                <a:ext uri="{FF2B5EF4-FFF2-40B4-BE49-F238E27FC236}">
                  <a16:creationId xmlns:a16="http://schemas.microsoft.com/office/drawing/2014/main" id="{E4A06D38-A70E-4287-9742-53AE32FC8BB6}"/>
                </a:ext>
              </a:extLst>
            </p:cNvPr>
            <p:cNvSpPr/>
            <p:nvPr/>
          </p:nvSpPr>
          <p:spPr>
            <a:xfrm>
              <a:off x="815006" y="1563010"/>
              <a:ext cx="1380002"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Viết</a:t>
              </a:r>
            </a:p>
          </p:txBody>
        </p:sp>
        <p:sp>
          <p:nvSpPr>
            <p:cNvPr id="13" name="Oval 12">
              <a:extLst>
                <a:ext uri="{FF2B5EF4-FFF2-40B4-BE49-F238E27FC236}">
                  <a16:creationId xmlns:a16="http://schemas.microsoft.com/office/drawing/2014/main" id="{F617FFF0-98D1-42E6-AFB2-1245564A174C}"/>
                </a:ext>
              </a:extLst>
            </p:cNvPr>
            <p:cNvSpPr/>
            <p:nvPr/>
          </p:nvSpPr>
          <p:spPr>
            <a:xfrm>
              <a:off x="695601" y="1530174"/>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2</a:t>
              </a:r>
            </a:p>
          </p:txBody>
        </p:sp>
      </p:grpSp>
    </p:spTree>
    <p:extLst>
      <p:ext uri="{BB962C8B-B14F-4D97-AF65-F5344CB8AC3E}">
        <p14:creationId xmlns:p14="http://schemas.microsoft.com/office/powerpoint/2010/main" val="2412529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artoon Images Of Santa Claus, Download Free Cartoon Images Of Santa  Claus png images, Free ClipArts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3356992"/>
            <a:ext cx="3196146" cy="3272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5488C50-E77C-A9AB-4ACE-023F0E8E6D51}"/>
              </a:ext>
            </a:extLst>
          </p:cNvPr>
          <p:cNvSpPr>
            <a:spLocks noGrp="1"/>
          </p:cNvSpPr>
          <p:nvPr>
            <p:ph type="ctrTitle"/>
          </p:nvPr>
        </p:nvSpPr>
        <p:spPr/>
        <p:txBody>
          <a:bodyPr/>
          <a:lstStyle/>
          <a:p>
            <a:endParaRPr lang="en-US"/>
          </a:p>
        </p:txBody>
      </p:sp>
      <p:pic>
        <p:nvPicPr>
          <p:cNvPr id="5" name="Picture 4">
            <a:extLst>
              <a:ext uri="{FF2B5EF4-FFF2-40B4-BE49-F238E27FC236}">
                <a16:creationId xmlns:a16="http://schemas.microsoft.com/office/drawing/2014/main" id="{02AE6CEF-2A73-07A6-3E0A-855FEBC0F5CD}"/>
              </a:ext>
            </a:extLst>
          </p:cNvPr>
          <p:cNvPicPr>
            <a:picLocks noChangeAspect="1"/>
          </p:cNvPicPr>
          <p:nvPr/>
        </p:nvPicPr>
        <p:blipFill>
          <a:blip r:embed="rId3"/>
          <a:stretch>
            <a:fillRect/>
          </a:stretch>
        </p:blipFill>
        <p:spPr>
          <a:xfrm>
            <a:off x="1991544" y="836712"/>
            <a:ext cx="8077900" cy="2938527"/>
          </a:xfrm>
          <a:prstGeom prst="rect">
            <a:avLst/>
          </a:prstGeom>
        </p:spPr>
      </p:pic>
    </p:spTree>
    <p:extLst>
      <p:ext uri="{BB962C8B-B14F-4D97-AF65-F5344CB8AC3E}">
        <p14:creationId xmlns:p14="http://schemas.microsoft.com/office/powerpoint/2010/main" val="226354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86284-69E1-43D3-A585-9C331BE6CE62}"/>
              </a:ext>
            </a:extLst>
          </p:cNvPr>
          <p:cNvSpPr>
            <a:spLocks noGrp="1"/>
          </p:cNvSpPr>
          <p:nvPr>
            <p:ph type="title"/>
          </p:nvPr>
        </p:nvSpPr>
        <p:spPr/>
        <p:txBody>
          <a:bodyPr/>
          <a:lstStyle/>
          <a:p>
            <a:endParaRPr lang="en-US"/>
          </a:p>
        </p:txBody>
      </p:sp>
      <p:pic>
        <p:nvPicPr>
          <p:cNvPr id="3" name="Chuột Nhà và Chuột Đồng - House Mouse and Field Mouse - Tiếng Việt 1- Kết nối tri thức với cuộc sống">
            <a:hlinkClick r:id="" action="ppaction://media"/>
            <a:extLst>
              <a:ext uri="{FF2B5EF4-FFF2-40B4-BE49-F238E27FC236}">
                <a16:creationId xmlns:a16="http://schemas.microsoft.com/office/drawing/2014/main" id="{71E40568-43C9-436C-BFE7-423F642DEEBC}"/>
              </a:ext>
            </a:extLst>
          </p:cNvPr>
          <p:cNvPicPr>
            <a:picLocks noChangeAspect="1"/>
          </p:cNvPicPr>
          <p:nvPr>
            <a:videoFile r:link="rId1"/>
            <p:extLst>
              <p:ext uri="{DAA4B4D4-6D71-4841-9C94-3DE7FCFB9230}">
                <p14:media xmlns:p14="http://schemas.microsoft.com/office/powerpoint/2010/main" r:embed="rId2">
                  <p14:trim st="6369"/>
                </p14:media>
              </p:ext>
            </p:extLst>
          </p:nvPr>
        </p:nvPicPr>
        <p:blipFill>
          <a:blip r:embed="rId4"/>
          <a:stretch>
            <a:fillRect/>
          </a:stretch>
        </p:blipFill>
        <p:spPr>
          <a:xfrm>
            <a:off x="15081" y="7939"/>
            <a:ext cx="12161838" cy="6840537"/>
          </a:xfrm>
          <a:prstGeom prst="rect">
            <a:avLst/>
          </a:prstGeom>
        </p:spPr>
      </p:pic>
      <p:grpSp>
        <p:nvGrpSpPr>
          <p:cNvPr id="4" name="Group 3">
            <a:extLst>
              <a:ext uri="{FF2B5EF4-FFF2-40B4-BE49-F238E27FC236}">
                <a16:creationId xmlns:a16="http://schemas.microsoft.com/office/drawing/2014/main" id="{5BE8B251-63D2-4F44-AEB4-B249B517D966}"/>
              </a:ext>
            </a:extLst>
          </p:cNvPr>
          <p:cNvGrpSpPr/>
          <p:nvPr/>
        </p:nvGrpSpPr>
        <p:grpSpPr>
          <a:xfrm>
            <a:off x="47903" y="273570"/>
            <a:ext cx="3357271" cy="750390"/>
            <a:chOff x="645357" y="1533317"/>
            <a:chExt cx="2524201" cy="562794"/>
          </a:xfrm>
        </p:grpSpPr>
        <p:sp>
          <p:nvSpPr>
            <p:cNvPr id="5" name="Rounded Rectangle 13">
              <a:extLst>
                <a:ext uri="{FF2B5EF4-FFF2-40B4-BE49-F238E27FC236}">
                  <a16:creationId xmlns:a16="http://schemas.microsoft.com/office/drawing/2014/main" id="{2A9A828B-5CD1-48CD-BCDB-013CDEC1153A}"/>
                </a:ext>
              </a:extLst>
            </p:cNvPr>
            <p:cNvSpPr/>
            <p:nvPr/>
          </p:nvSpPr>
          <p:spPr>
            <a:xfrm>
              <a:off x="815005" y="1563010"/>
              <a:ext cx="2354553" cy="5331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Kể chuyện</a:t>
              </a:r>
            </a:p>
          </p:txBody>
        </p:sp>
        <p:sp>
          <p:nvSpPr>
            <p:cNvPr id="6" name="Oval 5">
              <a:extLst>
                <a:ext uri="{FF2B5EF4-FFF2-40B4-BE49-F238E27FC236}">
                  <a16:creationId xmlns:a16="http://schemas.microsoft.com/office/drawing/2014/main" id="{AEB25DAB-F17D-480D-947C-E9EBB85E1F75}"/>
                </a:ext>
              </a:extLst>
            </p:cNvPr>
            <p:cNvSpPr/>
            <p:nvPr/>
          </p:nvSpPr>
          <p:spPr>
            <a:xfrm>
              <a:off x="645357" y="1533317"/>
              <a:ext cx="554679" cy="55330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3</a:t>
              </a:r>
            </a:p>
          </p:txBody>
        </p:sp>
      </p:grpSp>
    </p:spTree>
    <p:extLst>
      <p:ext uri="{BB962C8B-B14F-4D97-AF65-F5344CB8AC3E}">
        <p14:creationId xmlns:p14="http://schemas.microsoft.com/office/powerpoint/2010/main" val="1423506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1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43472" y="548680"/>
            <a:ext cx="9505056" cy="646331"/>
          </a:xfrm>
          <a:prstGeom prst="rect">
            <a:avLst/>
          </a:prstGeom>
          <a:noFill/>
        </p:spPr>
        <p:txBody>
          <a:bodyPr wrap="square" rtlCol="0">
            <a:spAutoFit/>
          </a:bodyPr>
          <a:lstStyle/>
          <a:p>
            <a:pP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Vì sao chuột nhà rủ chuột đồng lên thành phố</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p>
        </p:txBody>
      </p:sp>
      <p:pic>
        <p:nvPicPr>
          <p:cNvPr id="8" name="Picture 7"/>
          <p:cNvPicPr>
            <a:picLocks noChangeAspect="1"/>
          </p:cNvPicPr>
          <p:nvPr/>
        </p:nvPicPr>
        <p:blipFill rotWithShape="1">
          <a:blip r:embed="rId3"/>
          <a:srcRect l="7385" t="5047" r="53121" b="3233"/>
          <a:stretch/>
        </p:blipFill>
        <p:spPr>
          <a:xfrm>
            <a:off x="911424" y="1340768"/>
            <a:ext cx="5086385" cy="4536504"/>
          </a:xfrm>
          <a:prstGeom prst="rect">
            <a:avLst/>
          </a:prstGeom>
        </p:spPr>
      </p:pic>
      <p:sp>
        <p:nvSpPr>
          <p:cNvPr id="2" name="Rectangle: Rounded Corners 1">
            <a:extLst>
              <a:ext uri="{FF2B5EF4-FFF2-40B4-BE49-F238E27FC236}">
                <a16:creationId xmlns:a16="http://schemas.microsoft.com/office/drawing/2014/main" id="{FED275BD-279A-31CA-B3E0-F3230B25437E}"/>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Chuột nhà rủ chuột đồng lên thành phố vì thấy thức ăn ở quê không sạch sẽ và ngon như ở thành phố</a:t>
            </a:r>
            <a:endParaRPr lang="en-US" sz="32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2596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43472" y="404664"/>
            <a:ext cx="8469200" cy="1200329"/>
          </a:xfrm>
          <a:prstGeom prst="rect">
            <a:avLst/>
          </a:prstGeom>
          <a:noFill/>
        </p:spPr>
        <p:txBody>
          <a:bodyPr wrap="square" rtlCol="0">
            <a:spAutoFit/>
          </a:bodyPr>
          <a:lstStyle/>
          <a:p>
            <a:pPr algn="ct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Tối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6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kiếm</a:t>
            </a: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ăn trên thành phố, chúng gặp chuyện gì</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49753" t="4985" r="2652" b="3122"/>
          <a:stretch/>
        </p:blipFill>
        <p:spPr>
          <a:xfrm>
            <a:off x="767408" y="1844824"/>
            <a:ext cx="5455695" cy="4032448"/>
          </a:xfrm>
          <a:prstGeom prst="rect">
            <a:avLst/>
          </a:prstGeom>
        </p:spPr>
      </p:pic>
      <p:sp>
        <p:nvSpPr>
          <p:cNvPr id="5" name="Rectangle: Rounded Corners 4">
            <a:extLst>
              <a:ext uri="{FF2B5EF4-FFF2-40B4-BE49-F238E27FC236}">
                <a16:creationId xmlns:a16="http://schemas.microsoft.com/office/drawing/2014/main" id="{E3BB6F51-8007-62B5-831E-082C7078CFDB}"/>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Tối đầu tiên kiếm ăn trên thành phố, chuột nhà và chuột đồng bị mèo rượt đuổi.</a:t>
            </a:r>
            <a:endPar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8867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79576" y="620688"/>
            <a:ext cx="7620000" cy="1200329"/>
          </a:xfrm>
          <a:prstGeom prst="rect">
            <a:avLst/>
          </a:prstGeom>
          <a:noFill/>
        </p:spPr>
        <p:txBody>
          <a:bodyPr wrap="square" rtlCol="0">
            <a:spAutoFit/>
          </a:bodyPr>
          <a:lstStyle/>
          <a:p>
            <a:pPr algn="ctr">
              <a:buClr>
                <a:srgbClr val="000000"/>
              </a:buClr>
            </a:pPr>
            <a:r>
              <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Chuyện gì xảy ra khi chúng mò đến kho thực phẩm</a:t>
            </a:r>
            <a:r>
              <a:rPr lang="vi-VN"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36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441" t="5060" r="50244" b="1161"/>
          <a:stretch/>
        </p:blipFill>
        <p:spPr>
          <a:xfrm>
            <a:off x="695400" y="2060848"/>
            <a:ext cx="4758577" cy="4104456"/>
          </a:xfrm>
          <a:prstGeom prst="rect">
            <a:avLst/>
          </a:prstGeom>
        </p:spPr>
      </p:pic>
      <p:sp>
        <p:nvSpPr>
          <p:cNvPr id="2" name="Rectangle: Rounded Corners 1">
            <a:extLst>
              <a:ext uri="{FF2B5EF4-FFF2-40B4-BE49-F238E27FC236}">
                <a16:creationId xmlns:a16="http://schemas.microsoft.com/office/drawing/2014/main" id="{CA115FFB-97F1-7B42-EA60-9180DA76E258}"/>
              </a:ext>
            </a:extLst>
          </p:cNvPr>
          <p:cNvSpPr/>
          <p:nvPr/>
        </p:nvSpPr>
        <p:spPr>
          <a:xfrm>
            <a:off x="6312024" y="2204864"/>
            <a:ext cx="4968552" cy="2952328"/>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Khi mò đến kho thực phẩm, hai chú chuột lại gặp phải một con chó dữ dằn mà chủ nhà dẫn tới</a:t>
            </a:r>
            <a:r>
              <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47702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75520" y="548680"/>
            <a:ext cx="8784976" cy="707886"/>
          </a:xfrm>
          <a:prstGeom prst="rect">
            <a:avLst/>
          </a:prstGeom>
          <a:noFill/>
        </p:spPr>
        <p:txBody>
          <a:bodyPr wrap="square" rtlCol="0">
            <a:spAutoFit/>
          </a:bodyPr>
          <a:lstStyle/>
          <a:p>
            <a:pPr>
              <a:buClr>
                <a:srgbClr val="000000"/>
              </a:buClr>
            </a:pPr>
            <a:r>
              <a:rPr lang="en-US"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Chia tay chuột nhà, chuột đồng nói gì</a:t>
            </a:r>
            <a:r>
              <a:rPr lang="vi-VN"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endParaRPr lang="en-US" sz="40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7" name="Picture 6"/>
          <p:cNvPicPr>
            <a:picLocks noChangeAspect="1"/>
          </p:cNvPicPr>
          <p:nvPr/>
        </p:nvPicPr>
        <p:blipFill rotWithShape="1">
          <a:blip r:embed="rId3"/>
          <a:srcRect l="52736" t="5124" r="7910" b="7745"/>
          <a:stretch/>
        </p:blipFill>
        <p:spPr>
          <a:xfrm>
            <a:off x="911424" y="1628800"/>
            <a:ext cx="4536504" cy="4046070"/>
          </a:xfrm>
          <a:prstGeom prst="rect">
            <a:avLst/>
          </a:prstGeom>
        </p:spPr>
      </p:pic>
      <p:sp>
        <p:nvSpPr>
          <p:cNvPr id="2" name="Rectangle: Rounded Corners 1">
            <a:extLst>
              <a:ext uri="{FF2B5EF4-FFF2-40B4-BE49-F238E27FC236}">
                <a16:creationId xmlns:a16="http://schemas.microsoft.com/office/drawing/2014/main" id="{2644F9BE-A63D-FF01-392E-813C133F4D8E}"/>
              </a:ext>
            </a:extLst>
          </p:cNvPr>
          <p:cNvSpPr/>
          <p:nvPr/>
        </p:nvSpPr>
        <p:spPr>
          <a:xfrm>
            <a:off x="5807968" y="1412776"/>
            <a:ext cx="5976664" cy="432048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rPr>
              <a:t>Chia tay chuột nhà, chuột đồng nói thà về quê ăn những thứ thức ăn do chính mình làm ra còn hơn. Ở thành phố đồ ăn ngon nhưng không phải của mình. </a:t>
            </a:r>
            <a:endParaRPr lang="en-US" sz="3600" dirty="0">
              <a:solidFill>
                <a:srgbClr val="FFFFFF"/>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041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323612" y="388496"/>
            <a:ext cx="6847556" cy="583558"/>
          </a:xfrm>
          <a:prstGeom prst="rect">
            <a:avLst/>
          </a:prstGeom>
          <a:noFill/>
        </p:spPr>
        <p:txBody>
          <a:bodyPr wrap="square" rtlCol="0">
            <a:spAutoFit/>
          </a:bodyPr>
          <a:lstStyle/>
          <a:p>
            <a:pPr algn="ctr">
              <a:buClr>
                <a:srgbClr val="000000"/>
              </a:buClr>
            </a:pPr>
            <a:r>
              <a:rPr lang="en-US" sz="3192"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Chuột nhà và chuột đồng</a:t>
            </a:r>
          </a:p>
        </p:txBody>
      </p:sp>
      <p:pic>
        <p:nvPicPr>
          <p:cNvPr id="8" name="Picture 7"/>
          <p:cNvPicPr>
            <a:picLocks noChangeAspect="1"/>
          </p:cNvPicPr>
          <p:nvPr/>
        </p:nvPicPr>
        <p:blipFill rotWithShape="1">
          <a:blip r:embed="rId2"/>
          <a:srcRect l="7385" t="5047" r="53121" b="3233"/>
          <a:stretch/>
        </p:blipFill>
        <p:spPr>
          <a:xfrm>
            <a:off x="2869836" y="1127747"/>
            <a:ext cx="2696672" cy="2405139"/>
          </a:xfrm>
          <a:prstGeom prst="rect">
            <a:avLst/>
          </a:prstGeom>
        </p:spPr>
      </p:pic>
      <p:pic>
        <p:nvPicPr>
          <p:cNvPr id="9" name="Picture 8"/>
          <p:cNvPicPr>
            <a:picLocks noChangeAspect="1"/>
          </p:cNvPicPr>
          <p:nvPr/>
        </p:nvPicPr>
        <p:blipFill rotWithShape="1">
          <a:blip r:embed="rId2"/>
          <a:srcRect l="49753" t="4985" r="2652" b="3122"/>
          <a:stretch/>
        </p:blipFill>
        <p:spPr>
          <a:xfrm>
            <a:off x="5902239" y="1127747"/>
            <a:ext cx="3254030" cy="2405139"/>
          </a:xfrm>
          <a:prstGeom prst="rect">
            <a:avLst/>
          </a:prstGeom>
        </p:spPr>
      </p:pic>
      <p:pic>
        <p:nvPicPr>
          <p:cNvPr id="10" name="Picture 9"/>
          <p:cNvPicPr>
            <a:picLocks noChangeAspect="1"/>
          </p:cNvPicPr>
          <p:nvPr/>
        </p:nvPicPr>
        <p:blipFill rotWithShape="1">
          <a:blip r:embed="rId3"/>
          <a:srcRect l="5110" t="5060" r="50244" b="1161"/>
          <a:stretch/>
        </p:blipFill>
        <p:spPr>
          <a:xfrm>
            <a:off x="2873601" y="3876562"/>
            <a:ext cx="3028638" cy="2592943"/>
          </a:xfrm>
          <a:prstGeom prst="rect">
            <a:avLst/>
          </a:prstGeom>
        </p:spPr>
      </p:pic>
      <p:pic>
        <p:nvPicPr>
          <p:cNvPr id="11" name="Picture 10"/>
          <p:cNvPicPr>
            <a:picLocks noChangeAspect="1"/>
          </p:cNvPicPr>
          <p:nvPr/>
        </p:nvPicPr>
        <p:blipFill rotWithShape="1">
          <a:blip r:embed="rId3"/>
          <a:srcRect l="52736" t="5124" r="7910" b="7745"/>
          <a:stretch/>
        </p:blipFill>
        <p:spPr>
          <a:xfrm>
            <a:off x="6474496" y="3876562"/>
            <a:ext cx="2696672" cy="2405139"/>
          </a:xfrm>
          <a:prstGeom prst="rect">
            <a:avLst/>
          </a:prstGeom>
        </p:spPr>
      </p:pic>
    </p:spTree>
    <p:extLst>
      <p:ext uri="{BB962C8B-B14F-4D97-AF65-F5344CB8AC3E}">
        <p14:creationId xmlns:p14="http://schemas.microsoft.com/office/powerpoint/2010/main" val="394946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1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1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1500"/>
                                        <p:tgtEl>
                                          <p:spTgt spid="10"/>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841618" y="5753151"/>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69104" y="1196527"/>
            <a:ext cx="10145171" cy="995563"/>
            <a:chOff x="1178806" y="475819"/>
            <a:chExt cx="10131100" cy="1526468"/>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chemeClr val="tx1"/>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237069" y="586572"/>
              <a:ext cx="10043515" cy="14157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 </a:t>
              </a:r>
              <a:r>
                <a:rPr lang="en-US" sz="5400" kern="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sym typeface="Arial"/>
                </a:rPr>
                <a:t>c</a:t>
              </a:r>
              <a:r>
                <a:rPr kumimoji="0" lang="en-US" sz="5400" b="0" i="0" u="none" strike="noStrike" kern="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ười</a:t>
              </a:r>
              <a:endParaRPr kumimoji="0" lang="en-US" sz="54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uôm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5"/>
              <a:chExt cx="3319086"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5"/>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39" y="3454743"/>
                  <a:ext cx="748245" cy="806078"/>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0" i="0" u="none" strike="noStrike" kern="0" cap="none" spc="0" normalizeH="0" baseline="0" noProof="0" dirty="0" err="1">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6283" y="2696859"/>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2667" y="5352213"/>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1D77E731-EBD9-4A0B-8A81-BF968F088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64346938-7B13-4582-B1CC-F77FAD43213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5CEA1BDC-D83D-4996-8A3C-901682CDE5F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4681226"/>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4821EE64-186F-450A-A546-69136015BF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85037" y="5312359"/>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B8C76714-CBD6-4521-AC5C-890E9298C1AF}"/>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85036" y="5996094"/>
            <a:ext cx="487363" cy="487363"/>
          </a:xfrm>
          <a:prstGeom prst="rect">
            <a:avLst/>
          </a:prstGeom>
        </p:spPr>
      </p:pic>
      <p:pic>
        <p:nvPicPr>
          <p:cNvPr id="225" name="图片 4">
            <a:extLst>
              <a:ext uri="{FF2B5EF4-FFF2-40B4-BE49-F238E27FC236}">
                <a16:creationId xmlns:a16="http://schemas.microsoft.com/office/drawing/2014/main" id="{9425E240-9D2E-4C1E-8C84-3E2958A1292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149525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withEffect">
                                  <p:stCondLst>
                                    <p:cond delay="0"/>
                                  </p:stCondLst>
                                  <p:childTnLst>
                                    <p:cmd type="call" cmd="playFrom(0.0)">
                                      <p:cBhvr>
                                        <p:cTn id="31" dur="8085" fill="hold"/>
                                        <p:tgtEl>
                                          <p:spTgt spid="224"/>
                                        </p:tgtEl>
                                      </p:cBhvr>
                                    </p:cmd>
                                  </p:childTnLst>
                                </p:cTn>
                              </p:par>
                              <p:par>
                                <p:cTn id="32" presetID="10" presetClass="entr" presetSubtype="0" fill="hold" nodeType="withEffect">
                                  <p:stCondLst>
                                    <p:cond delay="0"/>
                                  </p:stCondLst>
                                  <p:childTnLst>
                                    <p:set>
                                      <p:cBhvr>
                                        <p:cTn id="33" dur="1" fill="hold">
                                          <p:stCondLst>
                                            <p:cond delay="0"/>
                                          </p:stCondLst>
                                        </p:cTn>
                                        <p:tgtEl>
                                          <p:spTgt spid="236"/>
                                        </p:tgtEl>
                                        <p:attrNameLst>
                                          <p:attrName>style.visibility</p:attrName>
                                        </p:attrNameLst>
                                      </p:cBhvr>
                                      <p:to>
                                        <p:strVal val="visible"/>
                                      </p:to>
                                    </p:set>
                                    <p:animEffect transition="in" filter="fade">
                                      <p:cBhvr>
                                        <p:cTn id="34" dur="500"/>
                                        <p:tgtEl>
                                          <p:spTgt spid="236"/>
                                        </p:tgtEl>
                                      </p:cBhvr>
                                    </p:animEffect>
                                  </p:childTnLst>
                                </p:cTn>
                              </p:par>
                            </p:childTnLst>
                          </p:cTn>
                        </p:par>
                      </p:childTnLst>
                    </p:cTn>
                  </p:par>
                </p:childTnLst>
              </p:cTn>
              <p:nextCondLst>
                <p:cond evt="onClick" delay="0">
                  <p:tgtEl>
                    <p:spTgt spid="2"/>
                  </p:tgtEl>
                </p:cond>
              </p:nextCondLst>
            </p:seq>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withEffect">
                                  <p:stCondLst>
                                    <p:cond delay="0"/>
                                  </p:stCondLst>
                                  <p:childTnLst>
                                    <p:cmd type="call" cmd="playFrom(0.0)">
                                      <p:cBhvr>
                                        <p:cTn id="39" dur="8150" fill="hold"/>
                                        <p:tgtEl>
                                          <p:spTgt spid="183"/>
                                        </p:tgtEl>
                                      </p:cBhvr>
                                    </p:cmd>
                                  </p:childTnLst>
                                </p:cTn>
                              </p:par>
                              <p:par>
                                <p:cTn id="40" presetID="10" presetClass="entr" presetSubtype="0" fill="hold" nodeType="withEffect">
                                  <p:stCondLst>
                                    <p:cond delay="0"/>
                                  </p:stCondLst>
                                  <p:childTnLst>
                                    <p:set>
                                      <p:cBhvr>
                                        <p:cTn id="41" dur="1" fill="hold">
                                          <p:stCondLst>
                                            <p:cond delay="0"/>
                                          </p:stCondLst>
                                        </p:cTn>
                                        <p:tgtEl>
                                          <p:spTgt spid="239"/>
                                        </p:tgtEl>
                                        <p:attrNameLst>
                                          <p:attrName>style.visibility</p:attrName>
                                        </p:attrNameLst>
                                      </p:cBhvr>
                                      <p:to>
                                        <p:strVal val="visible"/>
                                      </p:to>
                                    </p:set>
                                    <p:animEffect transition="in" filter="fade">
                                      <p:cBhvr>
                                        <p:cTn id="42" dur="500"/>
                                        <p:tgtEl>
                                          <p:spTgt spid="239"/>
                                        </p:tgtEl>
                                      </p:cBhvr>
                                    </p:animEffec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6"/>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withEffect">
                                  <p:stCondLst>
                                    <p:cond delay="0"/>
                                  </p:stCondLst>
                                  <p:childTnLst>
                                    <p:cmd type="call" cmd="playFrom(0.0)">
                                      <p:cBhvr>
                                        <p:cTn id="47" dur="8150" fill="hold"/>
                                        <p:tgtEl>
                                          <p:spTgt spid="223"/>
                                        </p:tgtEl>
                                      </p:cBhvr>
                                    </p:cmd>
                                  </p:childTnLst>
                                </p:cTn>
                              </p:par>
                              <p:par>
                                <p:cTn id="48" presetID="10" presetClass="entr" presetSubtype="0" fill="hold" nodeType="withEffect">
                                  <p:stCondLst>
                                    <p:cond delay="0"/>
                                  </p:stCondLst>
                                  <p:childTnLst>
                                    <p:set>
                                      <p:cBhvr>
                                        <p:cTn id="49" dur="1" fill="hold">
                                          <p:stCondLst>
                                            <p:cond delay="0"/>
                                          </p:stCondLst>
                                        </p:cTn>
                                        <p:tgtEl>
                                          <p:spTgt spid="237"/>
                                        </p:tgtEl>
                                        <p:attrNameLst>
                                          <p:attrName>style.visibility</p:attrName>
                                        </p:attrNameLst>
                                      </p:cBhvr>
                                      <p:to>
                                        <p:strVal val="visible"/>
                                      </p:to>
                                    </p:set>
                                    <p:animEffect transition="in" filter="fade">
                                      <p:cBhvr>
                                        <p:cTn id="50" dur="500"/>
                                        <p:tgtEl>
                                          <p:spTgt spid="237"/>
                                        </p:tgtEl>
                                      </p:cBhvr>
                                    </p:animEffect>
                                  </p:childTnLst>
                                </p:cTn>
                              </p:par>
                            </p:childTnLst>
                          </p:cTn>
                        </p:par>
                      </p:childTnLst>
                    </p:cTn>
                  </p:par>
                </p:childTnLst>
              </p:cTn>
              <p:nextCondLst>
                <p:cond evt="onClick" delay="0">
                  <p:tgtEl>
                    <p:spTgt spid="6"/>
                  </p:tgtEl>
                </p:cond>
              </p:nextCondLst>
            </p:seq>
            <p:audio>
              <p:cMediaNode vol="80000">
                <p:cTn id="51" fill="hold" display="0">
                  <p:stCondLst>
                    <p:cond delay="indefinite"/>
                  </p:stCondLst>
                  <p:endCondLst>
                    <p:cond evt="onStopAudio" delay="0">
                      <p:tgtEl>
                        <p:sldTgt/>
                      </p:tgtEl>
                    </p:cond>
                  </p:endCondLst>
                </p:cTn>
                <p:tgtEl>
                  <p:spTgt spid="181"/>
                </p:tgtEl>
              </p:cMediaNode>
            </p:audio>
            <p:audio>
              <p:cMediaNode vol="80000">
                <p:cTn id="52" fill="hold" display="0">
                  <p:stCondLst>
                    <p:cond delay="indefinite"/>
                  </p:stCondLst>
                  <p:endCondLst>
                    <p:cond evt="onStopAudio" delay="0">
                      <p:tgtEl>
                        <p:sldTgt/>
                      </p:tgtEl>
                    </p:cond>
                  </p:endCondLst>
                </p:cTn>
                <p:tgtEl>
                  <p:spTgt spid="182"/>
                </p:tgtEl>
              </p:cMediaNode>
            </p:audio>
            <p:audio>
              <p:cMediaNode vol="80000">
                <p:cTn id="53" fill="hold" display="0">
                  <p:stCondLst>
                    <p:cond delay="indefinite"/>
                  </p:stCondLst>
                  <p:endCondLst>
                    <p:cond evt="onStopAudio" delay="0">
                      <p:tgtEl>
                        <p:sldTgt/>
                      </p:tgtEl>
                    </p:cond>
                  </p:endCondLst>
                </p:cTn>
                <p:tgtEl>
                  <p:spTgt spid="183"/>
                </p:tgtEl>
              </p:cMediaNode>
            </p:audio>
            <p:audio>
              <p:cMediaNode vol="80000">
                <p:cTn id="54" fill="hold" display="0">
                  <p:stCondLst>
                    <p:cond delay="indefinite"/>
                  </p:stCondLst>
                  <p:endCondLst>
                    <p:cond evt="onStopAudio" delay="0">
                      <p:tgtEl>
                        <p:sldTgt/>
                      </p:tgtEl>
                    </p:cond>
                  </p:endCondLst>
                </p:cTn>
                <p:tgtEl>
                  <p:spTgt spid="223"/>
                </p:tgtEl>
              </p:cMediaNode>
            </p:audio>
            <p:audio>
              <p:cMediaNode vol="80000">
                <p:cTn id="55" fill="hold" display="0">
                  <p:stCondLst>
                    <p:cond delay="indefinite"/>
                  </p:stCondLst>
                  <p:endCondLst>
                    <p:cond evt="onStopAudio" delay="0">
                      <p:tgtEl>
                        <p:sldTgt/>
                      </p:tgtEl>
                    </p:cond>
                  </p:endCondLst>
                </p:cTn>
                <p:tgtEl>
                  <p:spTgt spid="2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A7DC3E3-D4A9-4330-A20E-4959B3006B04}"/>
              </a:ext>
            </a:extLst>
          </p:cNvPr>
          <p:cNvSpPr txBox="1">
            <a:spLocks/>
          </p:cNvSpPr>
          <p:nvPr/>
        </p:nvSpPr>
        <p:spPr>
          <a:xfrm>
            <a:off x="1143000" y="2007720"/>
            <a:ext cx="10246588" cy="2842560"/>
          </a:xfrm>
          <a:prstGeom prst="rect">
            <a:avLst/>
          </a:prstGeom>
          <a:solidFill>
            <a:schemeClr val="bg1"/>
          </a:solid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ctr"/>
            <a:r>
              <a:rPr lang="en-US" sz="4400" u="sng" kern="0" dirty="0" err="1">
                <a:solidFill>
                  <a:srgbClr val="002060"/>
                </a:solidFill>
                <a:latin typeface="Arial-Rounded" pitchFamily="34" charset="0"/>
                <a:ea typeface="Arial-Rounded" pitchFamily="34" charset="0"/>
                <a:cs typeface="Arial-Rounded" pitchFamily="34" charset="0"/>
              </a:rPr>
              <a:t>Bài</a:t>
            </a:r>
            <a:r>
              <a:rPr lang="en-US" sz="4400" u="sng" kern="0" dirty="0">
                <a:solidFill>
                  <a:srgbClr val="002060"/>
                </a:solidFill>
                <a:latin typeface="Arial-Rounded" pitchFamily="34" charset="0"/>
                <a:ea typeface="Arial-Rounded" pitchFamily="34" charset="0"/>
                <a:cs typeface="Arial-Rounded" pitchFamily="34" charset="0"/>
              </a:rPr>
              <a:t> </a:t>
            </a:r>
            <a:r>
              <a:rPr lang="en-US" sz="4400" u="sng" kern="0" dirty="0" err="1">
                <a:solidFill>
                  <a:srgbClr val="002060"/>
                </a:solidFill>
                <a:latin typeface="Arial-Rounded" pitchFamily="34" charset="0"/>
                <a:ea typeface="Arial-Rounded" pitchFamily="34" charset="0"/>
                <a:cs typeface="Arial-Rounded" pitchFamily="34" charset="0"/>
              </a:rPr>
              <a:t>học</a:t>
            </a:r>
            <a:r>
              <a:rPr lang="en-US" sz="4400" u="sng" kern="0" dirty="0">
                <a:solidFill>
                  <a:srgbClr val="002060"/>
                </a:solidFill>
                <a:latin typeface="Arial-Rounded" pitchFamily="34" charset="0"/>
                <a:ea typeface="Arial-Rounded" pitchFamily="34" charset="0"/>
                <a:cs typeface="Arial-Rounded" pitchFamily="34" charset="0"/>
              </a:rPr>
              <a:t>: </a:t>
            </a:r>
            <a:br>
              <a:rPr lang="en-US" sz="4400" u="sng" kern="0" dirty="0">
                <a:solidFill>
                  <a:srgbClr val="002060"/>
                </a:solidFill>
                <a:latin typeface="Arial-Rounded" pitchFamily="34" charset="0"/>
                <a:ea typeface="Arial-Rounded" pitchFamily="34" charset="0"/>
                <a:cs typeface="Arial-Rounded" pitchFamily="34" charset="0"/>
              </a:rPr>
            </a:br>
            <a:r>
              <a:rPr lang="en-US" sz="4400" kern="0" dirty="0" err="1">
                <a:solidFill>
                  <a:srgbClr val="FFFFFF"/>
                </a:solidFill>
                <a:latin typeface="Arial-Rounded" pitchFamily="34" charset="0"/>
                <a:ea typeface="Arial-Rounded" pitchFamily="34" charset="0"/>
                <a:cs typeface="Arial-Rounded" pitchFamily="34" charset="0"/>
              </a:rPr>
              <a:t>Nên</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trân</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trọng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cuộc</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sống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tự</a:t>
            </a:r>
            <a:r>
              <a:rPr lang="en-US" sz="4400" kern="0" dirty="0">
                <a:solidFill>
                  <a:srgbClr val="FFFFFF"/>
                </a:solidFill>
                <a:latin typeface="Arial-Rounded" pitchFamily="34" charset="0"/>
                <a:ea typeface="Arial-Rounded" pitchFamily="34" charset="0"/>
                <a:cs typeface="Arial-Rounded" pitchFamily="34" charset="0"/>
              </a:rPr>
              <a:t> do, </a:t>
            </a:r>
            <a:r>
              <a:rPr lang="en-US" sz="4400" kern="0" dirty="0" err="1">
                <a:solidFill>
                  <a:srgbClr val="FFFFFF"/>
                </a:solidFill>
                <a:latin typeface="Arial-Rounded" pitchFamily="34" charset="0"/>
                <a:ea typeface="Arial-Rounded" pitchFamily="34" charset="0"/>
                <a:cs typeface="Arial-Rounded" pitchFamily="34" charset="0"/>
              </a:rPr>
              <a:t>tự</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chủ</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và</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yêu</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quý</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những</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gì</a:t>
            </a:r>
            <a:r>
              <a:rPr lang="en-US" sz="4400" kern="0" dirty="0">
                <a:solidFill>
                  <a:srgbClr val="FFFFFF"/>
                </a:solidFill>
                <a:latin typeface="Arial-Rounded" pitchFamily="34" charset="0"/>
                <a:ea typeface="Arial-Rounded" pitchFamily="34" charset="0"/>
                <a:cs typeface="Arial-Rounded" pitchFamily="34" charset="0"/>
              </a:rPr>
              <a:t> do </a:t>
            </a:r>
            <a:r>
              <a:rPr lang="en-US" sz="4400" kern="0" dirty="0" err="1">
                <a:solidFill>
                  <a:srgbClr val="FFFFFF"/>
                </a:solidFill>
                <a:latin typeface="Arial-Rounded" pitchFamily="34" charset="0"/>
                <a:ea typeface="Arial-Rounded" pitchFamily="34" charset="0"/>
                <a:cs typeface="Arial-Rounded" pitchFamily="34" charset="0"/>
              </a:rPr>
              <a:t>mình</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làm</a:t>
            </a:r>
            <a:r>
              <a:rPr lang="en-US" sz="4400" kern="0" dirty="0">
                <a:solidFill>
                  <a:srgbClr val="FFFFFF"/>
                </a:solidFill>
                <a:latin typeface="Arial-Rounded" pitchFamily="34" charset="0"/>
                <a:ea typeface="Arial-Rounded" pitchFamily="34" charset="0"/>
                <a:cs typeface="Arial-Rounded" pitchFamily="34" charset="0"/>
              </a:rPr>
              <a:t> </a:t>
            </a:r>
            <a:r>
              <a:rPr lang="en-US" sz="4400" kern="0" dirty="0" err="1">
                <a:solidFill>
                  <a:srgbClr val="FFFFFF"/>
                </a:solidFill>
                <a:latin typeface="Arial-Rounded" pitchFamily="34" charset="0"/>
                <a:ea typeface="Arial-Rounded" pitchFamily="34" charset="0"/>
                <a:cs typeface="Arial-Rounded" pitchFamily="34" charset="0"/>
              </a:rPr>
              <a:t>ra.</a:t>
            </a:r>
            <a:endParaRPr lang="en-US" sz="4400" kern="0" dirty="0">
              <a:solidFill>
                <a:srgbClr val="FFFFFF"/>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24392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99392C6-494A-4B59-A6A2-4DDD7D22A582}"/>
              </a:ext>
            </a:extLst>
          </p:cNvPr>
          <p:cNvSpPr txBox="1"/>
          <p:nvPr/>
        </p:nvSpPr>
        <p:spPr>
          <a:xfrm>
            <a:off x="4637686" y="489390"/>
            <a:ext cx="2916628" cy="584775"/>
          </a:xfrm>
          <a:prstGeom prst="rect">
            <a:avLst/>
          </a:prstGeom>
          <a:solidFill>
            <a:schemeClr val="accent3">
              <a:lumMod val="40000"/>
              <a:lumOff val="60000"/>
            </a:schemeClr>
          </a:solidFill>
        </p:spPr>
        <p:txBody>
          <a:bodyPr wrap="square" rtlCol="0">
            <a:spAutoFit/>
          </a:bodyPr>
          <a:lstStyle/>
          <a:p>
            <a:pPr algn="ctr">
              <a:buClr>
                <a:srgbClr val="000000"/>
              </a:buClr>
            </a:pPr>
            <a:r>
              <a:rPr lang="en-US" sz="3200" kern="0">
                <a:solidFill>
                  <a:srgbClr val="000000"/>
                </a:solidFill>
                <a:latin typeface="Arial"/>
                <a:cs typeface="Arial"/>
                <a:sym typeface="Arial"/>
              </a:rPr>
              <a:t>CỦNG CỐ</a:t>
            </a:r>
            <a:endParaRPr lang="vi-VN" sz="3200" kern="0" dirty="0">
              <a:solidFill>
                <a:srgbClr val="000000"/>
              </a:solidFill>
              <a:latin typeface="Arial"/>
              <a:cs typeface="Arial"/>
              <a:sym typeface="Arial"/>
            </a:endParaRPr>
          </a:p>
        </p:txBody>
      </p:sp>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900"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9" y="1170695"/>
            <a:ext cx="9753285" cy="1477130"/>
          </a:xfrm>
          <a:prstGeom prst="rect">
            <a:avLst/>
          </a:prstGeom>
          <a:solidFill>
            <a:schemeClr val="bg1"/>
          </a:solidFill>
        </p:spPr>
        <p:txBody>
          <a:bodyPr wrap="square" lIns="121725" tIns="60862" rIns="121725" bIns="60862">
            <a:spAutoFit/>
          </a:bodyPr>
          <a:lstStyle/>
          <a:p>
            <a:pPr algn="ctr">
              <a:buClr>
                <a:srgbClr val="000000"/>
              </a:buClr>
            </a:pPr>
            <a:r>
              <a:rPr lang="en-US" sz="44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Khi về quê thăm chuột đồng, chuột nhà có thái độ gì?</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 name="Rectangle 5">
            <a:extLst>
              <a:ext uri="{FF2B5EF4-FFF2-40B4-BE49-F238E27FC236}">
                <a16:creationId xmlns:a16="http://schemas.microsoft.com/office/drawing/2014/main" id="{937D5F15-8526-465C-A5BA-423D722243C4}"/>
              </a:ext>
            </a:extLst>
          </p:cNvPr>
          <p:cNvSpPr/>
          <p:nvPr/>
        </p:nvSpPr>
        <p:spPr>
          <a:xfrm>
            <a:off x="1685726" y="2923296"/>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defRP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A</a:t>
            </a:r>
            <a:r>
              <a:rPr lang="vi-VN"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Chê bai thức ăn và cuộc sống của chuột đồng.</a:t>
            </a:r>
            <a:endParaRPr lang="vi-VN"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97E571C9-3B73-4FE8-86A6-3C6A708FFBB5}"/>
              </a:ext>
            </a:extLst>
          </p:cNvPr>
          <p:cNvSpPr/>
          <p:nvPr/>
        </p:nvSpPr>
        <p:spPr>
          <a:xfrm>
            <a:off x="1685726" y="4166529"/>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B. Thích cuộc sống ở quê nên muốn ở lại nhà chuột đồng luôn.</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8" name="Picture 7">
            <a:extLst>
              <a:ext uri="{FF2B5EF4-FFF2-40B4-BE49-F238E27FC236}">
                <a16:creationId xmlns:a16="http://schemas.microsoft.com/office/drawing/2014/main" id="{B66B4824-2C83-410D-AB61-F42A86DFA9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73207" y="2989327"/>
            <a:ext cx="798097" cy="782741"/>
          </a:xfrm>
          <a:prstGeom prst="rect">
            <a:avLst/>
          </a:prstGeom>
        </p:spPr>
      </p:pic>
      <p:pic>
        <p:nvPicPr>
          <p:cNvPr id="9" name="Picture 8">
            <a:extLst>
              <a:ext uri="{FF2B5EF4-FFF2-40B4-BE49-F238E27FC236}">
                <a16:creationId xmlns:a16="http://schemas.microsoft.com/office/drawing/2014/main" id="{E0379F05-CC41-4F57-A0B0-1ABFBB3DD3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4242921"/>
            <a:ext cx="807556" cy="778352"/>
          </a:xfrm>
          <a:prstGeom prst="rect">
            <a:avLst/>
          </a:prstGeom>
        </p:spPr>
      </p:pic>
      <p:sp>
        <p:nvSpPr>
          <p:cNvPr id="10" name="Rectangle 9">
            <a:extLst>
              <a:ext uri="{FF2B5EF4-FFF2-40B4-BE49-F238E27FC236}">
                <a16:creationId xmlns:a16="http://schemas.microsoft.com/office/drawing/2014/main" id="{D3A4E238-7D5F-4F53-B7C1-6BF90A0916EF}"/>
              </a:ext>
            </a:extLst>
          </p:cNvPr>
          <p:cNvSpPr/>
          <p:nvPr/>
        </p:nvSpPr>
        <p:spPr>
          <a:xfrm>
            <a:off x="1690695" y="543789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a:buClr>
                <a:srgbClr val="000000"/>
              </a:buClr>
            </a:pPr>
            <a:r>
              <a:rPr lang="en-US" sz="2800"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C. Thương chuột đồng và cho chuột đồng nhiều thức ăn ngon.</a:t>
            </a:r>
            <a:endParaRPr lang="en-US" sz="28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1" name="Picture 10">
            <a:extLst>
              <a:ext uri="{FF2B5EF4-FFF2-40B4-BE49-F238E27FC236}">
                <a16:creationId xmlns:a16="http://schemas.microsoft.com/office/drawing/2014/main" id="{E897B070-10DF-4B7F-98E9-5E4B4615F8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97291" y="5520942"/>
            <a:ext cx="807556" cy="778352"/>
          </a:xfrm>
          <a:prstGeom prst="rect">
            <a:avLst/>
          </a:prstGeom>
        </p:spPr>
      </p:pic>
    </p:spTree>
    <p:extLst>
      <p:ext uri="{BB962C8B-B14F-4D97-AF65-F5344CB8AC3E}">
        <p14:creationId xmlns:p14="http://schemas.microsoft.com/office/powerpoint/2010/main" val="188930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1000" fill="hold"/>
                                        <p:tgtEl>
                                          <p:spTgt spid="10"/>
                                        </p:tgtEl>
                                        <p:attrNameLst>
                                          <p:attrName>ppt_w</p:attrName>
                                        </p:attrNameLst>
                                      </p:cBhvr>
                                      <p:tavLst>
                                        <p:tav tm="0">
                                          <p:val>
                                            <p:strVal val="#ppt_w*0.70"/>
                                          </p:val>
                                        </p:tav>
                                        <p:tav tm="100000">
                                          <p:val>
                                            <p:strVal val="#ppt_w"/>
                                          </p:val>
                                        </p:tav>
                                      </p:tavLst>
                                    </p:anim>
                                    <p:anim calcmode="lin" valueType="num">
                                      <p:cBhvr>
                                        <p:cTn id="21" dur="1000" fill="hold"/>
                                        <p:tgtEl>
                                          <p:spTgt spid="10"/>
                                        </p:tgtEl>
                                        <p:attrNameLst>
                                          <p:attrName>ppt_h</p:attrName>
                                        </p:attrNameLst>
                                      </p:cBhvr>
                                      <p:tavLst>
                                        <p:tav tm="0">
                                          <p:val>
                                            <p:strVal val="#ppt_h"/>
                                          </p:val>
                                        </p:tav>
                                        <p:tav tm="100000">
                                          <p:val>
                                            <p:strVal val="#ppt_h"/>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6"/>
                                        </p:tgtEl>
                                        <p:attrNameLst>
                                          <p:attrName>fillcolor</p:attrName>
                                        </p:attrNameLst>
                                      </p:cBhvr>
                                      <p:to>
                                        <a:schemeClr val="bg2"/>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6"/>
                                        </p:tgtEl>
                                        <p:attrNameLst>
                                          <p:attrName>fillcolor</p:attrName>
                                        </p:attrNameLst>
                                      </p:cBhvr>
                                      <p:to>
                                        <a:srgbClr val="FFFF00"/>
                                      </p:to>
                                    </p:animClr>
                                    <p:set>
                                      <p:cBhvr>
                                        <p:cTn id="32" dur="250" fill="hold"/>
                                        <p:tgtEl>
                                          <p:spTgt spid="6"/>
                                        </p:tgtEl>
                                        <p:attrNameLst>
                                          <p:attrName>fill.type</p:attrName>
                                        </p:attrNameLst>
                                      </p:cBhvr>
                                      <p:to>
                                        <p:strVal val="solid"/>
                                      </p:to>
                                    </p:set>
                                    <p:set>
                                      <p:cBhvr>
                                        <p:cTn id="33" dur="250" fill="hold"/>
                                        <p:tgtEl>
                                          <p:spTgt spid="6"/>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8"/>
                                        </p:tgtEl>
                                        <p:attrNameLst>
                                          <p:attrName>style.visibility</p:attrName>
                                        </p:attrNameLst>
                                      </p:cBhvr>
                                      <p:to>
                                        <p:strVal val="visible"/>
                                      </p:to>
                                    </p:set>
                                    <p:anim calcmode="lin" valueType="num">
                                      <p:cBhvr>
                                        <p:cTn id="36" dur="250" fill="hold"/>
                                        <p:tgtEl>
                                          <p:spTgt spid="8"/>
                                        </p:tgtEl>
                                        <p:attrNameLst>
                                          <p:attrName>ppt_w</p:attrName>
                                        </p:attrNameLst>
                                      </p:cBhvr>
                                      <p:tavLst>
                                        <p:tav tm="0">
                                          <p:val>
                                            <p:strVal val="4*#ppt_w"/>
                                          </p:val>
                                        </p:tav>
                                        <p:tav tm="100000">
                                          <p:val>
                                            <p:strVal val="#ppt_w"/>
                                          </p:val>
                                        </p:tav>
                                      </p:tavLst>
                                    </p:anim>
                                    <p:anim calcmode="lin" valueType="num">
                                      <p:cBhvr>
                                        <p:cTn id="37"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7"/>
                                        </p:tgtEl>
                                        <p:attrNameLst>
                                          <p:attrName>fillcolor</p:attrName>
                                        </p:attrNameLst>
                                      </p:cBhvr>
                                      <p:to>
                                        <a:schemeClr val="accent1"/>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7"/>
                                        </p:tgtEl>
                                        <p:attrNameLst>
                                          <p:attrName>fillcolor</p:attrName>
                                        </p:attrNameLst>
                                      </p:cBhvr>
                                      <p:to>
                                        <a:schemeClr val="accent1"/>
                                      </p:to>
                                    </p:animClr>
                                    <p:set>
                                      <p:cBhvr>
                                        <p:cTn id="47" dur="250" fill="hold"/>
                                        <p:tgtEl>
                                          <p:spTgt spid="7"/>
                                        </p:tgtEl>
                                        <p:attrNameLst>
                                          <p:attrName>fill.type</p:attrName>
                                        </p:attrNameLst>
                                      </p:cBhvr>
                                      <p:to>
                                        <p:strVal val="solid"/>
                                      </p:to>
                                    </p:set>
                                    <p:set>
                                      <p:cBhvr>
                                        <p:cTn id="48" dur="250" fill="hold"/>
                                        <p:tgtEl>
                                          <p:spTgt spid="7"/>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9"/>
                                        </p:tgtEl>
                                        <p:attrNameLst>
                                          <p:attrName>style.visibility</p:attrName>
                                        </p:attrNameLst>
                                      </p:cBhvr>
                                      <p:to>
                                        <p:strVal val="visible"/>
                                      </p:to>
                                    </p:set>
                                    <p:anim calcmode="lin" valueType="num">
                                      <p:cBhvr>
                                        <p:cTn id="51" dur="250" fill="hold"/>
                                        <p:tgtEl>
                                          <p:spTgt spid="9"/>
                                        </p:tgtEl>
                                        <p:attrNameLst>
                                          <p:attrName>ppt_w</p:attrName>
                                        </p:attrNameLst>
                                      </p:cBhvr>
                                      <p:tavLst>
                                        <p:tav tm="0">
                                          <p:val>
                                            <p:strVal val="4*#ppt_w"/>
                                          </p:val>
                                        </p:tav>
                                        <p:tav tm="100000">
                                          <p:val>
                                            <p:strVal val="#ppt_w"/>
                                          </p:val>
                                        </p:tav>
                                      </p:tavLst>
                                    </p:anim>
                                    <p:anim calcmode="lin" valueType="num">
                                      <p:cBhvr>
                                        <p:cTn id="52"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0"/>
                                        </p:tgtEl>
                                        <p:attrNameLst>
                                          <p:attrName>fillcolor</p:attrName>
                                        </p:attrNameLst>
                                      </p:cBhvr>
                                      <p:to>
                                        <a:schemeClr val="accent1"/>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10"/>
                                        </p:tgtEl>
                                        <p:attrNameLst>
                                          <p:attrName>fillcolor</p:attrName>
                                        </p:attrNameLst>
                                      </p:cBhvr>
                                      <p:to>
                                        <a:schemeClr val="accent1"/>
                                      </p:to>
                                    </p:animClr>
                                    <p:set>
                                      <p:cBhvr>
                                        <p:cTn id="62" dur="250" fill="hold"/>
                                        <p:tgtEl>
                                          <p:spTgt spid="10"/>
                                        </p:tgtEl>
                                        <p:attrNameLst>
                                          <p:attrName>fill.type</p:attrName>
                                        </p:attrNameLst>
                                      </p:cBhvr>
                                      <p:to>
                                        <p:strVal val="solid"/>
                                      </p:to>
                                    </p:set>
                                    <p:set>
                                      <p:cBhvr>
                                        <p:cTn id="63" dur="250" fill="hold"/>
                                        <p:tgtEl>
                                          <p:spTgt spid="10"/>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1"/>
                                        </p:tgtEl>
                                        <p:attrNameLst>
                                          <p:attrName>style.visibility</p:attrName>
                                        </p:attrNameLst>
                                      </p:cBhvr>
                                      <p:to>
                                        <p:strVal val="visible"/>
                                      </p:to>
                                    </p:set>
                                    <p:anim calcmode="lin" valueType="num">
                                      <p:cBhvr>
                                        <p:cTn id="66" dur="250" fill="hold"/>
                                        <p:tgtEl>
                                          <p:spTgt spid="11"/>
                                        </p:tgtEl>
                                        <p:attrNameLst>
                                          <p:attrName>ppt_w</p:attrName>
                                        </p:attrNameLst>
                                      </p:cBhvr>
                                      <p:tavLst>
                                        <p:tav tm="0">
                                          <p:val>
                                            <p:strVal val="4*#ppt_w"/>
                                          </p:val>
                                        </p:tav>
                                        <p:tav tm="100000">
                                          <p:val>
                                            <p:strVal val="#ppt_w"/>
                                          </p:val>
                                        </p:tav>
                                      </p:tavLst>
                                    </p:anim>
                                    <p:anim calcmode="lin" valueType="num">
                                      <p:cBhvr>
                                        <p:cTn id="67"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appy Strawberry Cartoon Transparent PNG &amp; SVG Vector"/>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buClr>
                <a:srgbClr val="000000"/>
              </a:buClr>
            </a:pPr>
            <a:endParaRPr lang="en-US" sz="1900" kern="0">
              <a:solidFill>
                <a:srgbClr val="000000"/>
              </a:solidFill>
              <a:latin typeface="Arial"/>
              <a:cs typeface="Arial"/>
              <a:sym typeface="Arial"/>
            </a:endParaRPr>
          </a:p>
        </p:txBody>
      </p:sp>
      <p:sp>
        <p:nvSpPr>
          <p:cNvPr id="5" name="Rectangle 4">
            <a:extLst>
              <a:ext uri="{FF2B5EF4-FFF2-40B4-BE49-F238E27FC236}">
                <a16:creationId xmlns:a16="http://schemas.microsoft.com/office/drawing/2014/main" id="{6CCBA2AC-F27D-44D0-85BE-3F3C717BA49C}"/>
              </a:ext>
            </a:extLst>
          </p:cNvPr>
          <p:cNvSpPr/>
          <p:nvPr/>
        </p:nvSpPr>
        <p:spPr>
          <a:xfrm>
            <a:off x="1219358" y="2590800"/>
            <a:ext cx="9753285" cy="1477130"/>
          </a:xfrm>
          <a:prstGeom prst="rect">
            <a:avLst/>
          </a:prstGeom>
          <a:solidFill>
            <a:schemeClr val="bg1"/>
          </a:solidFill>
        </p:spPr>
        <p:txBody>
          <a:bodyPr wrap="square" lIns="121725" tIns="60862" rIns="121725" bIns="60862">
            <a:spAutoFit/>
          </a:bodyPr>
          <a:lstStyle/>
          <a:p>
            <a:pPr algn="ctr">
              <a:buClr>
                <a:srgbClr val="000000"/>
              </a:buClr>
            </a:pPr>
            <a:r>
              <a:rPr lang="en-US" sz="4400" b="1" kern="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Nếu muốn nhắn nhủ tới chuột đồng và chuột nhà, em sẽ nhắn nhủ điều gì?</a:t>
            </a:r>
            <a:endParaRPr lang="en-US" sz="44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49235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8A20F983-334C-4221-848C-7769475CD2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937" t="75520"/>
          <a:stretch/>
        </p:blipFill>
        <p:spPr>
          <a:xfrm rot="1473777">
            <a:off x="2941182" y="529685"/>
            <a:ext cx="1632696" cy="826351"/>
          </a:xfrm>
          <a:prstGeom prst="rect">
            <a:avLst/>
          </a:prstGeom>
        </p:spPr>
      </p:pic>
      <p:pic>
        <p:nvPicPr>
          <p:cNvPr id="4" name="Picture 3"/>
          <p:cNvPicPr>
            <a:picLocks noChangeAspect="1"/>
          </p:cNvPicPr>
          <p:nvPr/>
        </p:nvPicPr>
        <p:blipFill>
          <a:blip r:embed="rId4"/>
          <a:stretch>
            <a:fillRect/>
          </a:stretch>
        </p:blipFill>
        <p:spPr>
          <a:xfrm>
            <a:off x="449324" y="227725"/>
            <a:ext cx="8266251" cy="3906125"/>
          </a:xfrm>
          <a:prstGeom prst="rect">
            <a:avLst/>
          </a:prstGeom>
        </p:spPr>
      </p:pic>
    </p:spTree>
    <p:extLst>
      <p:ext uri="{BB962C8B-B14F-4D97-AF65-F5344CB8AC3E}">
        <p14:creationId xmlns:p14="http://schemas.microsoft.com/office/powerpoint/2010/main" val="3142442559"/>
      </p:ext>
    </p:extLst>
  </p:cSld>
  <p:clrMapOvr>
    <a:masterClrMapping/>
  </p:clrMapOvr>
  <mc:AlternateContent xmlns:mc="http://schemas.openxmlformats.org/markup-compatibility/2006" xmlns:p14="http://schemas.microsoft.com/office/powerpoint/2010/main">
    <mc:Choice Requires="p14">
      <p:transition spd="slow">
        <p14:glitter dir="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8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1055440" y="1196527"/>
            <a:ext cx="10158835" cy="981529"/>
            <a:chOff x="1165161" y="475819"/>
            <a:chExt cx="10144745" cy="1504950"/>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1178806" y="475819"/>
              <a:ext cx="10131100" cy="1504950"/>
            </a:xfrm>
            <a:custGeom>
              <a:avLst/>
              <a:gdLst>
                <a:gd name="connsiteX0" fmla="*/ 0 w 10131100"/>
                <a:gd name="connsiteY0" fmla="*/ 250830 h 1504950"/>
                <a:gd name="connsiteX1" fmla="*/ 250830 w 10131100"/>
                <a:gd name="connsiteY1" fmla="*/ 0 h 1504950"/>
                <a:gd name="connsiteX2" fmla="*/ 817268 w 10131100"/>
                <a:gd name="connsiteY2" fmla="*/ 0 h 1504950"/>
                <a:gd name="connsiteX3" fmla="*/ 1480000 w 10131100"/>
                <a:gd name="connsiteY3" fmla="*/ 0 h 1504950"/>
                <a:gd name="connsiteX4" fmla="*/ 1950143 w 10131100"/>
                <a:gd name="connsiteY4" fmla="*/ 0 h 1504950"/>
                <a:gd name="connsiteX5" fmla="*/ 2227697 w 10131100"/>
                <a:gd name="connsiteY5" fmla="*/ 0 h 1504950"/>
                <a:gd name="connsiteX6" fmla="*/ 2505252 w 10131100"/>
                <a:gd name="connsiteY6" fmla="*/ 0 h 1504950"/>
                <a:gd name="connsiteX7" fmla="*/ 2879101 w 10131100"/>
                <a:gd name="connsiteY7" fmla="*/ 0 h 1504950"/>
                <a:gd name="connsiteX8" fmla="*/ 3638127 w 10131100"/>
                <a:gd name="connsiteY8" fmla="*/ 0 h 1504950"/>
                <a:gd name="connsiteX9" fmla="*/ 4011976 w 10131100"/>
                <a:gd name="connsiteY9" fmla="*/ 0 h 1504950"/>
                <a:gd name="connsiteX10" fmla="*/ 4289530 w 10131100"/>
                <a:gd name="connsiteY10" fmla="*/ 0 h 1504950"/>
                <a:gd name="connsiteX11" fmla="*/ 4567085 w 10131100"/>
                <a:gd name="connsiteY11" fmla="*/ 0 h 1504950"/>
                <a:gd name="connsiteX12" fmla="*/ 5133523 w 10131100"/>
                <a:gd name="connsiteY12" fmla="*/ 0 h 1504950"/>
                <a:gd name="connsiteX13" fmla="*/ 5411077 w 10131100"/>
                <a:gd name="connsiteY13" fmla="*/ 0 h 1504950"/>
                <a:gd name="connsiteX14" fmla="*/ 5977515 w 10131100"/>
                <a:gd name="connsiteY14" fmla="*/ 0 h 1504950"/>
                <a:gd name="connsiteX15" fmla="*/ 6640247 w 10131100"/>
                <a:gd name="connsiteY15" fmla="*/ 0 h 1504950"/>
                <a:gd name="connsiteX16" fmla="*/ 7399273 w 10131100"/>
                <a:gd name="connsiteY16" fmla="*/ 0 h 1504950"/>
                <a:gd name="connsiteX17" fmla="*/ 8062005 w 10131100"/>
                <a:gd name="connsiteY17" fmla="*/ 0 h 1504950"/>
                <a:gd name="connsiteX18" fmla="*/ 8435854 w 10131100"/>
                <a:gd name="connsiteY18" fmla="*/ 0 h 1504950"/>
                <a:gd name="connsiteX19" fmla="*/ 9002292 w 10131100"/>
                <a:gd name="connsiteY19" fmla="*/ 0 h 1504950"/>
                <a:gd name="connsiteX20" fmla="*/ 9880270 w 10131100"/>
                <a:gd name="connsiteY20" fmla="*/ 0 h 1504950"/>
                <a:gd name="connsiteX21" fmla="*/ 10131100 w 10131100"/>
                <a:gd name="connsiteY21" fmla="*/ 250830 h 1504950"/>
                <a:gd name="connsiteX22" fmla="*/ 10131100 w 10131100"/>
                <a:gd name="connsiteY22" fmla="*/ 742442 h 1504950"/>
                <a:gd name="connsiteX23" fmla="*/ 10131100 w 10131100"/>
                <a:gd name="connsiteY23" fmla="*/ 1254120 h 1504950"/>
                <a:gd name="connsiteX24" fmla="*/ 9880270 w 10131100"/>
                <a:gd name="connsiteY24" fmla="*/ 1504950 h 1504950"/>
                <a:gd name="connsiteX25" fmla="*/ 9410127 w 10131100"/>
                <a:gd name="connsiteY25" fmla="*/ 1504950 h 1504950"/>
                <a:gd name="connsiteX26" fmla="*/ 8843689 w 10131100"/>
                <a:gd name="connsiteY26" fmla="*/ 1504950 h 1504950"/>
                <a:gd name="connsiteX27" fmla="*/ 8373546 w 10131100"/>
                <a:gd name="connsiteY27" fmla="*/ 1504950 h 1504950"/>
                <a:gd name="connsiteX28" fmla="*/ 7807108 w 10131100"/>
                <a:gd name="connsiteY28" fmla="*/ 1504950 h 1504950"/>
                <a:gd name="connsiteX29" fmla="*/ 7336965 w 10131100"/>
                <a:gd name="connsiteY29" fmla="*/ 1504950 h 1504950"/>
                <a:gd name="connsiteX30" fmla="*/ 6866822 w 10131100"/>
                <a:gd name="connsiteY30" fmla="*/ 1504950 h 1504950"/>
                <a:gd name="connsiteX31" fmla="*/ 6300384 w 10131100"/>
                <a:gd name="connsiteY31" fmla="*/ 1504950 h 1504950"/>
                <a:gd name="connsiteX32" fmla="*/ 6022830 w 10131100"/>
                <a:gd name="connsiteY32" fmla="*/ 1504950 h 1504950"/>
                <a:gd name="connsiteX33" fmla="*/ 5263803 w 10131100"/>
                <a:gd name="connsiteY33" fmla="*/ 1504950 h 1504950"/>
                <a:gd name="connsiteX34" fmla="*/ 4601071 w 10131100"/>
                <a:gd name="connsiteY34" fmla="*/ 1504950 h 1504950"/>
                <a:gd name="connsiteX35" fmla="*/ 3842045 w 10131100"/>
                <a:gd name="connsiteY35" fmla="*/ 1504950 h 1504950"/>
                <a:gd name="connsiteX36" fmla="*/ 3083018 w 10131100"/>
                <a:gd name="connsiteY36" fmla="*/ 1504950 h 1504950"/>
                <a:gd name="connsiteX37" fmla="*/ 2420286 w 10131100"/>
                <a:gd name="connsiteY37" fmla="*/ 1504950 h 1504950"/>
                <a:gd name="connsiteX38" fmla="*/ 2142732 w 10131100"/>
                <a:gd name="connsiteY38" fmla="*/ 1504950 h 1504950"/>
                <a:gd name="connsiteX39" fmla="*/ 1672588 w 10131100"/>
                <a:gd name="connsiteY39" fmla="*/ 1504950 h 1504950"/>
                <a:gd name="connsiteX40" fmla="*/ 1298740 w 10131100"/>
                <a:gd name="connsiteY40" fmla="*/ 1504950 h 1504950"/>
                <a:gd name="connsiteX41" fmla="*/ 250830 w 10131100"/>
                <a:gd name="connsiteY41" fmla="*/ 1504950 h 1504950"/>
                <a:gd name="connsiteX42" fmla="*/ 0 w 10131100"/>
                <a:gd name="connsiteY42" fmla="*/ 1254120 h 1504950"/>
                <a:gd name="connsiteX43" fmla="*/ 0 w 10131100"/>
                <a:gd name="connsiteY43" fmla="*/ 782574 h 1504950"/>
                <a:gd name="connsiteX44" fmla="*/ 0 w 10131100"/>
                <a:gd name="connsiteY44" fmla="*/ 25083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1100" h="1504950" fill="none" extrusionOk="0">
                  <a:moveTo>
                    <a:pt x="0" y="250830"/>
                  </a:moveTo>
                  <a:cubicBezTo>
                    <a:pt x="2452" y="128033"/>
                    <a:pt x="107654" y="-26643"/>
                    <a:pt x="250830" y="0"/>
                  </a:cubicBezTo>
                  <a:cubicBezTo>
                    <a:pt x="372455" y="-24100"/>
                    <a:pt x="637390" y="23658"/>
                    <a:pt x="817268" y="0"/>
                  </a:cubicBezTo>
                  <a:cubicBezTo>
                    <a:pt x="997146" y="-23658"/>
                    <a:pt x="1323057" y="29557"/>
                    <a:pt x="1480000" y="0"/>
                  </a:cubicBezTo>
                  <a:cubicBezTo>
                    <a:pt x="1636943" y="-29557"/>
                    <a:pt x="1764077" y="53162"/>
                    <a:pt x="1950143" y="0"/>
                  </a:cubicBezTo>
                  <a:cubicBezTo>
                    <a:pt x="2136209" y="-53162"/>
                    <a:pt x="2151005" y="27321"/>
                    <a:pt x="2227697" y="0"/>
                  </a:cubicBezTo>
                  <a:cubicBezTo>
                    <a:pt x="2304389" y="-27321"/>
                    <a:pt x="2403580" y="32383"/>
                    <a:pt x="2505252" y="0"/>
                  </a:cubicBezTo>
                  <a:cubicBezTo>
                    <a:pt x="2606925" y="-32383"/>
                    <a:pt x="2776348" y="15841"/>
                    <a:pt x="2879101" y="0"/>
                  </a:cubicBezTo>
                  <a:cubicBezTo>
                    <a:pt x="2981854" y="-15841"/>
                    <a:pt x="3296810" y="53229"/>
                    <a:pt x="3638127" y="0"/>
                  </a:cubicBezTo>
                  <a:cubicBezTo>
                    <a:pt x="3979444" y="-53229"/>
                    <a:pt x="3916217" y="16254"/>
                    <a:pt x="4011976" y="0"/>
                  </a:cubicBezTo>
                  <a:cubicBezTo>
                    <a:pt x="4107735" y="-16254"/>
                    <a:pt x="4191056" y="6450"/>
                    <a:pt x="4289530" y="0"/>
                  </a:cubicBezTo>
                  <a:cubicBezTo>
                    <a:pt x="4388004" y="-6450"/>
                    <a:pt x="4478155" y="11921"/>
                    <a:pt x="4567085" y="0"/>
                  </a:cubicBezTo>
                  <a:cubicBezTo>
                    <a:pt x="4656015" y="-11921"/>
                    <a:pt x="4973524" y="35667"/>
                    <a:pt x="5133523" y="0"/>
                  </a:cubicBezTo>
                  <a:cubicBezTo>
                    <a:pt x="5293522" y="-35667"/>
                    <a:pt x="5280261" y="17161"/>
                    <a:pt x="5411077" y="0"/>
                  </a:cubicBezTo>
                  <a:cubicBezTo>
                    <a:pt x="5541893" y="-17161"/>
                    <a:pt x="5783659" y="4455"/>
                    <a:pt x="5977515" y="0"/>
                  </a:cubicBezTo>
                  <a:cubicBezTo>
                    <a:pt x="6171371" y="-4455"/>
                    <a:pt x="6429919" y="18199"/>
                    <a:pt x="6640247" y="0"/>
                  </a:cubicBezTo>
                  <a:cubicBezTo>
                    <a:pt x="6850575" y="-18199"/>
                    <a:pt x="7121041" y="23967"/>
                    <a:pt x="7399273" y="0"/>
                  </a:cubicBezTo>
                  <a:cubicBezTo>
                    <a:pt x="7677505" y="-23967"/>
                    <a:pt x="7836727" y="64531"/>
                    <a:pt x="8062005" y="0"/>
                  </a:cubicBezTo>
                  <a:cubicBezTo>
                    <a:pt x="8287283" y="-64531"/>
                    <a:pt x="8280658" y="28404"/>
                    <a:pt x="8435854" y="0"/>
                  </a:cubicBezTo>
                  <a:cubicBezTo>
                    <a:pt x="8591050" y="-28404"/>
                    <a:pt x="8821341" y="23170"/>
                    <a:pt x="9002292" y="0"/>
                  </a:cubicBezTo>
                  <a:cubicBezTo>
                    <a:pt x="9183243" y="-23170"/>
                    <a:pt x="9542011" y="2158"/>
                    <a:pt x="9880270" y="0"/>
                  </a:cubicBezTo>
                  <a:cubicBezTo>
                    <a:pt x="10017652" y="4997"/>
                    <a:pt x="10110190" y="117639"/>
                    <a:pt x="10131100" y="250830"/>
                  </a:cubicBezTo>
                  <a:cubicBezTo>
                    <a:pt x="10186393" y="381931"/>
                    <a:pt x="10123784" y="642984"/>
                    <a:pt x="10131100" y="742442"/>
                  </a:cubicBezTo>
                  <a:cubicBezTo>
                    <a:pt x="10138416" y="841900"/>
                    <a:pt x="10103014" y="1029301"/>
                    <a:pt x="10131100" y="1254120"/>
                  </a:cubicBezTo>
                  <a:cubicBezTo>
                    <a:pt x="10150040" y="1400090"/>
                    <a:pt x="10014613" y="1503223"/>
                    <a:pt x="9880270" y="1504950"/>
                  </a:cubicBezTo>
                  <a:cubicBezTo>
                    <a:pt x="9781080" y="1530065"/>
                    <a:pt x="9564203" y="1503083"/>
                    <a:pt x="9410127" y="1504950"/>
                  </a:cubicBezTo>
                  <a:cubicBezTo>
                    <a:pt x="9256051" y="1506817"/>
                    <a:pt x="9064026" y="1492621"/>
                    <a:pt x="8843689" y="1504950"/>
                  </a:cubicBezTo>
                  <a:cubicBezTo>
                    <a:pt x="8623352" y="1517279"/>
                    <a:pt x="8473129" y="1461901"/>
                    <a:pt x="8373546" y="1504950"/>
                  </a:cubicBezTo>
                  <a:cubicBezTo>
                    <a:pt x="8273963" y="1547999"/>
                    <a:pt x="7942213" y="1461280"/>
                    <a:pt x="7807108" y="1504950"/>
                  </a:cubicBezTo>
                  <a:cubicBezTo>
                    <a:pt x="7672003" y="1548620"/>
                    <a:pt x="7564954" y="1450404"/>
                    <a:pt x="7336965" y="1504950"/>
                  </a:cubicBezTo>
                  <a:cubicBezTo>
                    <a:pt x="7108976" y="1559496"/>
                    <a:pt x="6972070" y="1456822"/>
                    <a:pt x="6866822" y="1504950"/>
                  </a:cubicBezTo>
                  <a:cubicBezTo>
                    <a:pt x="6761574" y="1553078"/>
                    <a:pt x="6480220" y="1443783"/>
                    <a:pt x="6300384" y="1504950"/>
                  </a:cubicBezTo>
                  <a:cubicBezTo>
                    <a:pt x="6120548" y="1566117"/>
                    <a:pt x="6145395" y="1495747"/>
                    <a:pt x="6022830" y="1504950"/>
                  </a:cubicBezTo>
                  <a:cubicBezTo>
                    <a:pt x="5900265" y="1514153"/>
                    <a:pt x="5537810" y="1452045"/>
                    <a:pt x="5263803" y="1504950"/>
                  </a:cubicBezTo>
                  <a:cubicBezTo>
                    <a:pt x="4989796" y="1557855"/>
                    <a:pt x="4879011" y="1455889"/>
                    <a:pt x="4601071" y="1504950"/>
                  </a:cubicBezTo>
                  <a:cubicBezTo>
                    <a:pt x="4323131" y="1554011"/>
                    <a:pt x="4174414" y="1437199"/>
                    <a:pt x="3842045" y="1504950"/>
                  </a:cubicBezTo>
                  <a:cubicBezTo>
                    <a:pt x="3509676" y="1572701"/>
                    <a:pt x="3238796" y="1439640"/>
                    <a:pt x="3083018" y="1504950"/>
                  </a:cubicBezTo>
                  <a:cubicBezTo>
                    <a:pt x="2927240" y="1570260"/>
                    <a:pt x="2586812" y="1472534"/>
                    <a:pt x="2420286" y="1504950"/>
                  </a:cubicBezTo>
                  <a:cubicBezTo>
                    <a:pt x="2253760" y="1537366"/>
                    <a:pt x="2239707" y="1495709"/>
                    <a:pt x="2142732" y="1504950"/>
                  </a:cubicBezTo>
                  <a:cubicBezTo>
                    <a:pt x="2045757" y="1514191"/>
                    <a:pt x="1802405" y="1484727"/>
                    <a:pt x="1672588" y="1504950"/>
                  </a:cubicBezTo>
                  <a:cubicBezTo>
                    <a:pt x="1542771" y="1525173"/>
                    <a:pt x="1419512" y="1494017"/>
                    <a:pt x="1298740" y="1504950"/>
                  </a:cubicBezTo>
                  <a:cubicBezTo>
                    <a:pt x="1177968" y="1515883"/>
                    <a:pt x="757056" y="1435063"/>
                    <a:pt x="250830" y="1504950"/>
                  </a:cubicBezTo>
                  <a:cubicBezTo>
                    <a:pt x="80850" y="1492127"/>
                    <a:pt x="3983" y="1406097"/>
                    <a:pt x="0" y="1254120"/>
                  </a:cubicBezTo>
                  <a:cubicBezTo>
                    <a:pt x="-19265" y="1076876"/>
                    <a:pt x="40470" y="965755"/>
                    <a:pt x="0" y="782574"/>
                  </a:cubicBezTo>
                  <a:cubicBezTo>
                    <a:pt x="-40470" y="599393"/>
                    <a:pt x="45987" y="411120"/>
                    <a:pt x="0" y="250830"/>
                  </a:cubicBezTo>
                  <a:close/>
                </a:path>
                <a:path w="10131100" h="1504950" stroke="0" extrusionOk="0">
                  <a:moveTo>
                    <a:pt x="0" y="250830"/>
                  </a:moveTo>
                  <a:cubicBezTo>
                    <a:pt x="-5857" y="112877"/>
                    <a:pt x="116100" y="-39353"/>
                    <a:pt x="250830" y="0"/>
                  </a:cubicBezTo>
                  <a:cubicBezTo>
                    <a:pt x="436822" y="-6742"/>
                    <a:pt x="713030" y="52408"/>
                    <a:pt x="913562" y="0"/>
                  </a:cubicBezTo>
                  <a:cubicBezTo>
                    <a:pt x="1114094" y="-52408"/>
                    <a:pt x="1362912" y="28833"/>
                    <a:pt x="1480000" y="0"/>
                  </a:cubicBezTo>
                  <a:cubicBezTo>
                    <a:pt x="1597088" y="-28833"/>
                    <a:pt x="1808473" y="24497"/>
                    <a:pt x="2046437" y="0"/>
                  </a:cubicBezTo>
                  <a:cubicBezTo>
                    <a:pt x="2284401" y="-24497"/>
                    <a:pt x="2326981" y="1782"/>
                    <a:pt x="2516581" y="0"/>
                  </a:cubicBezTo>
                  <a:cubicBezTo>
                    <a:pt x="2706181" y="-1782"/>
                    <a:pt x="2993337" y="27825"/>
                    <a:pt x="3179313" y="0"/>
                  </a:cubicBezTo>
                  <a:cubicBezTo>
                    <a:pt x="3365289" y="-27825"/>
                    <a:pt x="3505563" y="40873"/>
                    <a:pt x="3649456" y="0"/>
                  </a:cubicBezTo>
                  <a:cubicBezTo>
                    <a:pt x="3793349" y="-40873"/>
                    <a:pt x="3897168" y="34309"/>
                    <a:pt x="4023305" y="0"/>
                  </a:cubicBezTo>
                  <a:cubicBezTo>
                    <a:pt x="4149442" y="-34309"/>
                    <a:pt x="4238413" y="43413"/>
                    <a:pt x="4397154" y="0"/>
                  </a:cubicBezTo>
                  <a:cubicBezTo>
                    <a:pt x="4555895" y="-43413"/>
                    <a:pt x="4594727" y="1160"/>
                    <a:pt x="4674708" y="0"/>
                  </a:cubicBezTo>
                  <a:cubicBezTo>
                    <a:pt x="4754689" y="-1160"/>
                    <a:pt x="5093280" y="41659"/>
                    <a:pt x="5241146" y="0"/>
                  </a:cubicBezTo>
                  <a:cubicBezTo>
                    <a:pt x="5389012" y="-41659"/>
                    <a:pt x="5696113" y="76444"/>
                    <a:pt x="5903878" y="0"/>
                  </a:cubicBezTo>
                  <a:cubicBezTo>
                    <a:pt x="6111643" y="-76444"/>
                    <a:pt x="6256063" y="24357"/>
                    <a:pt x="6470315" y="0"/>
                  </a:cubicBezTo>
                  <a:cubicBezTo>
                    <a:pt x="6684567" y="-24357"/>
                    <a:pt x="7063572" y="16759"/>
                    <a:pt x="7229342" y="0"/>
                  </a:cubicBezTo>
                  <a:cubicBezTo>
                    <a:pt x="7395112" y="-16759"/>
                    <a:pt x="7756697" y="35903"/>
                    <a:pt x="7892074" y="0"/>
                  </a:cubicBezTo>
                  <a:cubicBezTo>
                    <a:pt x="8027451" y="-35903"/>
                    <a:pt x="8169109" y="932"/>
                    <a:pt x="8265923" y="0"/>
                  </a:cubicBezTo>
                  <a:cubicBezTo>
                    <a:pt x="8362737" y="-932"/>
                    <a:pt x="8425724" y="16871"/>
                    <a:pt x="8543477" y="0"/>
                  </a:cubicBezTo>
                  <a:cubicBezTo>
                    <a:pt x="8661230" y="-16871"/>
                    <a:pt x="8855261" y="27623"/>
                    <a:pt x="9109915" y="0"/>
                  </a:cubicBezTo>
                  <a:cubicBezTo>
                    <a:pt x="9364569" y="-27623"/>
                    <a:pt x="9256758" y="23031"/>
                    <a:pt x="9387469" y="0"/>
                  </a:cubicBezTo>
                  <a:cubicBezTo>
                    <a:pt x="9518180" y="-23031"/>
                    <a:pt x="9724384" y="27768"/>
                    <a:pt x="9880270" y="0"/>
                  </a:cubicBezTo>
                  <a:cubicBezTo>
                    <a:pt x="10045774" y="16441"/>
                    <a:pt x="10163506" y="129932"/>
                    <a:pt x="10131100" y="250830"/>
                  </a:cubicBezTo>
                  <a:cubicBezTo>
                    <a:pt x="10143733" y="474315"/>
                    <a:pt x="10073741" y="572872"/>
                    <a:pt x="10131100" y="762508"/>
                  </a:cubicBezTo>
                  <a:cubicBezTo>
                    <a:pt x="10188459" y="952144"/>
                    <a:pt x="10092945" y="1100245"/>
                    <a:pt x="10131100" y="1254120"/>
                  </a:cubicBezTo>
                  <a:cubicBezTo>
                    <a:pt x="10146444" y="1408823"/>
                    <a:pt x="10000461" y="1531878"/>
                    <a:pt x="9880270" y="1504950"/>
                  </a:cubicBezTo>
                  <a:cubicBezTo>
                    <a:pt x="9676687" y="1549779"/>
                    <a:pt x="9643413" y="1493925"/>
                    <a:pt x="9410127" y="1504950"/>
                  </a:cubicBezTo>
                  <a:cubicBezTo>
                    <a:pt x="9176841" y="1515975"/>
                    <a:pt x="8978315" y="1472577"/>
                    <a:pt x="8843689" y="1504950"/>
                  </a:cubicBezTo>
                  <a:cubicBezTo>
                    <a:pt x="8709063" y="1537323"/>
                    <a:pt x="8358504" y="1439815"/>
                    <a:pt x="8084663" y="1504950"/>
                  </a:cubicBezTo>
                  <a:cubicBezTo>
                    <a:pt x="7810822" y="1570085"/>
                    <a:pt x="7892857" y="1460192"/>
                    <a:pt x="7710814" y="1504950"/>
                  </a:cubicBezTo>
                  <a:cubicBezTo>
                    <a:pt x="7528771" y="1549708"/>
                    <a:pt x="7367685" y="1450158"/>
                    <a:pt x="7240671" y="1504950"/>
                  </a:cubicBezTo>
                  <a:cubicBezTo>
                    <a:pt x="7113657" y="1559742"/>
                    <a:pt x="6678306" y="1490975"/>
                    <a:pt x="6481644" y="1504950"/>
                  </a:cubicBezTo>
                  <a:cubicBezTo>
                    <a:pt x="6284982" y="1518925"/>
                    <a:pt x="6306870" y="1472960"/>
                    <a:pt x="6204090" y="1504950"/>
                  </a:cubicBezTo>
                  <a:cubicBezTo>
                    <a:pt x="6101310" y="1536940"/>
                    <a:pt x="5739309" y="1466307"/>
                    <a:pt x="5445063" y="1504950"/>
                  </a:cubicBezTo>
                  <a:cubicBezTo>
                    <a:pt x="5150817" y="1543593"/>
                    <a:pt x="5277785" y="1503792"/>
                    <a:pt x="5167509" y="1504950"/>
                  </a:cubicBezTo>
                  <a:cubicBezTo>
                    <a:pt x="5057233" y="1506108"/>
                    <a:pt x="4728518" y="1486031"/>
                    <a:pt x="4408482" y="1504950"/>
                  </a:cubicBezTo>
                  <a:cubicBezTo>
                    <a:pt x="4088446" y="1523869"/>
                    <a:pt x="3935034" y="1452222"/>
                    <a:pt x="3745750" y="1504950"/>
                  </a:cubicBezTo>
                  <a:cubicBezTo>
                    <a:pt x="3556466" y="1557678"/>
                    <a:pt x="3332903" y="1466318"/>
                    <a:pt x="3179313" y="1504950"/>
                  </a:cubicBezTo>
                  <a:cubicBezTo>
                    <a:pt x="3025723" y="1543582"/>
                    <a:pt x="2980983" y="1477891"/>
                    <a:pt x="2805464" y="1504950"/>
                  </a:cubicBezTo>
                  <a:cubicBezTo>
                    <a:pt x="2629945" y="1532009"/>
                    <a:pt x="2543822" y="1459089"/>
                    <a:pt x="2335321" y="1504950"/>
                  </a:cubicBezTo>
                  <a:cubicBezTo>
                    <a:pt x="2126820" y="1550811"/>
                    <a:pt x="1957854" y="1499519"/>
                    <a:pt x="1768883" y="1504950"/>
                  </a:cubicBezTo>
                  <a:cubicBezTo>
                    <a:pt x="1579912" y="1510381"/>
                    <a:pt x="1383233" y="1443813"/>
                    <a:pt x="1106151" y="1504950"/>
                  </a:cubicBezTo>
                  <a:cubicBezTo>
                    <a:pt x="829069" y="1566087"/>
                    <a:pt x="467794" y="1478195"/>
                    <a:pt x="250830" y="1504950"/>
                  </a:cubicBezTo>
                  <a:cubicBezTo>
                    <a:pt x="146869" y="1514183"/>
                    <a:pt x="5897" y="1392287"/>
                    <a:pt x="0" y="1254120"/>
                  </a:cubicBezTo>
                  <a:cubicBezTo>
                    <a:pt x="-46252" y="1098517"/>
                    <a:pt x="18960" y="839955"/>
                    <a:pt x="0" y="732409"/>
                  </a:cubicBezTo>
                  <a:cubicBezTo>
                    <a:pt x="-18960" y="624863"/>
                    <a:pt x="5332" y="476214"/>
                    <a:pt x="0" y="250830"/>
                  </a:cubicBezTo>
                  <a:close/>
                </a:path>
              </a:pathLst>
            </a:custGeom>
            <a:solidFill>
              <a:srgbClr val="00206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1165161" y="696980"/>
              <a:ext cx="10043515" cy="11797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a:solidFill>
                    <a:srgbClr val="FFFBF8"/>
                  </a:solidFill>
                  <a:latin typeface="Arial-Rounded" panose="020B0500000000000000" pitchFamily="34" charset="0"/>
                  <a:ea typeface="Arial-Rounded" panose="020B0500000000000000" pitchFamily="34" charset="0"/>
                  <a:cs typeface="Arial-Rounded" panose="020B0500000000000000" pitchFamily="34" charset="0"/>
                  <a:sym typeface="Arial"/>
                </a:rPr>
                <a:t>ố</a:t>
              </a:r>
              <a:r>
                <a:rPr kumimoji="0" lang="en-US" sz="4400" b="0" i="0" u="none" strike="noStrike" kern="0" cap="none" spc="0" normalizeH="0" baseline="0" noProof="0" dirty="0">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 b….</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6" y="2759685"/>
            <a:ext cx="6940531" cy="903888"/>
            <a:chOff x="2534913" y="2749522"/>
            <a:chExt cx="6940531" cy="903888"/>
          </a:xfrm>
        </p:grpSpPr>
        <p:sp>
          <p:nvSpPr>
            <p:cNvPr id="143" name="Rounded Rectangle 16">
              <a:extLst>
                <a:ext uri="{FF2B5EF4-FFF2-40B4-BE49-F238E27FC236}">
                  <a16:creationId xmlns:a16="http://schemas.microsoft.com/office/drawing/2014/main" id="{F1EB9B43-39E4-465A-8D8A-FB708107A99F}"/>
                </a:ext>
              </a:extLst>
            </p:cNvPr>
            <p:cNvSpPr/>
            <p:nvPr/>
          </p:nvSpPr>
          <p:spPr>
            <a:xfrm>
              <a:off x="2983605" y="2892860"/>
              <a:ext cx="6491839" cy="703012"/>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1" y="2981594"/>
              <a:chExt cx="3319085"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7" y="3927464"/>
            <a:ext cx="6973288"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4028904"/>
              <a:ext cx="6503326" cy="813136"/>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6937953"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ươu</a:t>
              </a:r>
              <a:endParaRPr kumimoji="0" lang="en-US" sz="4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88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9654" y="5323916"/>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20186" y="2870352"/>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39682" y="4016348"/>
            <a:ext cx="728696" cy="723838"/>
          </a:xfrm>
          <a:prstGeom prst="rect">
            <a:avLst/>
          </a:prstGeom>
        </p:spPr>
      </p:pic>
      <p:pic>
        <p:nvPicPr>
          <p:cNvPr id="242" name="Am-thanh-tra-loi-sai-www_nhacchuongvui_com">
            <a:hlinkClick r:id="" action="ppaction://media"/>
            <a:extLst>
              <a:ext uri="{FF2B5EF4-FFF2-40B4-BE49-F238E27FC236}">
                <a16:creationId xmlns:a16="http://schemas.microsoft.com/office/drawing/2014/main" id="{6CCE492F-5E0E-423E-BD69-AC93B20A6B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3" name="Am-thanh-tra-loi-sai-www_nhacchuongvui_com">
            <a:hlinkClick r:id="" action="ppaction://media"/>
            <a:extLst>
              <a:ext uri="{FF2B5EF4-FFF2-40B4-BE49-F238E27FC236}">
                <a16:creationId xmlns:a16="http://schemas.microsoft.com/office/drawing/2014/main" id="{B79298B8-7B1C-4234-BAEC-6F8595C0E62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4" name="Am-thanh-tra-loi-sai-www_nhacchuongvui_com">
            <a:hlinkClick r:id="" action="ppaction://media"/>
            <a:extLst>
              <a:ext uri="{FF2B5EF4-FFF2-40B4-BE49-F238E27FC236}">
                <a16:creationId xmlns:a16="http://schemas.microsoft.com/office/drawing/2014/main" id="{48264472-996E-4807-9C30-54AAB62A9A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45" name="Am-thanh-tra-loi-sai-www_nhacchuongvui_com">
            <a:hlinkClick r:id="" action="ppaction://media"/>
            <a:extLst>
              <a:ext uri="{FF2B5EF4-FFF2-40B4-BE49-F238E27FC236}">
                <a16:creationId xmlns:a16="http://schemas.microsoft.com/office/drawing/2014/main" id="{DB3B70C2-CEE9-4473-BD5E-96ACB09769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46" name="Am-thanh-tra-loi-dung-www_nhacchuongvui_com">
            <a:hlinkClick r:id="" action="ppaction://media"/>
            <a:extLst>
              <a:ext uri="{FF2B5EF4-FFF2-40B4-BE49-F238E27FC236}">
                <a16:creationId xmlns:a16="http://schemas.microsoft.com/office/drawing/2014/main" id="{C367842E-8FEF-4038-9E43-3D621E8EAF2D}"/>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47" name="图片 4">
            <a:extLst>
              <a:ext uri="{FF2B5EF4-FFF2-40B4-BE49-F238E27FC236}">
                <a16:creationId xmlns:a16="http://schemas.microsoft.com/office/drawing/2014/main" id="{2586AED1-90C7-4F2C-89A4-DF888594B67D}"/>
              </a:ext>
            </a:extLst>
          </p:cNvPr>
          <p:cNvPicPr>
            <a:picLocks noChangeAspect="1"/>
          </p:cNvPicPr>
          <p:nvPr/>
        </p:nvPicPr>
        <p:blipFill>
          <a:blip r:embed="rId9"/>
          <a:stretch>
            <a:fillRect/>
          </a:stretch>
        </p:blipFill>
        <p:spPr>
          <a:xfrm flipH="1">
            <a:off x="-272528" y="3776197"/>
            <a:ext cx="2745295" cy="3139659"/>
          </a:xfrm>
          <a:prstGeom prst="rect">
            <a:avLst/>
          </a:prstGeom>
        </p:spPr>
      </p:pic>
    </p:spTree>
    <p:extLst>
      <p:ext uri="{BB962C8B-B14F-4D97-AF65-F5344CB8AC3E}">
        <p14:creationId xmlns:p14="http://schemas.microsoft.com/office/powerpoint/2010/main" val="345783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dissolve">
                                      <p:cBhvr>
                                        <p:cTn id="7" dur="500"/>
                                        <p:tgtEl>
                                          <p:spTgt spid="247"/>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244"/>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150" fill="hold"/>
                                        <p:tgtEl>
                                          <p:spTgt spid="245"/>
                                        </p:tgtEl>
                                      </p:cBhvr>
                                    </p:cmd>
                                  </p:childTnLst>
                                </p:cTn>
                              </p:par>
                              <p:par>
                                <p:cTn id="42" presetID="10" presetClass="entr" presetSubtype="0" fill="hold" nodeType="withEffect">
                                  <p:stCondLst>
                                    <p:cond delay="0"/>
                                  </p:stCondLst>
                                  <p:childTnLst>
                                    <p:set>
                                      <p:cBhvr>
                                        <p:cTn id="43" dur="1" fill="hold">
                                          <p:stCondLst>
                                            <p:cond delay="0"/>
                                          </p:stCondLst>
                                        </p:cTn>
                                        <p:tgtEl>
                                          <p:spTgt spid="239"/>
                                        </p:tgtEl>
                                        <p:attrNameLst>
                                          <p:attrName>style.visibility</p:attrName>
                                        </p:attrNameLst>
                                      </p:cBhvr>
                                      <p:to>
                                        <p:strVal val="visible"/>
                                      </p:to>
                                    </p:set>
                                    <p:animEffect transition="in" filter="fade">
                                      <p:cBhvr>
                                        <p:cTn id="44" dur="500"/>
                                        <p:tgtEl>
                                          <p:spTgt spid="239"/>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085" fill="hold"/>
                                        <p:tgtEl>
                                          <p:spTgt spid="246"/>
                                        </p:tgtEl>
                                      </p:cBhvr>
                                    </p:cmd>
                                  </p:childTnLst>
                                </p:cTn>
                              </p:par>
                              <p:par>
                                <p:cTn id="50" presetID="10" presetClass="entr" presetSubtype="0" fill="hold" nodeType="withEffect">
                                  <p:stCondLst>
                                    <p:cond delay="0"/>
                                  </p:stCondLst>
                                  <p:childTnLst>
                                    <p:set>
                                      <p:cBhvr>
                                        <p:cTn id="51" dur="1" fill="hold">
                                          <p:stCondLst>
                                            <p:cond delay="0"/>
                                          </p:stCondLst>
                                        </p:cTn>
                                        <p:tgtEl>
                                          <p:spTgt spid="236"/>
                                        </p:tgtEl>
                                        <p:attrNameLst>
                                          <p:attrName>style.visibility</p:attrName>
                                        </p:attrNameLst>
                                      </p:cBhvr>
                                      <p:to>
                                        <p:strVal val="visible"/>
                                      </p:to>
                                    </p:set>
                                    <p:animEffect transition="in" filter="fade">
                                      <p:cBhvr>
                                        <p:cTn id="52" dur="500"/>
                                        <p:tgtEl>
                                          <p:spTgt spid="236"/>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242"/>
                </p:tgtEl>
              </p:cMediaNode>
            </p:audio>
            <p:audio>
              <p:cMediaNode vol="80000">
                <p:cTn id="54" fill="hold" display="0">
                  <p:stCondLst>
                    <p:cond delay="indefinite"/>
                  </p:stCondLst>
                  <p:endCondLst>
                    <p:cond evt="onStopAudio" delay="0">
                      <p:tgtEl>
                        <p:sldTgt/>
                      </p:tgtEl>
                    </p:cond>
                  </p:endCondLst>
                </p:cTn>
                <p:tgtEl>
                  <p:spTgt spid="243"/>
                </p:tgtEl>
              </p:cMediaNode>
            </p:audio>
            <p:audio>
              <p:cMediaNode vol="80000">
                <p:cTn id="55" fill="hold" display="0">
                  <p:stCondLst>
                    <p:cond delay="indefinite"/>
                  </p:stCondLst>
                  <p:endCondLst>
                    <p:cond evt="onStopAudio" delay="0">
                      <p:tgtEl>
                        <p:sldTgt/>
                      </p:tgtEl>
                    </p:cond>
                  </p:endCondLst>
                </p:cTn>
                <p:tgtEl>
                  <p:spTgt spid="244"/>
                </p:tgtEl>
              </p:cMediaNode>
            </p:audio>
            <p:audio>
              <p:cMediaNode vol="80000">
                <p:cTn id="56" fill="hold" display="0">
                  <p:stCondLst>
                    <p:cond delay="indefinite"/>
                  </p:stCondLst>
                  <p:endCondLst>
                    <p:cond evt="onStopAudio" delay="0">
                      <p:tgtEl>
                        <p:sldTgt/>
                      </p:tgtEl>
                    </p:cond>
                  </p:endCondLst>
                </p:cTn>
                <p:tgtEl>
                  <p:spTgt spid="245"/>
                </p:tgtEl>
              </p:cMediaNode>
            </p:audio>
            <p:audio>
              <p:cMediaNode vol="80000">
                <p:cTn id="57" fill="hold" display="0">
                  <p:stCondLst>
                    <p:cond delay="indefinite"/>
                  </p:stCondLst>
                  <p:endCondLst>
                    <p:cond evt="onStopAudio" delay="0">
                      <p:tgtEl>
                        <p:sldTgt/>
                      </p:tgtEl>
                    </p:cond>
                  </p:endCondLst>
                </p:cTn>
                <p:tgtEl>
                  <p:spTgt spid="24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8" name="Google Shape;131;p5">
            <a:extLst>
              <a:ext uri="{FF2B5EF4-FFF2-40B4-BE49-F238E27FC236}">
                <a16:creationId xmlns:a16="http://schemas.microsoft.com/office/drawing/2014/main" id="{BE1AB2F1-7175-4934-A18A-2843C677CD6C}"/>
              </a:ext>
            </a:extLst>
          </p:cNvPr>
          <p:cNvSpPr/>
          <p:nvPr/>
        </p:nvSpPr>
        <p:spPr>
          <a:xfrm>
            <a:off x="159991" y="1534084"/>
            <a:ext cx="12197820" cy="3450373"/>
          </a:xfrm>
          <a:custGeom>
            <a:avLst/>
            <a:gdLst/>
            <a:ahLst/>
            <a:cxnLst/>
            <a:rect l="l" t="t" r="r" b="b"/>
            <a:pathLst>
              <a:path w="6852708" h="3450373" extrusionOk="0">
                <a:moveTo>
                  <a:pt x="0" y="902434"/>
                </a:moveTo>
                <a:lnTo>
                  <a:pt x="0" y="3097305"/>
                </a:lnTo>
                <a:cubicBezTo>
                  <a:pt x="94725" y="3135901"/>
                  <a:pt x="201175" y="3157066"/>
                  <a:pt x="316236" y="3157066"/>
                </a:cubicBezTo>
                <a:cubicBezTo>
                  <a:pt x="659551" y="3157066"/>
                  <a:pt x="992179" y="2969068"/>
                  <a:pt x="1199579" y="2690391"/>
                </a:cubicBezTo>
                <a:cubicBezTo>
                  <a:pt x="1313707" y="2800160"/>
                  <a:pt x="1473069" y="2866146"/>
                  <a:pt x="1659408" y="2866146"/>
                </a:cubicBezTo>
                <a:cubicBezTo>
                  <a:pt x="1765754" y="2866146"/>
                  <a:pt x="1870854" y="2844670"/>
                  <a:pt x="1969937" y="2805866"/>
                </a:cubicBezTo>
                <a:cubicBezTo>
                  <a:pt x="2109380" y="2981622"/>
                  <a:pt x="2328711" y="3090976"/>
                  <a:pt x="2592967" y="3090976"/>
                </a:cubicBezTo>
                <a:cubicBezTo>
                  <a:pt x="2741748" y="3090976"/>
                  <a:pt x="2888557" y="3056323"/>
                  <a:pt x="3024472" y="2994591"/>
                </a:cubicBezTo>
                <a:cubicBezTo>
                  <a:pt x="3045637" y="3006730"/>
                  <a:pt x="3067529" y="3018039"/>
                  <a:pt x="3090043" y="3028518"/>
                </a:cubicBezTo>
                <a:cubicBezTo>
                  <a:pt x="3237163" y="3284681"/>
                  <a:pt x="3514180" y="3450373"/>
                  <a:pt x="3859259" y="3450373"/>
                </a:cubicBezTo>
                <a:cubicBezTo>
                  <a:pt x="4212534" y="3450373"/>
                  <a:pt x="4555953" y="3276589"/>
                  <a:pt x="4794479" y="3009946"/>
                </a:cubicBezTo>
                <a:cubicBezTo>
                  <a:pt x="4897816" y="3061926"/>
                  <a:pt x="5018064" y="3090976"/>
                  <a:pt x="5150141" y="3090976"/>
                </a:cubicBezTo>
                <a:cubicBezTo>
                  <a:pt x="5399975" y="3090976"/>
                  <a:pt x="5643999" y="2987225"/>
                  <a:pt x="5834177" y="2820392"/>
                </a:cubicBezTo>
                <a:cubicBezTo>
                  <a:pt x="5947163" y="2893952"/>
                  <a:pt x="6086190" y="2936179"/>
                  <a:pt x="6242648" y="2936179"/>
                </a:cubicBezTo>
                <a:cubicBezTo>
                  <a:pt x="6462498" y="2936179"/>
                  <a:pt x="6677472" y="2852866"/>
                  <a:pt x="6852709" y="2716121"/>
                </a:cubicBezTo>
                <a:lnTo>
                  <a:pt x="6852709" y="301296"/>
                </a:lnTo>
                <a:cubicBezTo>
                  <a:pt x="6694383" y="360019"/>
                  <a:pt x="6557846" y="485144"/>
                  <a:pt x="6486465" y="639942"/>
                </a:cubicBezTo>
                <a:cubicBezTo>
                  <a:pt x="6421412" y="613589"/>
                  <a:pt x="6348475" y="599167"/>
                  <a:pt x="6269520" y="599167"/>
                </a:cubicBezTo>
                <a:cubicBezTo>
                  <a:pt x="6038879" y="599167"/>
                  <a:pt x="5815294" y="722321"/>
                  <a:pt x="5671805" y="906480"/>
                </a:cubicBezTo>
                <a:cubicBezTo>
                  <a:pt x="5578221" y="839768"/>
                  <a:pt x="5460047" y="801068"/>
                  <a:pt x="5326103" y="801068"/>
                </a:cubicBezTo>
                <a:cubicBezTo>
                  <a:pt x="5097019" y="801068"/>
                  <a:pt x="4874368" y="914054"/>
                  <a:pt x="4720089" y="1087320"/>
                </a:cubicBezTo>
                <a:cubicBezTo>
                  <a:pt x="4717080" y="1087112"/>
                  <a:pt x="4713967" y="1087009"/>
                  <a:pt x="4710959" y="1086905"/>
                </a:cubicBezTo>
                <a:cubicBezTo>
                  <a:pt x="4726418" y="1051007"/>
                  <a:pt x="4737934" y="1013449"/>
                  <a:pt x="4744678" y="974749"/>
                </a:cubicBezTo>
                <a:cubicBezTo>
                  <a:pt x="4788980" y="724085"/>
                  <a:pt x="4621628" y="520834"/>
                  <a:pt x="4370964" y="520834"/>
                </a:cubicBezTo>
                <a:cubicBezTo>
                  <a:pt x="4365257" y="520834"/>
                  <a:pt x="4359655" y="520938"/>
                  <a:pt x="4353948" y="521146"/>
                </a:cubicBezTo>
                <a:cubicBezTo>
                  <a:pt x="4353015" y="224830"/>
                  <a:pt x="4133683" y="0"/>
                  <a:pt x="3822012" y="0"/>
                </a:cubicBezTo>
                <a:cubicBezTo>
                  <a:pt x="3510445" y="0"/>
                  <a:pt x="3211744" y="224727"/>
                  <a:pt x="3106020" y="520834"/>
                </a:cubicBezTo>
                <a:cubicBezTo>
                  <a:pt x="2891877" y="522702"/>
                  <a:pt x="2687278" y="676151"/>
                  <a:pt x="2612265" y="878986"/>
                </a:cubicBezTo>
                <a:cubicBezTo>
                  <a:pt x="2541091" y="829496"/>
                  <a:pt x="2451969" y="800965"/>
                  <a:pt x="2351122" y="800965"/>
                </a:cubicBezTo>
                <a:cubicBezTo>
                  <a:pt x="2114982" y="800965"/>
                  <a:pt x="1887766" y="957422"/>
                  <a:pt x="1784844" y="1172293"/>
                </a:cubicBezTo>
                <a:cubicBezTo>
                  <a:pt x="1723215" y="1107344"/>
                  <a:pt x="1638969" y="1063042"/>
                  <a:pt x="1539886" y="1048828"/>
                </a:cubicBezTo>
                <a:cubicBezTo>
                  <a:pt x="1540197" y="1047168"/>
                  <a:pt x="1540508" y="1045508"/>
                  <a:pt x="1540819" y="1043848"/>
                </a:cubicBezTo>
                <a:cubicBezTo>
                  <a:pt x="1591865" y="755003"/>
                  <a:pt x="1399094" y="520731"/>
                  <a:pt x="1110145" y="520731"/>
                </a:cubicBezTo>
                <a:cubicBezTo>
                  <a:pt x="884900" y="520731"/>
                  <a:pt x="667747" y="663078"/>
                  <a:pt x="558808" y="862801"/>
                </a:cubicBezTo>
                <a:cubicBezTo>
                  <a:pt x="492925" y="823375"/>
                  <a:pt x="413451" y="800965"/>
                  <a:pt x="324743" y="800965"/>
                </a:cubicBezTo>
                <a:cubicBezTo>
                  <a:pt x="209890" y="801068"/>
                  <a:pt x="97008" y="838730"/>
                  <a:pt x="0" y="902434"/>
                </a:cubicBezTo>
                <a:close/>
              </a:path>
            </a:pathLst>
          </a:custGeom>
          <a:solidFill>
            <a:srgbClr val="6CC8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9" name="Google Shape;132;p5">
            <a:extLst>
              <a:ext uri="{FF2B5EF4-FFF2-40B4-BE49-F238E27FC236}">
                <a16:creationId xmlns:a16="http://schemas.microsoft.com/office/drawing/2014/main" id="{B6D4E024-905E-41EA-B520-AF4113AA69CC}"/>
              </a:ext>
            </a:extLst>
          </p:cNvPr>
          <p:cNvSpPr/>
          <p:nvPr/>
        </p:nvSpPr>
        <p:spPr>
          <a:xfrm>
            <a:off x="160197" y="2743831"/>
            <a:ext cx="12197635" cy="2240522"/>
          </a:xfrm>
          <a:custGeom>
            <a:avLst/>
            <a:gdLst/>
            <a:ahLst/>
            <a:cxnLst/>
            <a:rect l="l" t="t" r="r" b="b"/>
            <a:pathLst>
              <a:path w="6852604" h="2240522" extrusionOk="0">
                <a:moveTo>
                  <a:pt x="6852605" y="349644"/>
                </a:moveTo>
                <a:lnTo>
                  <a:pt x="6852605" y="1716264"/>
                </a:lnTo>
                <a:lnTo>
                  <a:pt x="6852605" y="1887455"/>
                </a:lnTo>
                <a:cubicBezTo>
                  <a:pt x="6757880" y="1926050"/>
                  <a:pt x="6651430" y="1947216"/>
                  <a:pt x="6536370" y="1947216"/>
                </a:cubicBezTo>
                <a:cubicBezTo>
                  <a:pt x="6193054" y="1947216"/>
                  <a:pt x="5860426" y="1759217"/>
                  <a:pt x="5653026" y="1480540"/>
                </a:cubicBezTo>
                <a:cubicBezTo>
                  <a:pt x="5538899" y="1590309"/>
                  <a:pt x="5379536" y="1656295"/>
                  <a:pt x="5193197" y="1656295"/>
                </a:cubicBezTo>
                <a:cubicBezTo>
                  <a:pt x="5086852" y="1656295"/>
                  <a:pt x="4981751" y="1634819"/>
                  <a:pt x="4882668" y="1596016"/>
                </a:cubicBezTo>
                <a:cubicBezTo>
                  <a:pt x="4743225" y="1771771"/>
                  <a:pt x="4523894" y="1881126"/>
                  <a:pt x="4259638" y="1881126"/>
                </a:cubicBezTo>
                <a:cubicBezTo>
                  <a:pt x="4110857" y="1881126"/>
                  <a:pt x="3964049" y="1846472"/>
                  <a:pt x="3828134" y="1784740"/>
                </a:cubicBezTo>
                <a:cubicBezTo>
                  <a:pt x="3806968" y="1796879"/>
                  <a:pt x="3785077" y="1808188"/>
                  <a:pt x="3762563" y="1818667"/>
                </a:cubicBezTo>
                <a:cubicBezTo>
                  <a:pt x="3615442" y="2074830"/>
                  <a:pt x="3338321" y="2240522"/>
                  <a:pt x="2993346" y="2240522"/>
                </a:cubicBezTo>
                <a:cubicBezTo>
                  <a:pt x="2640071" y="2240522"/>
                  <a:pt x="2296652" y="2066738"/>
                  <a:pt x="2058126" y="1800095"/>
                </a:cubicBezTo>
                <a:cubicBezTo>
                  <a:pt x="1954789" y="1852075"/>
                  <a:pt x="1834541" y="1881126"/>
                  <a:pt x="1702465" y="1881126"/>
                </a:cubicBezTo>
                <a:cubicBezTo>
                  <a:pt x="1452527" y="1881126"/>
                  <a:pt x="1208606" y="1777374"/>
                  <a:pt x="1018429" y="1610541"/>
                </a:cubicBezTo>
                <a:cubicBezTo>
                  <a:pt x="905547" y="1684101"/>
                  <a:pt x="766415" y="1726328"/>
                  <a:pt x="610061" y="1726328"/>
                </a:cubicBezTo>
                <a:cubicBezTo>
                  <a:pt x="390211" y="1726328"/>
                  <a:pt x="175237" y="1643015"/>
                  <a:pt x="0" y="1506270"/>
                </a:cubicBezTo>
                <a:lnTo>
                  <a:pt x="0" y="740996"/>
                </a:lnTo>
                <a:cubicBezTo>
                  <a:pt x="176793" y="600205"/>
                  <a:pt x="395191" y="514195"/>
                  <a:pt x="618673" y="514195"/>
                </a:cubicBezTo>
                <a:cubicBezTo>
                  <a:pt x="775027" y="514195"/>
                  <a:pt x="914158" y="556421"/>
                  <a:pt x="1027040" y="629982"/>
                </a:cubicBezTo>
                <a:cubicBezTo>
                  <a:pt x="1217217" y="463149"/>
                  <a:pt x="1461138" y="359397"/>
                  <a:pt x="1711076" y="359397"/>
                </a:cubicBezTo>
                <a:cubicBezTo>
                  <a:pt x="1843152" y="359397"/>
                  <a:pt x="1963401" y="388447"/>
                  <a:pt x="2066738" y="440427"/>
                </a:cubicBezTo>
                <a:cubicBezTo>
                  <a:pt x="2305263" y="173784"/>
                  <a:pt x="2648682" y="0"/>
                  <a:pt x="3001957" y="0"/>
                </a:cubicBezTo>
                <a:cubicBezTo>
                  <a:pt x="3347036" y="0"/>
                  <a:pt x="3624054" y="165692"/>
                  <a:pt x="3771174" y="421959"/>
                </a:cubicBezTo>
                <a:cubicBezTo>
                  <a:pt x="3793688" y="432334"/>
                  <a:pt x="3815580" y="443643"/>
                  <a:pt x="3836745" y="455886"/>
                </a:cubicBezTo>
                <a:cubicBezTo>
                  <a:pt x="3972660" y="394257"/>
                  <a:pt x="4119469" y="359501"/>
                  <a:pt x="4268249" y="359501"/>
                </a:cubicBezTo>
                <a:cubicBezTo>
                  <a:pt x="4532505" y="359501"/>
                  <a:pt x="4751837" y="468751"/>
                  <a:pt x="4891279" y="644611"/>
                </a:cubicBezTo>
                <a:cubicBezTo>
                  <a:pt x="4990363" y="605807"/>
                  <a:pt x="5095463" y="584331"/>
                  <a:pt x="5201809" y="584331"/>
                </a:cubicBezTo>
                <a:cubicBezTo>
                  <a:pt x="5388147" y="584331"/>
                  <a:pt x="5547510" y="650317"/>
                  <a:pt x="5661637" y="760086"/>
                </a:cubicBezTo>
                <a:cubicBezTo>
                  <a:pt x="5869037" y="481409"/>
                  <a:pt x="6201666" y="293410"/>
                  <a:pt x="6544981" y="293410"/>
                </a:cubicBezTo>
                <a:cubicBezTo>
                  <a:pt x="6656514" y="293410"/>
                  <a:pt x="6759955" y="313227"/>
                  <a:pt x="6852605" y="349644"/>
                </a:cubicBezTo>
                <a:close/>
              </a:path>
            </a:pathLst>
          </a:custGeom>
          <a:solidFill>
            <a:srgbClr val="92D3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 name="Google Shape;133;p5">
            <a:extLst>
              <a:ext uri="{FF2B5EF4-FFF2-40B4-BE49-F238E27FC236}">
                <a16:creationId xmlns:a16="http://schemas.microsoft.com/office/drawing/2014/main" id="{B969B5FE-ABD5-4158-AB88-B65FB9E24257}"/>
              </a:ext>
            </a:extLst>
          </p:cNvPr>
          <p:cNvSpPr/>
          <p:nvPr/>
        </p:nvSpPr>
        <p:spPr>
          <a:xfrm>
            <a:off x="159991" y="3466531"/>
            <a:ext cx="12194349" cy="3387370"/>
          </a:xfrm>
          <a:custGeom>
            <a:avLst/>
            <a:gdLst/>
            <a:ahLst/>
            <a:cxnLst/>
            <a:rect l="l" t="t" r="r" b="b"/>
            <a:pathLst>
              <a:path w="6860393" h="3430248" extrusionOk="0">
                <a:moveTo>
                  <a:pt x="0" y="0"/>
                </a:moveTo>
                <a:lnTo>
                  <a:pt x="6860394" y="0"/>
                </a:lnTo>
                <a:lnTo>
                  <a:pt x="6860394" y="3430249"/>
                </a:lnTo>
                <a:lnTo>
                  <a:pt x="0" y="3430249"/>
                </a:lnTo>
                <a:close/>
              </a:path>
            </a:pathLst>
          </a:custGeom>
          <a:solidFill>
            <a:srgbClr val="3B9AC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 name="Google Shape;134;p5">
            <a:extLst>
              <a:ext uri="{FF2B5EF4-FFF2-40B4-BE49-F238E27FC236}">
                <a16:creationId xmlns:a16="http://schemas.microsoft.com/office/drawing/2014/main" id="{49CA1922-396C-45A6-AF5D-0DBE9F2C7F23}"/>
              </a:ext>
            </a:extLst>
          </p:cNvPr>
          <p:cNvSpPr/>
          <p:nvPr/>
        </p:nvSpPr>
        <p:spPr>
          <a:xfrm>
            <a:off x="159991" y="4749421"/>
            <a:ext cx="12194349" cy="737910"/>
          </a:xfrm>
          <a:custGeom>
            <a:avLst/>
            <a:gdLst/>
            <a:ahLst/>
            <a:cxnLst/>
            <a:rect l="l" t="t" r="r" b="b"/>
            <a:pathLst>
              <a:path w="6860393" h="576492" extrusionOk="0">
                <a:moveTo>
                  <a:pt x="0" y="133463"/>
                </a:moveTo>
                <a:lnTo>
                  <a:pt x="0" y="430990"/>
                </a:lnTo>
                <a:cubicBezTo>
                  <a:pt x="7909" y="430782"/>
                  <a:pt x="15194" y="430366"/>
                  <a:pt x="21750" y="429845"/>
                </a:cubicBezTo>
                <a:cubicBezTo>
                  <a:pt x="401698" y="400290"/>
                  <a:pt x="350393" y="460441"/>
                  <a:pt x="684343" y="526628"/>
                </a:cubicBezTo>
                <a:cubicBezTo>
                  <a:pt x="860632" y="559721"/>
                  <a:pt x="980517" y="562322"/>
                  <a:pt x="1159408" y="542758"/>
                </a:cubicBezTo>
                <a:cubicBezTo>
                  <a:pt x="1451835" y="510809"/>
                  <a:pt x="1721889" y="561281"/>
                  <a:pt x="2023370" y="563155"/>
                </a:cubicBezTo>
                <a:cubicBezTo>
                  <a:pt x="2213812" y="564404"/>
                  <a:pt x="2405712" y="568150"/>
                  <a:pt x="2596050" y="567213"/>
                </a:cubicBezTo>
                <a:cubicBezTo>
                  <a:pt x="2714478" y="567006"/>
                  <a:pt x="2830616" y="569086"/>
                  <a:pt x="2948940" y="572105"/>
                </a:cubicBezTo>
                <a:cubicBezTo>
                  <a:pt x="3435452" y="583656"/>
                  <a:pt x="3921132" y="568462"/>
                  <a:pt x="4407228" y="570960"/>
                </a:cubicBezTo>
                <a:cubicBezTo>
                  <a:pt x="4926937" y="575435"/>
                  <a:pt x="5460591" y="540156"/>
                  <a:pt x="5981758" y="519863"/>
                </a:cubicBezTo>
                <a:cubicBezTo>
                  <a:pt x="6309464" y="507271"/>
                  <a:pt x="6548818" y="455030"/>
                  <a:pt x="6860394" y="427556"/>
                </a:cubicBezTo>
                <a:lnTo>
                  <a:pt x="6860394" y="144598"/>
                </a:lnTo>
                <a:cubicBezTo>
                  <a:pt x="6755911" y="124305"/>
                  <a:pt x="6647161" y="115668"/>
                  <a:pt x="6527276" y="127323"/>
                </a:cubicBezTo>
                <a:cubicBezTo>
                  <a:pt x="6264924" y="152611"/>
                  <a:pt x="6037954" y="173425"/>
                  <a:pt x="5776955" y="125658"/>
                </a:cubicBezTo>
                <a:cubicBezTo>
                  <a:pt x="5665083" y="104637"/>
                  <a:pt x="5559143" y="81014"/>
                  <a:pt x="5448624" y="57390"/>
                </a:cubicBezTo>
                <a:cubicBezTo>
                  <a:pt x="5046198" y="-16601"/>
                  <a:pt x="4941090" y="143245"/>
                  <a:pt x="4544388" y="75810"/>
                </a:cubicBezTo>
                <a:cubicBezTo>
                  <a:pt x="4393075" y="50418"/>
                  <a:pt x="4253001" y="43237"/>
                  <a:pt x="4097733" y="49065"/>
                </a:cubicBezTo>
                <a:cubicBezTo>
                  <a:pt x="3871596" y="57494"/>
                  <a:pt x="3758684" y="62177"/>
                  <a:pt x="3530153" y="50002"/>
                </a:cubicBezTo>
                <a:cubicBezTo>
                  <a:pt x="3364479" y="41156"/>
                  <a:pt x="3213478" y="12850"/>
                  <a:pt x="3062997" y="7126"/>
                </a:cubicBezTo>
                <a:cubicBezTo>
                  <a:pt x="2602086" y="-10149"/>
                  <a:pt x="2660155" y="-1303"/>
                  <a:pt x="2240662" y="93606"/>
                </a:cubicBezTo>
                <a:cubicBezTo>
                  <a:pt x="1735001" y="198817"/>
                  <a:pt x="1726884" y="-79353"/>
                  <a:pt x="1209360" y="123056"/>
                </a:cubicBezTo>
                <a:cubicBezTo>
                  <a:pt x="836801" y="275722"/>
                  <a:pt x="878740" y="164371"/>
                  <a:pt x="539898" y="65820"/>
                </a:cubicBezTo>
                <a:cubicBezTo>
                  <a:pt x="308766" y="5773"/>
                  <a:pt x="159430" y="69670"/>
                  <a:pt x="0" y="13346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2" name="Google Shape;135;p5">
            <a:extLst>
              <a:ext uri="{FF2B5EF4-FFF2-40B4-BE49-F238E27FC236}">
                <a16:creationId xmlns:a16="http://schemas.microsoft.com/office/drawing/2014/main" id="{BA0ED8AB-F2C5-406A-88E7-3A3899170237}"/>
              </a:ext>
            </a:extLst>
          </p:cNvPr>
          <p:cNvSpPr/>
          <p:nvPr/>
        </p:nvSpPr>
        <p:spPr>
          <a:xfrm>
            <a:off x="159991" y="3799975"/>
            <a:ext cx="12194533" cy="578327"/>
          </a:xfrm>
          <a:custGeom>
            <a:avLst/>
            <a:gdLst/>
            <a:ahLst/>
            <a:cxnLst/>
            <a:rect l="l" t="t" r="r" b="b"/>
            <a:pathLst>
              <a:path w="6860497" h="579776" extrusionOk="0">
                <a:moveTo>
                  <a:pt x="0" y="18533"/>
                </a:moveTo>
                <a:lnTo>
                  <a:pt x="0" y="460609"/>
                </a:lnTo>
                <a:cubicBezTo>
                  <a:pt x="422511" y="521488"/>
                  <a:pt x="735960" y="461337"/>
                  <a:pt x="1159200" y="525130"/>
                </a:cubicBezTo>
                <a:cubicBezTo>
                  <a:pt x="1721369" y="609945"/>
                  <a:pt x="1705342" y="589235"/>
                  <a:pt x="2256896" y="509624"/>
                </a:cubicBezTo>
                <a:cubicBezTo>
                  <a:pt x="2521330" y="469246"/>
                  <a:pt x="2684715" y="448953"/>
                  <a:pt x="2961012" y="448329"/>
                </a:cubicBezTo>
                <a:cubicBezTo>
                  <a:pt x="3362710" y="434176"/>
                  <a:pt x="3591032" y="321992"/>
                  <a:pt x="4008860" y="372464"/>
                </a:cubicBezTo>
                <a:cubicBezTo>
                  <a:pt x="4379754" y="417317"/>
                  <a:pt x="4701008" y="406390"/>
                  <a:pt x="5066075" y="446976"/>
                </a:cubicBezTo>
                <a:cubicBezTo>
                  <a:pt x="5402834" y="486001"/>
                  <a:pt x="5286072" y="548025"/>
                  <a:pt x="5658735" y="494847"/>
                </a:cubicBezTo>
                <a:cubicBezTo>
                  <a:pt x="6193638" y="418566"/>
                  <a:pt x="6524674" y="390676"/>
                  <a:pt x="6860498" y="392965"/>
                </a:cubicBezTo>
                <a:lnTo>
                  <a:pt x="6860498" y="243942"/>
                </a:lnTo>
                <a:cubicBezTo>
                  <a:pt x="6736138" y="238322"/>
                  <a:pt x="6611362" y="235512"/>
                  <a:pt x="6483152" y="235512"/>
                </a:cubicBezTo>
                <a:cubicBezTo>
                  <a:pt x="6098729" y="235720"/>
                  <a:pt x="5685584" y="278908"/>
                  <a:pt x="5312297" y="252579"/>
                </a:cubicBezTo>
                <a:cubicBezTo>
                  <a:pt x="5266299" y="249457"/>
                  <a:pt x="5220406" y="246335"/>
                  <a:pt x="5174408" y="243525"/>
                </a:cubicBezTo>
                <a:cubicBezTo>
                  <a:pt x="4593611" y="207935"/>
                  <a:pt x="4460406" y="390988"/>
                  <a:pt x="3887622" y="155485"/>
                </a:cubicBezTo>
                <a:cubicBezTo>
                  <a:pt x="3718618" y="85968"/>
                  <a:pt x="3776375" y="94918"/>
                  <a:pt x="3922485" y="141020"/>
                </a:cubicBezTo>
                <a:cubicBezTo>
                  <a:pt x="4275791" y="252371"/>
                  <a:pt x="4410038" y="218341"/>
                  <a:pt x="4762304" y="161313"/>
                </a:cubicBezTo>
                <a:cubicBezTo>
                  <a:pt x="4983237" y="125514"/>
                  <a:pt x="5012480" y="132902"/>
                  <a:pt x="5232165" y="126867"/>
                </a:cubicBezTo>
                <a:cubicBezTo>
                  <a:pt x="5054939" y="92212"/>
                  <a:pt x="4960759" y="107822"/>
                  <a:pt x="4788112" y="134880"/>
                </a:cubicBezTo>
                <a:cubicBezTo>
                  <a:pt x="4488712" y="181814"/>
                  <a:pt x="4513480" y="154132"/>
                  <a:pt x="4240617" y="142373"/>
                </a:cubicBezTo>
                <a:cubicBezTo>
                  <a:pt x="3940072" y="129364"/>
                  <a:pt x="4013751" y="108031"/>
                  <a:pt x="3750254" y="43926"/>
                </a:cubicBezTo>
                <a:cubicBezTo>
                  <a:pt x="3498309" y="-17266"/>
                  <a:pt x="3122732" y="59015"/>
                  <a:pt x="2891079" y="135192"/>
                </a:cubicBezTo>
                <a:cubicBezTo>
                  <a:pt x="2660883" y="215219"/>
                  <a:pt x="2647875" y="244254"/>
                  <a:pt x="2375636" y="290876"/>
                </a:cubicBezTo>
                <a:cubicBezTo>
                  <a:pt x="2220785" y="314499"/>
                  <a:pt x="2070408" y="332502"/>
                  <a:pt x="1912435" y="344470"/>
                </a:cubicBezTo>
                <a:cubicBezTo>
                  <a:pt x="1499498" y="375794"/>
                  <a:pt x="1222785" y="300034"/>
                  <a:pt x="818173" y="266733"/>
                </a:cubicBezTo>
                <a:cubicBezTo>
                  <a:pt x="812241" y="266212"/>
                  <a:pt x="328747" y="244983"/>
                  <a:pt x="457582" y="199609"/>
                </a:cubicBezTo>
                <a:cubicBezTo>
                  <a:pt x="687361" y="118541"/>
                  <a:pt x="1197184" y="138418"/>
                  <a:pt x="1468902" y="137898"/>
                </a:cubicBezTo>
                <a:cubicBezTo>
                  <a:pt x="1779750" y="137377"/>
                  <a:pt x="2893785" y="54124"/>
                  <a:pt x="1841149" y="18533"/>
                </a:cubicBezTo>
                <a:cubicBezTo>
                  <a:pt x="1473690" y="6045"/>
                  <a:pt x="1052844" y="-5610"/>
                  <a:pt x="688402" y="2923"/>
                </a:cubicBezTo>
                <a:cubicBezTo>
                  <a:pt x="452586" y="8647"/>
                  <a:pt x="225721" y="14474"/>
                  <a:pt x="0" y="18533"/>
                </a:cubicBezTo>
                <a:close/>
              </a:path>
            </a:pathLst>
          </a:custGeom>
          <a:solidFill>
            <a:srgbClr val="5EB3E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3" name="Google Shape;136;p5">
            <a:extLst>
              <a:ext uri="{FF2B5EF4-FFF2-40B4-BE49-F238E27FC236}">
                <a16:creationId xmlns:a16="http://schemas.microsoft.com/office/drawing/2014/main" id="{1A1451DC-D46E-463D-9956-E8C03B88F2EA}"/>
              </a:ext>
            </a:extLst>
          </p:cNvPr>
          <p:cNvSpPr/>
          <p:nvPr/>
        </p:nvSpPr>
        <p:spPr>
          <a:xfrm>
            <a:off x="159991" y="3430248"/>
            <a:ext cx="12194349" cy="199960"/>
          </a:xfrm>
          <a:custGeom>
            <a:avLst/>
            <a:gdLst/>
            <a:ahLst/>
            <a:cxnLst/>
            <a:rect l="l" t="t" r="r" b="b"/>
            <a:pathLst>
              <a:path w="6860393" h="104691" extrusionOk="0">
                <a:moveTo>
                  <a:pt x="0" y="0"/>
                </a:moveTo>
                <a:lnTo>
                  <a:pt x="6860394" y="0"/>
                </a:lnTo>
                <a:lnTo>
                  <a:pt x="6860394" y="104691"/>
                </a:lnTo>
                <a:lnTo>
                  <a:pt x="0" y="104691"/>
                </a:lnTo>
                <a:close/>
              </a:path>
            </a:pathLst>
          </a:custGeom>
          <a:solidFill>
            <a:srgbClr val="2181B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4" name="Google Shape;137;p5">
            <a:extLst>
              <a:ext uri="{FF2B5EF4-FFF2-40B4-BE49-F238E27FC236}">
                <a16:creationId xmlns:a16="http://schemas.microsoft.com/office/drawing/2014/main" id="{A6F5C1BC-B6C3-4CB0-8F8F-3CF3A5F07F07}"/>
              </a:ext>
            </a:extLst>
          </p:cNvPr>
          <p:cNvSpPr/>
          <p:nvPr/>
        </p:nvSpPr>
        <p:spPr>
          <a:xfrm>
            <a:off x="159991" y="5669997"/>
            <a:ext cx="12186015" cy="1186838"/>
          </a:xfrm>
          <a:custGeom>
            <a:avLst/>
            <a:gdLst/>
            <a:ahLst/>
            <a:cxnLst/>
            <a:rect l="l" t="t" r="r" b="b"/>
            <a:pathLst>
              <a:path w="6281451" h="2792561" extrusionOk="0">
                <a:moveTo>
                  <a:pt x="6281452" y="400263"/>
                </a:moveTo>
                <a:lnTo>
                  <a:pt x="6281452" y="2792562"/>
                </a:lnTo>
                <a:lnTo>
                  <a:pt x="0" y="2792562"/>
                </a:lnTo>
                <a:lnTo>
                  <a:pt x="0" y="483988"/>
                </a:lnTo>
                <a:lnTo>
                  <a:pt x="791242" y="282439"/>
                </a:lnTo>
                <a:cubicBezTo>
                  <a:pt x="1210532" y="175663"/>
                  <a:pt x="1598390" y="164519"/>
                  <a:pt x="2011966" y="249196"/>
                </a:cubicBezTo>
                <a:cubicBezTo>
                  <a:pt x="2483930" y="345875"/>
                  <a:pt x="2906268" y="335398"/>
                  <a:pt x="3370612" y="215573"/>
                </a:cubicBezTo>
                <a:lnTo>
                  <a:pt x="3811905" y="101654"/>
                </a:lnTo>
                <a:cubicBezTo>
                  <a:pt x="4394168" y="-48650"/>
                  <a:pt x="4932521" y="-32648"/>
                  <a:pt x="5508403" y="152137"/>
                </a:cubicBezTo>
                <a:lnTo>
                  <a:pt x="6281452" y="40026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5" name="Google Shape;139;p5">
            <a:extLst>
              <a:ext uri="{FF2B5EF4-FFF2-40B4-BE49-F238E27FC236}">
                <a16:creationId xmlns:a16="http://schemas.microsoft.com/office/drawing/2014/main" id="{B1F78BA8-9B4A-4EBD-8111-211DCB93DF17}"/>
              </a:ext>
            </a:extLst>
          </p:cNvPr>
          <p:cNvSpPr/>
          <p:nvPr/>
        </p:nvSpPr>
        <p:spPr>
          <a:xfrm>
            <a:off x="894916" y="566241"/>
            <a:ext cx="11066865" cy="5543415"/>
          </a:xfrm>
          <a:prstGeom prst="frame">
            <a:avLst>
              <a:gd name="adj1" fmla="val 3598"/>
            </a:avLst>
          </a:prstGeom>
          <a:solidFill>
            <a:srgbClr val="FCD19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Google Shape;140;p5">
            <a:extLst>
              <a:ext uri="{FF2B5EF4-FFF2-40B4-BE49-F238E27FC236}">
                <a16:creationId xmlns:a16="http://schemas.microsoft.com/office/drawing/2014/main" id="{2970374B-FB5B-4EA5-A8D6-4D7C92B3A4FB}"/>
              </a:ext>
            </a:extLst>
          </p:cNvPr>
          <p:cNvSpPr/>
          <p:nvPr/>
        </p:nvSpPr>
        <p:spPr>
          <a:xfrm>
            <a:off x="159991" y="5965350"/>
            <a:ext cx="12186015" cy="891678"/>
          </a:xfrm>
          <a:custGeom>
            <a:avLst/>
            <a:gdLst/>
            <a:ahLst/>
            <a:cxnLst/>
            <a:rect l="l" t="t" r="r" b="b"/>
            <a:pathLst>
              <a:path w="6281451" h="2098067" extrusionOk="0">
                <a:moveTo>
                  <a:pt x="6281452" y="93627"/>
                </a:moveTo>
                <a:lnTo>
                  <a:pt x="6281452" y="2098068"/>
                </a:lnTo>
                <a:lnTo>
                  <a:pt x="0" y="2098068"/>
                </a:lnTo>
                <a:lnTo>
                  <a:pt x="0" y="39715"/>
                </a:lnTo>
                <a:cubicBezTo>
                  <a:pt x="471392" y="-34294"/>
                  <a:pt x="931259" y="-4957"/>
                  <a:pt x="1397889" y="128488"/>
                </a:cubicBezTo>
                <a:cubicBezTo>
                  <a:pt x="2046161" y="314035"/>
                  <a:pt x="2642521" y="319369"/>
                  <a:pt x="3284601" y="145443"/>
                </a:cubicBezTo>
                <a:cubicBezTo>
                  <a:pt x="3778758" y="11521"/>
                  <a:pt x="4280535" y="-2480"/>
                  <a:pt x="4786694" y="103342"/>
                </a:cubicBezTo>
                <a:cubicBezTo>
                  <a:pt x="5309045" y="212499"/>
                  <a:pt x="5783961" y="210213"/>
                  <a:pt x="6281452" y="9362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7" name="Google Shape;141;p5">
            <a:extLst>
              <a:ext uri="{FF2B5EF4-FFF2-40B4-BE49-F238E27FC236}">
                <a16:creationId xmlns:a16="http://schemas.microsoft.com/office/drawing/2014/main" id="{3F3EDF16-33D5-4DF6-9E19-71696BDE9F24}"/>
              </a:ext>
            </a:extLst>
          </p:cNvPr>
          <p:cNvSpPr/>
          <p:nvPr/>
        </p:nvSpPr>
        <p:spPr>
          <a:xfrm>
            <a:off x="159991" y="6175997"/>
            <a:ext cx="12186015" cy="679478"/>
          </a:xfrm>
          <a:custGeom>
            <a:avLst/>
            <a:gdLst/>
            <a:ahLst/>
            <a:cxnLst/>
            <a:rect l="l" t="t" r="r" b="b"/>
            <a:pathLst>
              <a:path w="6281451" h="1598771" extrusionOk="0">
                <a:moveTo>
                  <a:pt x="6281452" y="0"/>
                </a:moveTo>
                <a:lnTo>
                  <a:pt x="6281452" y="1598771"/>
                </a:lnTo>
                <a:lnTo>
                  <a:pt x="0" y="1598771"/>
                </a:lnTo>
                <a:lnTo>
                  <a:pt x="0" y="257461"/>
                </a:lnTo>
                <a:lnTo>
                  <a:pt x="25527" y="265462"/>
                </a:lnTo>
                <a:cubicBezTo>
                  <a:pt x="673418" y="469773"/>
                  <a:pt x="1302544" y="512064"/>
                  <a:pt x="1951292" y="391763"/>
                </a:cubicBezTo>
                <a:cubicBezTo>
                  <a:pt x="2512695" y="287655"/>
                  <a:pt x="3004376" y="287369"/>
                  <a:pt x="3554635" y="390716"/>
                </a:cubicBezTo>
                <a:cubicBezTo>
                  <a:pt x="4254913" y="522256"/>
                  <a:pt x="4928330" y="466344"/>
                  <a:pt x="5642991" y="220027"/>
                </a:cubicBezTo>
                <a:lnTo>
                  <a:pt x="6281452" y="0"/>
                </a:ln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8" name="Google Shape;156;p5">
            <a:extLst>
              <a:ext uri="{FF2B5EF4-FFF2-40B4-BE49-F238E27FC236}">
                <a16:creationId xmlns:a16="http://schemas.microsoft.com/office/drawing/2014/main" id="{5122535A-A2F5-4A96-A959-3587B4798FB2}"/>
              </a:ext>
            </a:extLst>
          </p:cNvPr>
          <p:cNvSpPr/>
          <p:nvPr/>
        </p:nvSpPr>
        <p:spPr>
          <a:xfrm>
            <a:off x="159991" y="6463713"/>
            <a:ext cx="12186015" cy="393600"/>
          </a:xfrm>
          <a:custGeom>
            <a:avLst/>
            <a:gdLst/>
            <a:ahLst/>
            <a:cxnLst/>
            <a:rect l="l" t="t" r="r" b="b"/>
            <a:pathLst>
              <a:path w="6281451" h="926118" extrusionOk="0">
                <a:moveTo>
                  <a:pt x="0" y="225079"/>
                </a:moveTo>
                <a:lnTo>
                  <a:pt x="0" y="926119"/>
                </a:lnTo>
                <a:lnTo>
                  <a:pt x="6281452" y="926119"/>
                </a:lnTo>
                <a:lnTo>
                  <a:pt x="6281452" y="272133"/>
                </a:lnTo>
                <a:lnTo>
                  <a:pt x="5490210" y="158785"/>
                </a:lnTo>
                <a:cubicBezTo>
                  <a:pt x="5070920" y="98778"/>
                  <a:pt x="4683062" y="92491"/>
                  <a:pt x="4269486" y="140116"/>
                </a:cubicBezTo>
                <a:cubicBezTo>
                  <a:pt x="3797522" y="194504"/>
                  <a:pt x="3375184" y="188598"/>
                  <a:pt x="2910840" y="121162"/>
                </a:cubicBezTo>
                <a:lnTo>
                  <a:pt x="2469547" y="57153"/>
                </a:lnTo>
                <a:cubicBezTo>
                  <a:pt x="1887284" y="-27333"/>
                  <a:pt x="1348931" y="-18380"/>
                  <a:pt x="773049" y="85538"/>
                </a:cubicBezTo>
                <a:lnTo>
                  <a:pt x="0" y="225079"/>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9" name="Google Shape;157;p5">
            <a:extLst>
              <a:ext uri="{FF2B5EF4-FFF2-40B4-BE49-F238E27FC236}">
                <a16:creationId xmlns:a16="http://schemas.microsoft.com/office/drawing/2014/main" id="{223C0965-3039-41CF-9C66-7C30FDC36ECE}"/>
              </a:ext>
            </a:extLst>
          </p:cNvPr>
          <p:cNvGrpSpPr/>
          <p:nvPr/>
        </p:nvGrpSpPr>
        <p:grpSpPr>
          <a:xfrm>
            <a:off x="407656" y="5694211"/>
            <a:ext cx="1734707" cy="1138399"/>
            <a:chOff x="975725" y="5557227"/>
            <a:chExt cx="2040352" cy="1338977"/>
          </a:xfrm>
        </p:grpSpPr>
        <p:sp>
          <p:nvSpPr>
            <p:cNvPr id="113" name="Google Shape;158;p5">
              <a:extLst>
                <a:ext uri="{FF2B5EF4-FFF2-40B4-BE49-F238E27FC236}">
                  <a16:creationId xmlns:a16="http://schemas.microsoft.com/office/drawing/2014/main" id="{FDAAB0BC-B49C-4F9C-8E5E-57575BDAC805}"/>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14" name="Google Shape;159;p5">
              <a:extLst>
                <a:ext uri="{FF2B5EF4-FFF2-40B4-BE49-F238E27FC236}">
                  <a16:creationId xmlns:a16="http://schemas.microsoft.com/office/drawing/2014/main" id="{AD4427A7-9840-4995-AF40-7CFB40D482C9}"/>
                </a:ext>
              </a:extLst>
            </p:cNvPr>
            <p:cNvGrpSpPr/>
            <p:nvPr/>
          </p:nvGrpSpPr>
          <p:grpSpPr>
            <a:xfrm flipH="1">
              <a:off x="1071688" y="5557227"/>
              <a:ext cx="835252" cy="890789"/>
              <a:chOff x="-4259888" y="2290454"/>
              <a:chExt cx="4283344" cy="4568148"/>
            </a:xfrm>
          </p:grpSpPr>
          <p:sp>
            <p:nvSpPr>
              <p:cNvPr id="130" name="Google Shape;160;p5">
                <a:extLst>
                  <a:ext uri="{FF2B5EF4-FFF2-40B4-BE49-F238E27FC236}">
                    <a16:creationId xmlns:a16="http://schemas.microsoft.com/office/drawing/2014/main" id="{6B5EFD92-BB17-495E-AC73-8140798ACF41}"/>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1" name="Google Shape;161;p5">
                <a:extLst>
                  <a:ext uri="{FF2B5EF4-FFF2-40B4-BE49-F238E27FC236}">
                    <a16:creationId xmlns:a16="http://schemas.microsoft.com/office/drawing/2014/main" id="{6F944491-0619-4D0B-94AA-F91EB8D70057}"/>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2" name="Google Shape;162;p5">
                <a:extLst>
                  <a:ext uri="{FF2B5EF4-FFF2-40B4-BE49-F238E27FC236}">
                    <a16:creationId xmlns:a16="http://schemas.microsoft.com/office/drawing/2014/main" id="{D83001DE-34F8-4D42-9F99-7BC6E5C854D8}"/>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3" name="Google Shape;163;p5">
                <a:extLst>
                  <a:ext uri="{FF2B5EF4-FFF2-40B4-BE49-F238E27FC236}">
                    <a16:creationId xmlns:a16="http://schemas.microsoft.com/office/drawing/2014/main" id="{5D2EB3EA-49E0-4C52-8296-B2AE7E8E24EC}"/>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4" name="Google Shape;164;p5">
                <a:extLst>
                  <a:ext uri="{FF2B5EF4-FFF2-40B4-BE49-F238E27FC236}">
                    <a16:creationId xmlns:a16="http://schemas.microsoft.com/office/drawing/2014/main" id="{2D5C4B91-F14B-4D0B-883E-6C8E835DEEB6}"/>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5" name="Google Shape;165;p5">
                <a:extLst>
                  <a:ext uri="{FF2B5EF4-FFF2-40B4-BE49-F238E27FC236}">
                    <a16:creationId xmlns:a16="http://schemas.microsoft.com/office/drawing/2014/main" id="{CBC493E6-1C72-4138-B175-31B94F504114}"/>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15" name="Google Shape;166;p5">
              <a:extLst>
                <a:ext uri="{FF2B5EF4-FFF2-40B4-BE49-F238E27FC236}">
                  <a16:creationId xmlns:a16="http://schemas.microsoft.com/office/drawing/2014/main" id="{8E265BB9-A98D-4FDA-BE15-59F72A9B366C}"/>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6" name="Google Shape;167;p5">
              <a:extLst>
                <a:ext uri="{FF2B5EF4-FFF2-40B4-BE49-F238E27FC236}">
                  <a16:creationId xmlns:a16="http://schemas.microsoft.com/office/drawing/2014/main" id="{A1B839E5-907A-4482-BF02-57D903967FE7}"/>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7" name="Google Shape;168;p5">
              <a:extLst>
                <a:ext uri="{FF2B5EF4-FFF2-40B4-BE49-F238E27FC236}">
                  <a16:creationId xmlns:a16="http://schemas.microsoft.com/office/drawing/2014/main" id="{2E8BC56A-F7F3-4812-B1F5-48974556164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8" name="Google Shape;169;p5">
              <a:extLst>
                <a:ext uri="{FF2B5EF4-FFF2-40B4-BE49-F238E27FC236}">
                  <a16:creationId xmlns:a16="http://schemas.microsoft.com/office/drawing/2014/main" id="{EC1E53E3-9EC3-49B6-B9CD-99AEFA497D2B}"/>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19" name="Google Shape;170;p5">
              <a:extLst>
                <a:ext uri="{FF2B5EF4-FFF2-40B4-BE49-F238E27FC236}">
                  <a16:creationId xmlns:a16="http://schemas.microsoft.com/office/drawing/2014/main" id="{BEEC7784-2A5A-4986-AF0A-FDCED37E17A1}"/>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0" name="Google Shape;171;p5">
              <a:extLst>
                <a:ext uri="{FF2B5EF4-FFF2-40B4-BE49-F238E27FC236}">
                  <a16:creationId xmlns:a16="http://schemas.microsoft.com/office/drawing/2014/main" id="{094228DD-74DF-4C81-BEF4-5DF64B64BA1B}"/>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1" name="Google Shape;172;p5">
              <a:extLst>
                <a:ext uri="{FF2B5EF4-FFF2-40B4-BE49-F238E27FC236}">
                  <a16:creationId xmlns:a16="http://schemas.microsoft.com/office/drawing/2014/main" id="{526FF432-09E9-4DFF-BCF8-D344F8111A13}"/>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2" name="Google Shape;173;p5">
              <a:extLst>
                <a:ext uri="{FF2B5EF4-FFF2-40B4-BE49-F238E27FC236}">
                  <a16:creationId xmlns:a16="http://schemas.microsoft.com/office/drawing/2014/main" id="{F9FA884C-73A6-4822-B296-8847C8EDE5C1}"/>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23" name="Google Shape;174;p5">
              <a:extLst>
                <a:ext uri="{FF2B5EF4-FFF2-40B4-BE49-F238E27FC236}">
                  <a16:creationId xmlns:a16="http://schemas.microsoft.com/office/drawing/2014/main" id="{B970EC3D-E82C-4B37-A9BD-7753BFA43945}"/>
                </a:ext>
              </a:extLst>
            </p:cNvPr>
            <p:cNvGrpSpPr/>
            <p:nvPr/>
          </p:nvGrpSpPr>
          <p:grpSpPr>
            <a:xfrm rot="-568258">
              <a:off x="1768426" y="6089716"/>
              <a:ext cx="479762" cy="573137"/>
              <a:chOff x="12650622" y="-224128"/>
              <a:chExt cx="1467358" cy="1752944"/>
            </a:xfrm>
          </p:grpSpPr>
          <p:sp>
            <p:nvSpPr>
              <p:cNvPr id="124" name="Google Shape;175;p5">
                <a:extLst>
                  <a:ext uri="{FF2B5EF4-FFF2-40B4-BE49-F238E27FC236}">
                    <a16:creationId xmlns:a16="http://schemas.microsoft.com/office/drawing/2014/main" id="{B21A09B2-DF24-409D-8F1D-6D29CBC4812A}"/>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5" name="Google Shape;176;p5">
                <a:extLst>
                  <a:ext uri="{FF2B5EF4-FFF2-40B4-BE49-F238E27FC236}">
                    <a16:creationId xmlns:a16="http://schemas.microsoft.com/office/drawing/2014/main" id="{3833E999-3DF8-4D43-A4A7-34807007FDB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6" name="Google Shape;177;p5">
                <a:extLst>
                  <a:ext uri="{FF2B5EF4-FFF2-40B4-BE49-F238E27FC236}">
                    <a16:creationId xmlns:a16="http://schemas.microsoft.com/office/drawing/2014/main" id="{5A2E28C7-9C84-440F-AFB2-35D2EE973AD5}"/>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7" name="Google Shape;178;p5">
                <a:extLst>
                  <a:ext uri="{FF2B5EF4-FFF2-40B4-BE49-F238E27FC236}">
                    <a16:creationId xmlns:a16="http://schemas.microsoft.com/office/drawing/2014/main" id="{441F5634-3041-4C39-B5B6-540D3DDB0F54}"/>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8" name="Google Shape;179;p5">
                <a:extLst>
                  <a:ext uri="{FF2B5EF4-FFF2-40B4-BE49-F238E27FC236}">
                    <a16:creationId xmlns:a16="http://schemas.microsoft.com/office/drawing/2014/main" id="{C9474D01-CC5F-4212-A79F-D91756CC47F6}"/>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9" name="Google Shape;180;p5">
                <a:extLst>
                  <a:ext uri="{FF2B5EF4-FFF2-40B4-BE49-F238E27FC236}">
                    <a16:creationId xmlns:a16="http://schemas.microsoft.com/office/drawing/2014/main" id="{1C6B82FA-02DD-4E58-BFB9-31278F436D81}"/>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20" name="Google Shape;181;p5">
            <a:extLst>
              <a:ext uri="{FF2B5EF4-FFF2-40B4-BE49-F238E27FC236}">
                <a16:creationId xmlns:a16="http://schemas.microsoft.com/office/drawing/2014/main" id="{97183473-14FC-44E5-B023-20FA17C263C1}"/>
              </a:ext>
            </a:extLst>
          </p:cNvPr>
          <p:cNvGrpSpPr/>
          <p:nvPr/>
        </p:nvGrpSpPr>
        <p:grpSpPr>
          <a:xfrm>
            <a:off x="-514919" y="0"/>
            <a:ext cx="4138029" cy="6868885"/>
            <a:chOff x="10890" y="0"/>
            <a:chExt cx="4138029" cy="6868885"/>
          </a:xfrm>
        </p:grpSpPr>
        <p:sp>
          <p:nvSpPr>
            <p:cNvPr id="108" name="Google Shape;182;p5">
              <a:extLst>
                <a:ext uri="{FF2B5EF4-FFF2-40B4-BE49-F238E27FC236}">
                  <a16:creationId xmlns:a16="http://schemas.microsoft.com/office/drawing/2014/main" id="{78A29A19-5056-4550-B678-A4DCDDB2D768}"/>
                </a:ext>
              </a:extLst>
            </p:cNvPr>
            <p:cNvSpPr/>
            <p:nvPr/>
          </p:nvSpPr>
          <p:spPr>
            <a:xfrm>
              <a:off x="272839" y="1379068"/>
              <a:ext cx="1686804" cy="5489817"/>
            </a:xfrm>
            <a:custGeom>
              <a:avLst/>
              <a:gdLst/>
              <a:ahLst/>
              <a:cxnLst/>
              <a:rect l="l" t="t" r="r" b="b"/>
              <a:pathLst>
                <a:path w="1686804" h="5489817" extrusionOk="0">
                  <a:moveTo>
                    <a:pt x="1582286" y="0"/>
                  </a:moveTo>
                  <a:lnTo>
                    <a:pt x="1686804" y="49759"/>
                  </a:lnTo>
                  <a:cubicBezTo>
                    <a:pt x="806614" y="1783097"/>
                    <a:pt x="465928" y="3497024"/>
                    <a:pt x="468169" y="5342289"/>
                  </a:cubicBezTo>
                  <a:lnTo>
                    <a:pt x="470780" y="5489817"/>
                  </a:lnTo>
                  <a:lnTo>
                    <a:pt x="0" y="5489817"/>
                  </a:lnTo>
                  <a:lnTo>
                    <a:pt x="16257" y="5160185"/>
                  </a:lnTo>
                  <a:cubicBezTo>
                    <a:pt x="135572" y="3346364"/>
                    <a:pt x="669858" y="1580352"/>
                    <a:pt x="1582286"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09" name="Google Shape;183;p5">
              <a:extLst>
                <a:ext uri="{FF2B5EF4-FFF2-40B4-BE49-F238E27FC236}">
                  <a16:creationId xmlns:a16="http://schemas.microsoft.com/office/drawing/2014/main" id="{D9BFCB3A-F3B3-44C1-9B8E-919B991DEDEC}"/>
                </a:ext>
              </a:extLst>
            </p:cNvPr>
            <p:cNvSpPr/>
            <p:nvPr/>
          </p:nvSpPr>
          <p:spPr>
            <a:xfrm>
              <a:off x="1658478" y="1379287"/>
              <a:ext cx="301327" cy="419161"/>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0" name="Google Shape;184;p5">
              <a:extLst>
                <a:ext uri="{FF2B5EF4-FFF2-40B4-BE49-F238E27FC236}">
                  <a16:creationId xmlns:a16="http://schemas.microsoft.com/office/drawing/2014/main" id="{DC6AF7D7-C929-482B-9AC6-F439A75D6151}"/>
                </a:ext>
              </a:extLst>
            </p:cNvPr>
            <p:cNvSpPr/>
            <p:nvPr/>
          </p:nvSpPr>
          <p:spPr>
            <a:xfrm>
              <a:off x="1070708" y="0"/>
              <a:ext cx="2582156" cy="1362641"/>
            </a:xfrm>
            <a:custGeom>
              <a:avLst/>
              <a:gdLst/>
              <a:ahLst/>
              <a:cxnLst/>
              <a:rect l="l" t="t" r="r" b="b"/>
              <a:pathLst>
                <a:path w="1131284" h="596995" extrusionOk="0">
                  <a:moveTo>
                    <a:pt x="371665" y="596995"/>
                  </a:moveTo>
                  <a:lnTo>
                    <a:pt x="966121" y="477171"/>
                  </a:lnTo>
                  <a:lnTo>
                    <a:pt x="967645" y="398971"/>
                  </a:lnTo>
                  <a:lnTo>
                    <a:pt x="1008793" y="468598"/>
                  </a:lnTo>
                  <a:lnTo>
                    <a:pt x="1131284" y="443929"/>
                  </a:lnTo>
                  <a:cubicBezTo>
                    <a:pt x="1104615" y="163989"/>
                    <a:pt x="894302" y="143034"/>
                    <a:pt x="412337" y="505365"/>
                  </a:cubicBezTo>
                  <a:cubicBezTo>
                    <a:pt x="316992" y="107125"/>
                    <a:pt x="196025" y="-135382"/>
                    <a:pt x="0" y="81121"/>
                  </a:cubicBezTo>
                  <a:lnTo>
                    <a:pt x="71628" y="180467"/>
                  </a:lnTo>
                  <a:lnTo>
                    <a:pt x="155353" y="138652"/>
                  </a:lnTo>
                  <a:lnTo>
                    <a:pt x="96679" y="215233"/>
                  </a:lnTo>
                  <a:lnTo>
                    <a:pt x="371665" y="596995"/>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1" name="Google Shape;185;p5">
              <a:extLst>
                <a:ext uri="{FF2B5EF4-FFF2-40B4-BE49-F238E27FC236}">
                  <a16:creationId xmlns:a16="http://schemas.microsoft.com/office/drawing/2014/main" id="{DC922FC8-AD0A-4D5F-AAD0-3A86B65BD030}"/>
                </a:ext>
              </a:extLst>
            </p:cNvPr>
            <p:cNvSpPr/>
            <p:nvPr/>
          </p:nvSpPr>
          <p:spPr>
            <a:xfrm>
              <a:off x="10890" y="507556"/>
              <a:ext cx="4138029" cy="2301934"/>
            </a:xfrm>
            <a:custGeom>
              <a:avLst/>
              <a:gdLst/>
              <a:ahLst/>
              <a:cxnLst/>
              <a:rect l="l" t="t" r="r" b="b"/>
              <a:pathLst>
                <a:path w="4138029" h="2301934" extrusionOk="0">
                  <a:moveTo>
                    <a:pt x="383341" y="588"/>
                  </a:moveTo>
                  <a:cubicBezTo>
                    <a:pt x="1036352" y="-13400"/>
                    <a:pt x="1741242" y="221708"/>
                    <a:pt x="1948753" y="752004"/>
                  </a:cubicBezTo>
                  <a:cubicBezTo>
                    <a:pt x="2759248" y="246370"/>
                    <a:pt x="4245513" y="997760"/>
                    <a:pt x="4131869" y="2301934"/>
                  </a:cubicBezTo>
                  <a:lnTo>
                    <a:pt x="3736401" y="2053354"/>
                  </a:lnTo>
                  <a:lnTo>
                    <a:pt x="3747483" y="1740240"/>
                  </a:lnTo>
                  <a:lnTo>
                    <a:pt x="3578866" y="1954270"/>
                  </a:lnTo>
                  <a:lnTo>
                    <a:pt x="2962412" y="1566627"/>
                  </a:lnTo>
                  <a:lnTo>
                    <a:pt x="3099739" y="1150949"/>
                  </a:lnTo>
                  <a:lnTo>
                    <a:pt x="2802053" y="1465585"/>
                  </a:lnTo>
                  <a:lnTo>
                    <a:pt x="2328794" y="1168116"/>
                  </a:lnTo>
                  <a:lnTo>
                    <a:pt x="2443523" y="902586"/>
                  </a:lnTo>
                  <a:lnTo>
                    <a:pt x="2211024" y="1094020"/>
                  </a:lnTo>
                  <a:lnTo>
                    <a:pt x="1896604" y="896285"/>
                  </a:lnTo>
                  <a:lnTo>
                    <a:pt x="1237347" y="859997"/>
                  </a:lnTo>
                  <a:lnTo>
                    <a:pt x="1188674" y="518200"/>
                  </a:lnTo>
                  <a:lnTo>
                    <a:pt x="1141956" y="854782"/>
                  </a:lnTo>
                  <a:lnTo>
                    <a:pt x="497038" y="819146"/>
                  </a:lnTo>
                  <a:lnTo>
                    <a:pt x="508120" y="402602"/>
                  </a:lnTo>
                  <a:lnTo>
                    <a:pt x="394042" y="813498"/>
                  </a:lnTo>
                  <a:lnTo>
                    <a:pt x="0" y="791732"/>
                  </a:lnTo>
                  <a:lnTo>
                    <a:pt x="0" y="41883"/>
                  </a:lnTo>
                  <a:lnTo>
                    <a:pt x="141966" y="17420"/>
                  </a:lnTo>
                  <a:cubicBezTo>
                    <a:pt x="220898" y="7977"/>
                    <a:pt x="301714" y="2337"/>
                    <a:pt x="383341" y="588"/>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112" name="Google Shape;186;p5">
              <a:extLst>
                <a:ext uri="{FF2B5EF4-FFF2-40B4-BE49-F238E27FC236}">
                  <a16:creationId xmlns:a16="http://schemas.microsoft.com/office/drawing/2014/main" id="{23C91355-6B19-4239-BAC8-F734061BE1CE}"/>
                </a:ext>
              </a:extLst>
            </p:cNvPr>
            <p:cNvSpPr/>
            <p:nvPr/>
          </p:nvSpPr>
          <p:spPr>
            <a:xfrm>
              <a:off x="67480" y="1215354"/>
              <a:ext cx="2595365" cy="1595000"/>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21" name="Google Shape;329;p10">
            <a:extLst>
              <a:ext uri="{FF2B5EF4-FFF2-40B4-BE49-F238E27FC236}">
                <a16:creationId xmlns:a16="http://schemas.microsoft.com/office/drawing/2014/main" id="{95904172-257C-4265-95BE-ECEC057C6A4A}"/>
              </a:ext>
            </a:extLst>
          </p:cNvPr>
          <p:cNvGrpSpPr/>
          <p:nvPr userDrawn="1"/>
        </p:nvGrpSpPr>
        <p:grpSpPr>
          <a:xfrm flipH="1">
            <a:off x="1502269" y="4210677"/>
            <a:ext cx="1738239" cy="1743417"/>
            <a:chOff x="4067175" y="-2019300"/>
            <a:chExt cx="4220050" cy="4232623"/>
          </a:xfrm>
        </p:grpSpPr>
        <p:sp>
          <p:nvSpPr>
            <p:cNvPr id="95" name="Google Shape;330;p10">
              <a:extLst>
                <a:ext uri="{FF2B5EF4-FFF2-40B4-BE49-F238E27FC236}">
                  <a16:creationId xmlns:a16="http://schemas.microsoft.com/office/drawing/2014/main" id="{D9A1BFF8-F775-483E-8EA7-55C5A8578AAE}"/>
                </a:ext>
              </a:extLst>
            </p:cNvPr>
            <p:cNvSpPr/>
            <p:nvPr/>
          </p:nvSpPr>
          <p:spPr>
            <a:xfrm>
              <a:off x="5501258" y="-2019300"/>
              <a:ext cx="1351883" cy="989266"/>
            </a:xfrm>
            <a:custGeom>
              <a:avLst/>
              <a:gdLst/>
              <a:ahLst/>
              <a:cxnLst/>
              <a:rect l="l" t="t" r="r" b="b"/>
              <a:pathLst>
                <a:path w="1351883" h="989266" extrusionOk="0">
                  <a:moveTo>
                    <a:pt x="675989" y="0"/>
                  </a:moveTo>
                  <a:lnTo>
                    <a:pt x="1013936" y="494633"/>
                  </a:lnTo>
                  <a:lnTo>
                    <a:pt x="1351883" y="989267"/>
                  </a:lnTo>
                  <a:lnTo>
                    <a:pt x="675989" y="989267"/>
                  </a:lnTo>
                  <a:lnTo>
                    <a:pt x="0" y="989267"/>
                  </a:lnTo>
                  <a:lnTo>
                    <a:pt x="337947" y="494633"/>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6" name="Google Shape;331;p10">
              <a:extLst>
                <a:ext uri="{FF2B5EF4-FFF2-40B4-BE49-F238E27FC236}">
                  <a16:creationId xmlns:a16="http://schemas.microsoft.com/office/drawing/2014/main" id="{4ECF882E-7145-46FA-8A1B-74CA0A63C86B}"/>
                </a:ext>
              </a:extLst>
            </p:cNvPr>
            <p:cNvSpPr/>
            <p:nvPr/>
          </p:nvSpPr>
          <p:spPr>
            <a:xfrm>
              <a:off x="5602605" y="-819151"/>
              <a:ext cx="1149191" cy="2916745"/>
            </a:xfrm>
            <a:custGeom>
              <a:avLst/>
              <a:gdLst/>
              <a:ahLst/>
              <a:cxnLst/>
              <a:rect l="l" t="t" r="r" b="b"/>
              <a:pathLst>
                <a:path w="1149191" h="2916745" extrusionOk="0">
                  <a:moveTo>
                    <a:pt x="1149191" y="2916746"/>
                  </a:moveTo>
                  <a:lnTo>
                    <a:pt x="1149191" y="0"/>
                  </a:lnTo>
                  <a:lnTo>
                    <a:pt x="0" y="0"/>
                  </a:lnTo>
                  <a:lnTo>
                    <a:pt x="0" y="2916746"/>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7" name="Google Shape;332;p10">
              <a:extLst>
                <a:ext uri="{FF2B5EF4-FFF2-40B4-BE49-F238E27FC236}">
                  <a16:creationId xmlns:a16="http://schemas.microsoft.com/office/drawing/2014/main" id="{05B51674-F511-4F1C-AFDF-870244D1A198}"/>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8" name="Google Shape;333;p10">
              <a:extLst>
                <a:ext uri="{FF2B5EF4-FFF2-40B4-BE49-F238E27FC236}">
                  <a16:creationId xmlns:a16="http://schemas.microsoft.com/office/drawing/2014/main" id="{AEEB1F4C-398B-4B7D-B6EC-D94352A4C630}"/>
                </a:ext>
              </a:extLst>
            </p:cNvPr>
            <p:cNvSpPr/>
            <p:nvPr/>
          </p:nvSpPr>
          <p:spPr>
            <a:xfrm>
              <a:off x="5377148" y="-1437418"/>
              <a:ext cx="1600104" cy="741807"/>
            </a:xfrm>
            <a:custGeom>
              <a:avLst/>
              <a:gdLst/>
              <a:ahLst/>
              <a:cxnLst/>
              <a:rect l="l" t="t" r="r" b="b"/>
              <a:pathLst>
                <a:path w="1600104" h="741807" extrusionOk="0">
                  <a:moveTo>
                    <a:pt x="0" y="0"/>
                  </a:moveTo>
                  <a:lnTo>
                    <a:pt x="241840" y="0"/>
                  </a:lnTo>
                  <a:lnTo>
                    <a:pt x="241840" y="164497"/>
                  </a:lnTo>
                  <a:lnTo>
                    <a:pt x="554546" y="164497"/>
                  </a:lnTo>
                  <a:lnTo>
                    <a:pt x="554546" y="0"/>
                  </a:lnTo>
                  <a:lnTo>
                    <a:pt x="1045559" y="0"/>
                  </a:lnTo>
                  <a:lnTo>
                    <a:pt x="1045559" y="164497"/>
                  </a:lnTo>
                  <a:lnTo>
                    <a:pt x="1358265" y="164497"/>
                  </a:lnTo>
                  <a:lnTo>
                    <a:pt x="1358265" y="0"/>
                  </a:lnTo>
                  <a:lnTo>
                    <a:pt x="1600105" y="0"/>
                  </a:lnTo>
                  <a:lnTo>
                    <a:pt x="1600105" y="741807"/>
                  </a:lnTo>
                  <a:lnTo>
                    <a:pt x="0" y="741807"/>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9" name="Google Shape;334;p10">
              <a:extLst>
                <a:ext uri="{FF2B5EF4-FFF2-40B4-BE49-F238E27FC236}">
                  <a16:creationId xmlns:a16="http://schemas.microsoft.com/office/drawing/2014/main" id="{3486D52D-8806-49B0-A090-973E65F53F2E}"/>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0" name="Google Shape;335;p10">
              <a:extLst>
                <a:ext uri="{FF2B5EF4-FFF2-40B4-BE49-F238E27FC236}">
                  <a16:creationId xmlns:a16="http://schemas.microsoft.com/office/drawing/2014/main" id="{31963093-C2B5-4EF2-954A-76B0C772C47A}"/>
                </a:ext>
              </a:extLst>
            </p:cNvPr>
            <p:cNvSpPr/>
            <p:nvPr/>
          </p:nvSpPr>
          <p:spPr>
            <a:xfrm>
              <a:off x="4203192" y="2529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1" name="Google Shape;336;p10">
              <a:extLst>
                <a:ext uri="{FF2B5EF4-FFF2-40B4-BE49-F238E27FC236}">
                  <a16:creationId xmlns:a16="http://schemas.microsoft.com/office/drawing/2014/main" id="{6B6288F1-5DF9-49EA-9FF4-A424ED314645}"/>
                </a:ext>
              </a:extLst>
            </p:cNvPr>
            <p:cNvSpPr/>
            <p:nvPr/>
          </p:nvSpPr>
          <p:spPr>
            <a:xfrm>
              <a:off x="4067175" y="-165070"/>
              <a:ext cx="1032700" cy="478726"/>
            </a:xfrm>
            <a:custGeom>
              <a:avLst/>
              <a:gdLst/>
              <a:ahLst/>
              <a:cxnLst/>
              <a:rect l="l" t="t" r="r" b="b"/>
              <a:pathLst>
                <a:path w="1032700" h="478726" extrusionOk="0">
                  <a:moveTo>
                    <a:pt x="0" y="0"/>
                  </a:moveTo>
                  <a:lnTo>
                    <a:pt x="156115" y="0"/>
                  </a:lnTo>
                  <a:lnTo>
                    <a:pt x="156115" y="106108"/>
                  </a:lnTo>
                  <a:lnTo>
                    <a:pt x="357949" y="106108"/>
                  </a:lnTo>
                  <a:lnTo>
                    <a:pt x="357949" y="0"/>
                  </a:lnTo>
                  <a:lnTo>
                    <a:pt x="674846" y="0"/>
                  </a:lnTo>
                  <a:lnTo>
                    <a:pt x="674846" y="106108"/>
                  </a:lnTo>
                  <a:lnTo>
                    <a:pt x="876681" y="106108"/>
                  </a:lnTo>
                  <a:lnTo>
                    <a:pt x="876681"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2" name="Google Shape;337;p10">
              <a:extLst>
                <a:ext uri="{FF2B5EF4-FFF2-40B4-BE49-F238E27FC236}">
                  <a16:creationId xmlns:a16="http://schemas.microsoft.com/office/drawing/2014/main" id="{A554839A-3315-4A91-B44D-E1A1D6E67F99}"/>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FDF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3" name="Google Shape;338;p10">
              <a:extLst>
                <a:ext uri="{FF2B5EF4-FFF2-40B4-BE49-F238E27FC236}">
                  <a16:creationId xmlns:a16="http://schemas.microsoft.com/office/drawing/2014/main" id="{9CF5FA59-7AF1-49FD-BBB5-1FB53ECDBBB9}"/>
                </a:ext>
              </a:extLst>
            </p:cNvPr>
            <p:cNvSpPr/>
            <p:nvPr/>
          </p:nvSpPr>
          <p:spPr>
            <a:xfrm>
              <a:off x="7399972" y="291082"/>
              <a:ext cx="741711" cy="1882425"/>
            </a:xfrm>
            <a:custGeom>
              <a:avLst/>
              <a:gdLst/>
              <a:ahLst/>
              <a:cxnLst/>
              <a:rect l="l" t="t" r="r" b="b"/>
              <a:pathLst>
                <a:path w="741711" h="1882425" extrusionOk="0">
                  <a:moveTo>
                    <a:pt x="741712" y="1882426"/>
                  </a:moveTo>
                  <a:lnTo>
                    <a:pt x="741712" y="0"/>
                  </a:lnTo>
                  <a:lnTo>
                    <a:pt x="0" y="0"/>
                  </a:lnTo>
                  <a:lnTo>
                    <a:pt x="0" y="1882426"/>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4" name="Google Shape;339;p10">
              <a:extLst>
                <a:ext uri="{FF2B5EF4-FFF2-40B4-BE49-F238E27FC236}">
                  <a16:creationId xmlns:a16="http://schemas.microsoft.com/office/drawing/2014/main" id="{92FD3FA2-00C3-460D-A3B5-AD1564ED30EE}"/>
                </a:ext>
              </a:extLst>
            </p:cNvPr>
            <p:cNvSpPr/>
            <p:nvPr/>
          </p:nvSpPr>
          <p:spPr>
            <a:xfrm>
              <a:off x="7254525" y="-165070"/>
              <a:ext cx="1032700" cy="478726"/>
            </a:xfrm>
            <a:custGeom>
              <a:avLst/>
              <a:gdLst/>
              <a:ahLst/>
              <a:cxnLst/>
              <a:rect l="l" t="t" r="r" b="b"/>
              <a:pathLst>
                <a:path w="1032700" h="478726" extrusionOk="0">
                  <a:moveTo>
                    <a:pt x="0" y="0"/>
                  </a:moveTo>
                  <a:lnTo>
                    <a:pt x="156020" y="0"/>
                  </a:lnTo>
                  <a:lnTo>
                    <a:pt x="156020" y="106108"/>
                  </a:lnTo>
                  <a:lnTo>
                    <a:pt x="357949" y="106108"/>
                  </a:lnTo>
                  <a:lnTo>
                    <a:pt x="357949" y="0"/>
                  </a:lnTo>
                  <a:lnTo>
                    <a:pt x="674751" y="0"/>
                  </a:lnTo>
                  <a:lnTo>
                    <a:pt x="674751" y="106108"/>
                  </a:lnTo>
                  <a:lnTo>
                    <a:pt x="876586" y="106108"/>
                  </a:lnTo>
                  <a:lnTo>
                    <a:pt x="876586" y="0"/>
                  </a:lnTo>
                  <a:lnTo>
                    <a:pt x="1032700" y="0"/>
                  </a:lnTo>
                  <a:lnTo>
                    <a:pt x="1032700" y="478726"/>
                  </a:lnTo>
                  <a:lnTo>
                    <a:pt x="0" y="478726"/>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5" name="Google Shape;340;p10">
              <a:extLst>
                <a:ext uri="{FF2B5EF4-FFF2-40B4-BE49-F238E27FC236}">
                  <a16:creationId xmlns:a16="http://schemas.microsoft.com/office/drawing/2014/main" id="{18EC5FE2-CF7B-4455-B13D-7DA04F6F518F}"/>
                </a:ext>
              </a:extLst>
            </p:cNvPr>
            <p:cNvSpPr/>
            <p:nvPr/>
          </p:nvSpPr>
          <p:spPr>
            <a:xfrm>
              <a:off x="4935377" y="520921"/>
              <a:ext cx="2512795" cy="1692402"/>
            </a:xfrm>
            <a:custGeom>
              <a:avLst/>
              <a:gdLst/>
              <a:ahLst/>
              <a:cxnLst/>
              <a:rect l="l" t="t" r="r" b="b"/>
              <a:pathLst>
                <a:path w="2445543" h="1692402" extrusionOk="0">
                  <a:moveTo>
                    <a:pt x="0" y="1692402"/>
                  </a:moveTo>
                  <a:lnTo>
                    <a:pt x="0" y="0"/>
                  </a:lnTo>
                  <a:lnTo>
                    <a:pt x="199454" y="0"/>
                  </a:lnTo>
                  <a:lnTo>
                    <a:pt x="199454" y="125825"/>
                  </a:lnTo>
                  <a:lnTo>
                    <a:pt x="401288" y="125825"/>
                  </a:lnTo>
                  <a:lnTo>
                    <a:pt x="401288" y="0"/>
                  </a:lnTo>
                  <a:lnTo>
                    <a:pt x="660654" y="0"/>
                  </a:lnTo>
                  <a:lnTo>
                    <a:pt x="660654" y="125825"/>
                  </a:lnTo>
                  <a:cubicBezTo>
                    <a:pt x="727901" y="125825"/>
                    <a:pt x="795242" y="125825"/>
                    <a:pt x="862489" y="125825"/>
                  </a:cubicBezTo>
                  <a:lnTo>
                    <a:pt x="862489" y="0"/>
                  </a:lnTo>
                  <a:lnTo>
                    <a:pt x="1121854" y="0"/>
                  </a:lnTo>
                  <a:lnTo>
                    <a:pt x="1121854" y="125825"/>
                  </a:lnTo>
                  <a:cubicBezTo>
                    <a:pt x="1189101" y="125825"/>
                    <a:pt x="1256443" y="125825"/>
                    <a:pt x="1323689" y="125825"/>
                  </a:cubicBezTo>
                  <a:lnTo>
                    <a:pt x="1323689" y="0"/>
                  </a:lnTo>
                  <a:lnTo>
                    <a:pt x="1583055" y="0"/>
                  </a:lnTo>
                  <a:lnTo>
                    <a:pt x="1583055" y="125825"/>
                  </a:lnTo>
                  <a:cubicBezTo>
                    <a:pt x="1650302" y="125825"/>
                    <a:pt x="1717643" y="125825"/>
                    <a:pt x="1784890" y="125825"/>
                  </a:cubicBezTo>
                  <a:lnTo>
                    <a:pt x="1784890" y="0"/>
                  </a:lnTo>
                  <a:lnTo>
                    <a:pt x="2044256" y="0"/>
                  </a:lnTo>
                  <a:lnTo>
                    <a:pt x="2044256" y="125825"/>
                  </a:lnTo>
                  <a:lnTo>
                    <a:pt x="2246090" y="125825"/>
                  </a:lnTo>
                  <a:lnTo>
                    <a:pt x="2246090" y="0"/>
                  </a:lnTo>
                  <a:lnTo>
                    <a:pt x="2445544" y="0"/>
                  </a:lnTo>
                  <a:lnTo>
                    <a:pt x="2445544" y="1692402"/>
                  </a:lnTo>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6" name="Google Shape;341;p10">
              <a:extLst>
                <a:ext uri="{FF2B5EF4-FFF2-40B4-BE49-F238E27FC236}">
                  <a16:creationId xmlns:a16="http://schemas.microsoft.com/office/drawing/2014/main" id="{D9B772F8-FA3C-4DE8-881C-9BB64A08DA5A}"/>
                </a:ext>
              </a:extLst>
            </p:cNvPr>
            <p:cNvSpPr/>
            <p:nvPr/>
          </p:nvSpPr>
          <p:spPr>
            <a:xfrm>
              <a:off x="5742602" y="982979"/>
              <a:ext cx="897070" cy="1230344"/>
            </a:xfrm>
            <a:custGeom>
              <a:avLst/>
              <a:gdLst/>
              <a:ahLst/>
              <a:cxnLst/>
              <a:rect l="l" t="t" r="r" b="b"/>
              <a:pathLst>
                <a:path w="873061" h="1230344" extrusionOk="0">
                  <a:moveTo>
                    <a:pt x="0" y="1230344"/>
                  </a:moveTo>
                  <a:lnTo>
                    <a:pt x="0" y="436531"/>
                  </a:lnTo>
                  <a:cubicBezTo>
                    <a:pt x="0" y="196405"/>
                    <a:pt x="196405" y="0"/>
                    <a:pt x="436531" y="0"/>
                  </a:cubicBezTo>
                  <a:lnTo>
                    <a:pt x="436531" y="0"/>
                  </a:lnTo>
                  <a:cubicBezTo>
                    <a:pt x="676656" y="0"/>
                    <a:pt x="873062" y="196405"/>
                    <a:pt x="873062" y="436531"/>
                  </a:cubicBezTo>
                  <a:lnTo>
                    <a:pt x="873062" y="1230344"/>
                  </a:lnTo>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7" name="Google Shape;342;p10">
              <a:extLst>
                <a:ext uri="{FF2B5EF4-FFF2-40B4-BE49-F238E27FC236}">
                  <a16:creationId xmlns:a16="http://schemas.microsoft.com/office/drawing/2014/main" id="{C59D041E-1CF5-4AC3-AA7D-450BF28FD222}"/>
                </a:ext>
              </a:extLst>
            </p:cNvPr>
            <p:cNvSpPr/>
            <p:nvPr/>
          </p:nvSpPr>
          <p:spPr>
            <a:xfrm>
              <a:off x="5872770" y="1161477"/>
              <a:ext cx="636738" cy="873251"/>
            </a:xfrm>
            <a:custGeom>
              <a:avLst/>
              <a:gdLst/>
              <a:ahLst/>
              <a:cxnLst/>
              <a:rect l="l" t="t" r="r" b="b"/>
              <a:pathLst>
                <a:path w="619696" h="873251" extrusionOk="0">
                  <a:moveTo>
                    <a:pt x="0" y="873252"/>
                  </a:moveTo>
                  <a:lnTo>
                    <a:pt x="0" y="309848"/>
                  </a:lnTo>
                  <a:cubicBezTo>
                    <a:pt x="0" y="139446"/>
                    <a:pt x="139446" y="0"/>
                    <a:pt x="309848" y="0"/>
                  </a:cubicBezTo>
                  <a:lnTo>
                    <a:pt x="309848" y="0"/>
                  </a:lnTo>
                  <a:cubicBezTo>
                    <a:pt x="480251" y="0"/>
                    <a:pt x="619697" y="139446"/>
                    <a:pt x="619697" y="309848"/>
                  </a:cubicBezTo>
                  <a:lnTo>
                    <a:pt x="619697" y="873252"/>
                  </a:lnTo>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2" name="Google Shape;343;p10">
            <a:extLst>
              <a:ext uri="{FF2B5EF4-FFF2-40B4-BE49-F238E27FC236}">
                <a16:creationId xmlns:a16="http://schemas.microsoft.com/office/drawing/2014/main" id="{2E8AAFB6-B559-41F6-B4C5-F543119D4FC0}"/>
              </a:ext>
            </a:extLst>
          </p:cNvPr>
          <p:cNvGrpSpPr/>
          <p:nvPr userDrawn="1"/>
        </p:nvGrpSpPr>
        <p:grpSpPr>
          <a:xfrm flipH="1">
            <a:off x="283429" y="5930864"/>
            <a:ext cx="647105" cy="773048"/>
            <a:chOff x="12650622" y="-224128"/>
            <a:chExt cx="1467358" cy="1752944"/>
          </a:xfrm>
        </p:grpSpPr>
        <p:sp>
          <p:nvSpPr>
            <p:cNvPr id="89" name="Google Shape;344;p10">
              <a:extLst>
                <a:ext uri="{FF2B5EF4-FFF2-40B4-BE49-F238E27FC236}">
                  <a16:creationId xmlns:a16="http://schemas.microsoft.com/office/drawing/2014/main" id="{4F3F78FA-B9E2-498E-9193-D292252CBAE7}"/>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0" name="Google Shape;345;p10">
              <a:extLst>
                <a:ext uri="{FF2B5EF4-FFF2-40B4-BE49-F238E27FC236}">
                  <a16:creationId xmlns:a16="http://schemas.microsoft.com/office/drawing/2014/main" id="{C7B2F9E9-6929-4E64-A586-70D4E6F62606}"/>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1" name="Google Shape;346;p10">
              <a:extLst>
                <a:ext uri="{FF2B5EF4-FFF2-40B4-BE49-F238E27FC236}">
                  <a16:creationId xmlns:a16="http://schemas.microsoft.com/office/drawing/2014/main" id="{F264E82F-7081-421F-9ECF-0D4EA451BB36}"/>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2" name="Google Shape;347;p10">
              <a:extLst>
                <a:ext uri="{FF2B5EF4-FFF2-40B4-BE49-F238E27FC236}">
                  <a16:creationId xmlns:a16="http://schemas.microsoft.com/office/drawing/2014/main" id="{C6B733C5-2494-4AFA-8785-B44634A0412C}"/>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3" name="Google Shape;348;p10">
              <a:extLst>
                <a:ext uri="{FF2B5EF4-FFF2-40B4-BE49-F238E27FC236}">
                  <a16:creationId xmlns:a16="http://schemas.microsoft.com/office/drawing/2014/main" id="{36A9D5F7-853E-4C7C-ACE2-8EFCA1230F52}"/>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94" name="Google Shape;349;p10">
              <a:extLst>
                <a:ext uri="{FF2B5EF4-FFF2-40B4-BE49-F238E27FC236}">
                  <a16:creationId xmlns:a16="http://schemas.microsoft.com/office/drawing/2014/main" id="{1B4B5DB8-0F23-4C2A-97EE-FDB8BD39131D}"/>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3" name="Google Shape;351;p10">
            <a:extLst>
              <a:ext uri="{FF2B5EF4-FFF2-40B4-BE49-F238E27FC236}">
                <a16:creationId xmlns:a16="http://schemas.microsoft.com/office/drawing/2014/main" id="{581E725F-8AA1-45BD-BA5F-6303F9D92F54}"/>
              </a:ext>
            </a:extLst>
          </p:cNvPr>
          <p:cNvGrpSpPr/>
          <p:nvPr userDrawn="1"/>
        </p:nvGrpSpPr>
        <p:grpSpPr>
          <a:xfrm flipH="1">
            <a:off x="2092592" y="5603187"/>
            <a:ext cx="923998" cy="943211"/>
            <a:chOff x="2148829" y="2424101"/>
            <a:chExt cx="2454481" cy="2453871"/>
          </a:xfrm>
        </p:grpSpPr>
        <p:sp>
          <p:nvSpPr>
            <p:cNvPr id="81" name="Google Shape;352;p10">
              <a:extLst>
                <a:ext uri="{FF2B5EF4-FFF2-40B4-BE49-F238E27FC236}">
                  <a16:creationId xmlns:a16="http://schemas.microsoft.com/office/drawing/2014/main" id="{6B2854EC-C6D9-496B-9FD2-02BD348D9B0B}"/>
                </a:ext>
              </a:extLst>
            </p:cNvPr>
            <p:cNvSpPr/>
            <p:nvPr/>
          </p:nvSpPr>
          <p:spPr>
            <a:xfrm>
              <a:off x="2414700" y="2858833"/>
              <a:ext cx="1640137" cy="2000434"/>
            </a:xfrm>
            <a:custGeom>
              <a:avLst/>
              <a:gdLst/>
              <a:ahLst/>
              <a:cxnLst/>
              <a:rect l="l" t="t" r="r" b="b"/>
              <a:pathLst>
                <a:path w="1640137" h="2000434" extrusionOk="0">
                  <a:moveTo>
                    <a:pt x="1573116" y="1578"/>
                  </a:moveTo>
                  <a:cubicBezTo>
                    <a:pt x="1569401" y="-1280"/>
                    <a:pt x="1567782" y="-232"/>
                    <a:pt x="1566734" y="-137"/>
                  </a:cubicBezTo>
                  <a:cubicBezTo>
                    <a:pt x="1565591" y="-41"/>
                    <a:pt x="1564734" y="54"/>
                    <a:pt x="1563877" y="244"/>
                  </a:cubicBezTo>
                  <a:cubicBezTo>
                    <a:pt x="1562258" y="626"/>
                    <a:pt x="1560543" y="1197"/>
                    <a:pt x="1558448" y="1864"/>
                  </a:cubicBezTo>
                  <a:cubicBezTo>
                    <a:pt x="1554257" y="3197"/>
                    <a:pt x="1548827" y="5197"/>
                    <a:pt x="1542255" y="7769"/>
                  </a:cubicBezTo>
                  <a:cubicBezTo>
                    <a:pt x="1529015" y="12913"/>
                    <a:pt x="1511299" y="20342"/>
                    <a:pt x="1492249" y="28629"/>
                  </a:cubicBezTo>
                  <a:cubicBezTo>
                    <a:pt x="1454149" y="45202"/>
                    <a:pt x="1410524" y="65205"/>
                    <a:pt x="1385283" y="78445"/>
                  </a:cubicBezTo>
                  <a:cubicBezTo>
                    <a:pt x="1037144" y="261420"/>
                    <a:pt x="648810" y="572030"/>
                    <a:pt x="341438" y="913120"/>
                  </a:cubicBezTo>
                  <a:cubicBezTo>
                    <a:pt x="256571" y="993416"/>
                    <a:pt x="105123" y="1184488"/>
                    <a:pt x="81977" y="1263831"/>
                  </a:cubicBezTo>
                  <a:cubicBezTo>
                    <a:pt x="11016" y="1394133"/>
                    <a:pt x="-16225" y="1497289"/>
                    <a:pt x="8921" y="1562725"/>
                  </a:cubicBezTo>
                  <a:cubicBezTo>
                    <a:pt x="17017" y="1583871"/>
                    <a:pt x="41591" y="1611684"/>
                    <a:pt x="96932" y="1668453"/>
                  </a:cubicBezTo>
                  <a:cubicBezTo>
                    <a:pt x="104075" y="1675787"/>
                    <a:pt x="121411" y="1690170"/>
                    <a:pt x="144842" y="1708934"/>
                  </a:cubicBezTo>
                  <a:cubicBezTo>
                    <a:pt x="168274" y="1727698"/>
                    <a:pt x="197134" y="1750559"/>
                    <a:pt x="226472" y="1772657"/>
                  </a:cubicBezTo>
                  <a:cubicBezTo>
                    <a:pt x="320578" y="1843427"/>
                    <a:pt x="342486" y="1857524"/>
                    <a:pt x="405827" y="1888861"/>
                  </a:cubicBezTo>
                  <a:cubicBezTo>
                    <a:pt x="533653" y="1952012"/>
                    <a:pt x="688053" y="1999161"/>
                    <a:pt x="774159" y="2000018"/>
                  </a:cubicBezTo>
                  <a:cubicBezTo>
                    <a:pt x="854264" y="2000875"/>
                    <a:pt x="960468" y="1964109"/>
                    <a:pt x="1041621" y="1908388"/>
                  </a:cubicBezTo>
                  <a:cubicBezTo>
                    <a:pt x="1181162" y="1812471"/>
                    <a:pt x="1319561" y="1636735"/>
                    <a:pt x="1421383" y="1427661"/>
                  </a:cubicBezTo>
                  <a:cubicBezTo>
                    <a:pt x="1598452" y="1064473"/>
                    <a:pt x="1677415" y="590985"/>
                    <a:pt x="1622836" y="218557"/>
                  </a:cubicBezTo>
                  <a:cubicBezTo>
                    <a:pt x="1617217" y="180362"/>
                    <a:pt x="1607406" y="128832"/>
                    <a:pt x="1597976" y="85969"/>
                  </a:cubicBezTo>
                  <a:cubicBezTo>
                    <a:pt x="1593214" y="64538"/>
                    <a:pt x="1588547" y="45202"/>
                    <a:pt x="1584641" y="30820"/>
                  </a:cubicBezTo>
                  <a:cubicBezTo>
                    <a:pt x="1582736" y="23676"/>
                    <a:pt x="1581022" y="17770"/>
                    <a:pt x="1579498" y="13294"/>
                  </a:cubicBezTo>
                  <a:cubicBezTo>
                    <a:pt x="1578736" y="11008"/>
                    <a:pt x="1578069" y="9103"/>
                    <a:pt x="1577307" y="7388"/>
                  </a:cubicBezTo>
                  <a:cubicBezTo>
                    <a:pt x="1576355" y="5578"/>
                    <a:pt x="1576450" y="4054"/>
                    <a:pt x="1573116" y="1578"/>
                  </a:cubicBezTo>
                  <a:lnTo>
                    <a:pt x="1573116" y="1578"/>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2" name="Google Shape;353;p10">
              <a:extLst>
                <a:ext uri="{FF2B5EF4-FFF2-40B4-BE49-F238E27FC236}">
                  <a16:creationId xmlns:a16="http://schemas.microsoft.com/office/drawing/2014/main" id="{376FBCC1-8A89-4384-9329-96C34E7F20DF}"/>
                </a:ext>
              </a:extLst>
            </p:cNvPr>
            <p:cNvSpPr/>
            <p:nvPr/>
          </p:nvSpPr>
          <p:spPr>
            <a:xfrm>
              <a:off x="3996225" y="2810413"/>
              <a:ext cx="607085" cy="1076528"/>
            </a:xfrm>
            <a:custGeom>
              <a:avLst/>
              <a:gdLst/>
              <a:ahLst/>
              <a:cxnLst/>
              <a:rect l="l" t="t" r="r" b="b"/>
              <a:pathLst>
                <a:path w="607085" h="1076528" extrusionOk="0">
                  <a:moveTo>
                    <a:pt x="291343" y="24185"/>
                  </a:moveTo>
                  <a:cubicBezTo>
                    <a:pt x="275817" y="13041"/>
                    <a:pt x="260101" y="7421"/>
                    <a:pt x="240098" y="3040"/>
                  </a:cubicBezTo>
                  <a:cubicBezTo>
                    <a:pt x="218667" y="-1627"/>
                    <a:pt x="187520" y="-1246"/>
                    <a:pt x="153040" y="2373"/>
                  </a:cubicBezTo>
                  <a:cubicBezTo>
                    <a:pt x="118750" y="6088"/>
                    <a:pt x="81602" y="13232"/>
                    <a:pt x="50360" y="22852"/>
                  </a:cubicBezTo>
                  <a:cubicBezTo>
                    <a:pt x="50265" y="22852"/>
                    <a:pt x="50075" y="22852"/>
                    <a:pt x="49979" y="22947"/>
                  </a:cubicBezTo>
                  <a:lnTo>
                    <a:pt x="7117" y="35425"/>
                  </a:lnTo>
                  <a:cubicBezTo>
                    <a:pt x="-693" y="37616"/>
                    <a:pt x="-2980" y="49808"/>
                    <a:pt x="3593" y="54666"/>
                  </a:cubicBezTo>
                  <a:lnTo>
                    <a:pt x="103415" y="129151"/>
                  </a:lnTo>
                  <a:cubicBezTo>
                    <a:pt x="103510" y="129246"/>
                    <a:pt x="103510" y="129246"/>
                    <a:pt x="103605" y="129342"/>
                  </a:cubicBezTo>
                  <a:cubicBezTo>
                    <a:pt x="177233" y="186587"/>
                    <a:pt x="212666" y="217448"/>
                    <a:pt x="255815" y="262692"/>
                  </a:cubicBezTo>
                  <a:cubicBezTo>
                    <a:pt x="439552" y="454906"/>
                    <a:pt x="547946" y="677219"/>
                    <a:pt x="569092" y="902105"/>
                  </a:cubicBezTo>
                  <a:cubicBezTo>
                    <a:pt x="570711" y="919440"/>
                    <a:pt x="572521" y="935061"/>
                    <a:pt x="574140" y="946681"/>
                  </a:cubicBezTo>
                  <a:cubicBezTo>
                    <a:pt x="574902" y="952492"/>
                    <a:pt x="575855" y="957255"/>
                    <a:pt x="576521" y="960779"/>
                  </a:cubicBezTo>
                  <a:cubicBezTo>
                    <a:pt x="578331" y="988496"/>
                    <a:pt x="573664" y="1046504"/>
                    <a:pt x="571664" y="1076127"/>
                  </a:cubicBezTo>
                  <a:cubicBezTo>
                    <a:pt x="583665" y="1051362"/>
                    <a:pt x="598714" y="968208"/>
                    <a:pt x="600715" y="962017"/>
                  </a:cubicBezTo>
                  <a:cubicBezTo>
                    <a:pt x="601382" y="958969"/>
                    <a:pt x="601667" y="955350"/>
                    <a:pt x="602239" y="950872"/>
                  </a:cubicBezTo>
                  <a:cubicBezTo>
                    <a:pt x="603191" y="941919"/>
                    <a:pt x="604239" y="929823"/>
                    <a:pt x="605001" y="915916"/>
                  </a:cubicBezTo>
                  <a:cubicBezTo>
                    <a:pt x="606525" y="887912"/>
                    <a:pt x="607096" y="852860"/>
                    <a:pt x="606716" y="823238"/>
                  </a:cubicBezTo>
                  <a:cubicBezTo>
                    <a:pt x="603287" y="565587"/>
                    <a:pt x="515466" y="307935"/>
                    <a:pt x="360399" y="101433"/>
                  </a:cubicBezTo>
                  <a:cubicBezTo>
                    <a:pt x="333539" y="65619"/>
                    <a:pt x="315727" y="44093"/>
                    <a:pt x="298106" y="29424"/>
                  </a:cubicBezTo>
                  <a:cubicBezTo>
                    <a:pt x="295820" y="27519"/>
                    <a:pt x="293534" y="25805"/>
                    <a:pt x="291343" y="24185"/>
                  </a:cubicBezTo>
                  <a:lnTo>
                    <a:pt x="291343" y="24185"/>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3" name="Google Shape;354;p10">
              <a:extLst>
                <a:ext uri="{FF2B5EF4-FFF2-40B4-BE49-F238E27FC236}">
                  <a16:creationId xmlns:a16="http://schemas.microsoft.com/office/drawing/2014/main" id="{263AFD13-4350-4B2E-A9EB-9F47CD6961F2}"/>
                </a:ext>
              </a:extLst>
            </p:cNvPr>
            <p:cNvSpPr/>
            <p:nvPr/>
          </p:nvSpPr>
          <p:spPr>
            <a:xfrm>
              <a:off x="2148829" y="2632235"/>
              <a:ext cx="1830416" cy="1792106"/>
            </a:xfrm>
            <a:custGeom>
              <a:avLst/>
              <a:gdLst/>
              <a:ahLst/>
              <a:cxnLst/>
              <a:rect l="l" t="t" r="r" b="b"/>
              <a:pathLst>
                <a:path w="1830416" h="1792106" extrusionOk="0">
                  <a:moveTo>
                    <a:pt x="1827557" y="215507"/>
                  </a:moveTo>
                  <a:cubicBezTo>
                    <a:pt x="1827367" y="215412"/>
                    <a:pt x="1827176" y="215412"/>
                    <a:pt x="1826986" y="215412"/>
                  </a:cubicBezTo>
                  <a:lnTo>
                    <a:pt x="1813079" y="207888"/>
                  </a:lnTo>
                  <a:cubicBezTo>
                    <a:pt x="1805459" y="203792"/>
                    <a:pt x="1776979" y="188647"/>
                    <a:pt x="1750023" y="174074"/>
                  </a:cubicBezTo>
                  <a:cubicBezTo>
                    <a:pt x="1397598" y="-16522"/>
                    <a:pt x="956972" y="-54241"/>
                    <a:pt x="612357" y="77109"/>
                  </a:cubicBezTo>
                  <a:cubicBezTo>
                    <a:pt x="417857" y="151309"/>
                    <a:pt x="245359" y="285516"/>
                    <a:pt x="153443" y="434773"/>
                  </a:cubicBezTo>
                  <a:cubicBezTo>
                    <a:pt x="-12959" y="704902"/>
                    <a:pt x="-46677" y="1077901"/>
                    <a:pt x="64194" y="1412324"/>
                  </a:cubicBezTo>
                  <a:cubicBezTo>
                    <a:pt x="90102" y="1490524"/>
                    <a:pt x="159348" y="1631684"/>
                    <a:pt x="205354" y="1700169"/>
                  </a:cubicBezTo>
                  <a:cubicBezTo>
                    <a:pt x="215165" y="1714838"/>
                    <a:pt x="224880" y="1728649"/>
                    <a:pt x="232405" y="1739127"/>
                  </a:cubicBezTo>
                  <a:cubicBezTo>
                    <a:pt x="236215" y="1744365"/>
                    <a:pt x="239359" y="1748937"/>
                    <a:pt x="241930" y="1752271"/>
                  </a:cubicBezTo>
                  <a:cubicBezTo>
                    <a:pt x="245740" y="1758367"/>
                    <a:pt x="268029" y="1786085"/>
                    <a:pt x="275458" y="1791704"/>
                  </a:cubicBezTo>
                  <a:cubicBezTo>
                    <a:pt x="270029" y="1767320"/>
                    <a:pt x="265743" y="1744175"/>
                    <a:pt x="266505" y="1724649"/>
                  </a:cubicBezTo>
                  <a:cubicBezTo>
                    <a:pt x="268791" y="1658354"/>
                    <a:pt x="301271" y="1570343"/>
                    <a:pt x="360612" y="1470522"/>
                  </a:cubicBezTo>
                  <a:cubicBezTo>
                    <a:pt x="419953" y="1370699"/>
                    <a:pt x="504344" y="1258495"/>
                    <a:pt x="606262" y="1143052"/>
                  </a:cubicBezTo>
                  <a:cubicBezTo>
                    <a:pt x="810096" y="912166"/>
                    <a:pt x="1084226" y="667374"/>
                    <a:pt x="1369023" y="475445"/>
                  </a:cubicBezTo>
                  <a:cubicBezTo>
                    <a:pt x="1515804" y="376575"/>
                    <a:pt x="1677062" y="286659"/>
                    <a:pt x="1788409" y="241701"/>
                  </a:cubicBezTo>
                  <a:lnTo>
                    <a:pt x="1826319" y="226461"/>
                  </a:lnTo>
                  <a:cubicBezTo>
                    <a:pt x="1830796" y="225032"/>
                    <a:pt x="1831557" y="217889"/>
                    <a:pt x="1827557" y="215507"/>
                  </a:cubicBezTo>
                  <a:lnTo>
                    <a:pt x="1827557" y="215507"/>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4" name="Google Shape;355;p10">
              <a:extLst>
                <a:ext uri="{FF2B5EF4-FFF2-40B4-BE49-F238E27FC236}">
                  <a16:creationId xmlns:a16="http://schemas.microsoft.com/office/drawing/2014/main" id="{1328A865-02C2-40BA-8C0E-923A1CF20B17}"/>
                </a:ext>
              </a:extLst>
            </p:cNvPr>
            <p:cNvSpPr/>
            <p:nvPr/>
          </p:nvSpPr>
          <p:spPr>
            <a:xfrm>
              <a:off x="2332020" y="2424101"/>
              <a:ext cx="1658113" cy="611210"/>
            </a:xfrm>
            <a:custGeom>
              <a:avLst/>
              <a:gdLst/>
              <a:ahLst/>
              <a:cxnLst/>
              <a:rect l="l" t="t" r="r" b="b"/>
              <a:pathLst>
                <a:path w="1658113" h="611210" extrusionOk="0">
                  <a:moveTo>
                    <a:pt x="1436210" y="83694"/>
                  </a:moveTo>
                  <a:cubicBezTo>
                    <a:pt x="1432590" y="81027"/>
                    <a:pt x="1429066" y="78551"/>
                    <a:pt x="1425542" y="76170"/>
                  </a:cubicBezTo>
                  <a:cubicBezTo>
                    <a:pt x="1383441" y="47118"/>
                    <a:pt x="1346294" y="34355"/>
                    <a:pt x="1279333" y="20829"/>
                  </a:cubicBezTo>
                  <a:cubicBezTo>
                    <a:pt x="1082546" y="-19080"/>
                    <a:pt x="851946" y="-2126"/>
                    <a:pt x="651254" y="66645"/>
                  </a:cubicBezTo>
                  <a:cubicBezTo>
                    <a:pt x="502188" y="117794"/>
                    <a:pt x="347026" y="209329"/>
                    <a:pt x="226059" y="317533"/>
                  </a:cubicBezTo>
                  <a:cubicBezTo>
                    <a:pt x="193102" y="346966"/>
                    <a:pt x="148239" y="394495"/>
                    <a:pt x="111473" y="436691"/>
                  </a:cubicBezTo>
                  <a:cubicBezTo>
                    <a:pt x="93089" y="457836"/>
                    <a:pt x="76706" y="477553"/>
                    <a:pt x="64991" y="493174"/>
                  </a:cubicBezTo>
                  <a:cubicBezTo>
                    <a:pt x="59085" y="500985"/>
                    <a:pt x="54323" y="507462"/>
                    <a:pt x="50989" y="512986"/>
                  </a:cubicBezTo>
                  <a:cubicBezTo>
                    <a:pt x="49274" y="515748"/>
                    <a:pt x="47941" y="518416"/>
                    <a:pt x="46893" y="520797"/>
                  </a:cubicBezTo>
                  <a:cubicBezTo>
                    <a:pt x="43655" y="527560"/>
                    <a:pt x="8222" y="579566"/>
                    <a:pt x="-256" y="610808"/>
                  </a:cubicBezTo>
                  <a:cubicBezTo>
                    <a:pt x="3745" y="610998"/>
                    <a:pt x="59085" y="537275"/>
                    <a:pt x="63848" y="534894"/>
                  </a:cubicBezTo>
                  <a:cubicBezTo>
                    <a:pt x="67753" y="532227"/>
                    <a:pt x="71849" y="528417"/>
                    <a:pt x="76230" y="523464"/>
                  </a:cubicBezTo>
                  <a:cubicBezTo>
                    <a:pt x="106901" y="489078"/>
                    <a:pt x="187101" y="422118"/>
                    <a:pt x="236250" y="389828"/>
                  </a:cubicBezTo>
                  <a:cubicBezTo>
                    <a:pt x="384173" y="292768"/>
                    <a:pt x="542003" y="237714"/>
                    <a:pt x="736789" y="215901"/>
                  </a:cubicBezTo>
                  <a:cubicBezTo>
                    <a:pt x="981391" y="188469"/>
                    <a:pt x="1225993" y="226379"/>
                    <a:pt x="1467547" y="329439"/>
                  </a:cubicBezTo>
                  <a:cubicBezTo>
                    <a:pt x="1490026" y="339060"/>
                    <a:pt x="1530888" y="358777"/>
                    <a:pt x="1567560" y="377255"/>
                  </a:cubicBezTo>
                  <a:cubicBezTo>
                    <a:pt x="1585847" y="386494"/>
                    <a:pt x="1603088" y="395543"/>
                    <a:pt x="1616613" y="402877"/>
                  </a:cubicBezTo>
                  <a:cubicBezTo>
                    <a:pt x="1630139" y="410116"/>
                    <a:pt x="1640616" y="416212"/>
                    <a:pt x="1642426" y="417641"/>
                  </a:cubicBezTo>
                  <a:cubicBezTo>
                    <a:pt x="1643283" y="418308"/>
                    <a:pt x="1644331" y="419451"/>
                    <a:pt x="1646903" y="419832"/>
                  </a:cubicBezTo>
                  <a:cubicBezTo>
                    <a:pt x="1649474" y="420213"/>
                    <a:pt x="1653665" y="418593"/>
                    <a:pt x="1655380" y="416403"/>
                  </a:cubicBezTo>
                  <a:cubicBezTo>
                    <a:pt x="1658904" y="412021"/>
                    <a:pt x="1657666" y="410402"/>
                    <a:pt x="1657571" y="408973"/>
                  </a:cubicBezTo>
                  <a:cubicBezTo>
                    <a:pt x="1657380" y="406116"/>
                    <a:pt x="1656713" y="403639"/>
                    <a:pt x="1655761" y="400496"/>
                  </a:cubicBezTo>
                  <a:cubicBezTo>
                    <a:pt x="1653856" y="394019"/>
                    <a:pt x="1650522" y="385161"/>
                    <a:pt x="1646427" y="374588"/>
                  </a:cubicBezTo>
                  <a:cubicBezTo>
                    <a:pt x="1638235" y="353347"/>
                    <a:pt x="1626805" y="325629"/>
                    <a:pt x="1615375" y="301817"/>
                  </a:cubicBezTo>
                  <a:cubicBezTo>
                    <a:pt x="1605755" y="281719"/>
                    <a:pt x="1582228" y="242000"/>
                    <a:pt x="1562035" y="211901"/>
                  </a:cubicBezTo>
                  <a:cubicBezTo>
                    <a:pt x="1530603" y="164847"/>
                    <a:pt x="1516887" y="150084"/>
                    <a:pt x="1470690" y="111412"/>
                  </a:cubicBezTo>
                  <a:cubicBezTo>
                    <a:pt x="1458212" y="100839"/>
                    <a:pt x="1446973" y="91695"/>
                    <a:pt x="1436210" y="83694"/>
                  </a:cubicBezTo>
                  <a:lnTo>
                    <a:pt x="1436210" y="8369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5" name="Google Shape;356;p10">
              <a:extLst>
                <a:ext uri="{FF2B5EF4-FFF2-40B4-BE49-F238E27FC236}">
                  <a16:creationId xmlns:a16="http://schemas.microsoft.com/office/drawing/2014/main" id="{0C098CFA-645E-4ED5-8670-04DAC381D0F7}"/>
                </a:ext>
              </a:extLst>
            </p:cNvPr>
            <p:cNvSpPr/>
            <p:nvPr/>
          </p:nvSpPr>
          <p:spPr>
            <a:xfrm>
              <a:off x="3715705" y="2476794"/>
              <a:ext cx="562402" cy="374509"/>
            </a:xfrm>
            <a:custGeom>
              <a:avLst/>
              <a:gdLst/>
              <a:ahLst/>
              <a:cxnLst/>
              <a:rect l="l" t="t" r="r" b="b"/>
              <a:pathLst>
                <a:path w="562402" h="374509" extrusionOk="0">
                  <a:moveTo>
                    <a:pt x="402699" y="202071"/>
                  </a:moveTo>
                  <a:cubicBezTo>
                    <a:pt x="359455" y="169114"/>
                    <a:pt x="313830" y="138063"/>
                    <a:pt x="279445" y="118251"/>
                  </a:cubicBezTo>
                  <a:cubicBezTo>
                    <a:pt x="215342" y="81294"/>
                    <a:pt x="124283" y="38336"/>
                    <a:pt x="75134" y="22239"/>
                  </a:cubicBezTo>
                  <a:cubicBezTo>
                    <a:pt x="75039" y="22239"/>
                    <a:pt x="74943" y="22143"/>
                    <a:pt x="74943" y="22048"/>
                  </a:cubicBezTo>
                  <a:lnTo>
                    <a:pt x="43511" y="11666"/>
                  </a:lnTo>
                  <a:cubicBezTo>
                    <a:pt x="40653" y="10618"/>
                    <a:pt x="1315" y="-2717"/>
                    <a:pt x="-209" y="-50"/>
                  </a:cubicBezTo>
                  <a:cubicBezTo>
                    <a:pt x="-1733" y="2617"/>
                    <a:pt x="34748" y="20905"/>
                    <a:pt x="37129" y="22905"/>
                  </a:cubicBezTo>
                  <a:lnTo>
                    <a:pt x="56084" y="38145"/>
                  </a:lnTo>
                  <a:cubicBezTo>
                    <a:pt x="56179" y="38241"/>
                    <a:pt x="56179" y="38241"/>
                    <a:pt x="56274" y="38336"/>
                  </a:cubicBezTo>
                  <a:cubicBezTo>
                    <a:pt x="135618" y="101868"/>
                    <a:pt x="211056" y="211691"/>
                    <a:pt x="254680" y="328086"/>
                  </a:cubicBezTo>
                  <a:cubicBezTo>
                    <a:pt x="258871" y="339421"/>
                    <a:pt x="262395" y="349803"/>
                    <a:pt x="265443" y="357709"/>
                  </a:cubicBezTo>
                  <a:cubicBezTo>
                    <a:pt x="266967" y="361614"/>
                    <a:pt x="268301" y="364758"/>
                    <a:pt x="269634" y="367425"/>
                  </a:cubicBezTo>
                  <a:cubicBezTo>
                    <a:pt x="270301" y="368758"/>
                    <a:pt x="270873" y="369901"/>
                    <a:pt x="271920" y="371139"/>
                  </a:cubicBezTo>
                  <a:cubicBezTo>
                    <a:pt x="272397" y="371711"/>
                    <a:pt x="273254" y="372378"/>
                    <a:pt x="274397" y="373044"/>
                  </a:cubicBezTo>
                  <a:cubicBezTo>
                    <a:pt x="275540" y="373711"/>
                    <a:pt x="277350" y="374378"/>
                    <a:pt x="279445" y="373997"/>
                  </a:cubicBezTo>
                  <a:cubicBezTo>
                    <a:pt x="281350" y="373616"/>
                    <a:pt x="283160" y="373140"/>
                    <a:pt x="286684" y="372187"/>
                  </a:cubicBezTo>
                  <a:cubicBezTo>
                    <a:pt x="290208" y="371235"/>
                    <a:pt x="294876" y="369806"/>
                    <a:pt x="300400" y="368282"/>
                  </a:cubicBezTo>
                  <a:cubicBezTo>
                    <a:pt x="311449" y="365043"/>
                    <a:pt x="325736" y="360948"/>
                    <a:pt x="339929" y="356852"/>
                  </a:cubicBezTo>
                  <a:cubicBezTo>
                    <a:pt x="399936" y="339421"/>
                    <a:pt x="482232" y="331039"/>
                    <a:pt x="516427" y="337802"/>
                  </a:cubicBezTo>
                  <a:lnTo>
                    <a:pt x="542811" y="342945"/>
                  </a:lnTo>
                  <a:cubicBezTo>
                    <a:pt x="545002" y="343326"/>
                    <a:pt x="560623" y="351613"/>
                    <a:pt x="561957" y="349899"/>
                  </a:cubicBezTo>
                  <a:cubicBezTo>
                    <a:pt x="563861" y="347422"/>
                    <a:pt x="550908" y="334373"/>
                    <a:pt x="548622" y="331992"/>
                  </a:cubicBezTo>
                  <a:lnTo>
                    <a:pt x="512236" y="295511"/>
                  </a:lnTo>
                  <a:cubicBezTo>
                    <a:pt x="486614" y="269412"/>
                    <a:pt x="446037" y="235027"/>
                    <a:pt x="402699" y="202071"/>
                  </a:cubicBezTo>
                  <a:lnTo>
                    <a:pt x="402699" y="202071"/>
                  </a:lnTo>
                  <a:close/>
                </a:path>
              </a:pathLst>
            </a:custGeom>
            <a:solidFill>
              <a:srgbClr val="BFBB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6" name="Google Shape;357;p10">
              <a:extLst>
                <a:ext uri="{FF2B5EF4-FFF2-40B4-BE49-F238E27FC236}">
                  <a16:creationId xmlns:a16="http://schemas.microsoft.com/office/drawing/2014/main" id="{0BA3A811-FF5D-49EF-8C84-E62F8F94EC2F}"/>
                </a:ext>
              </a:extLst>
            </p:cNvPr>
            <p:cNvSpPr/>
            <p:nvPr/>
          </p:nvSpPr>
          <p:spPr>
            <a:xfrm>
              <a:off x="3257786" y="2855955"/>
              <a:ext cx="1314962" cy="2022017"/>
            </a:xfrm>
            <a:custGeom>
              <a:avLst/>
              <a:gdLst/>
              <a:ahLst/>
              <a:cxnLst/>
              <a:rect l="l" t="t" r="r" b="b"/>
              <a:pathLst>
                <a:path w="1314962" h="2022017" extrusionOk="0">
                  <a:moveTo>
                    <a:pt x="806897" y="49414"/>
                  </a:moveTo>
                  <a:cubicBezTo>
                    <a:pt x="797086" y="41984"/>
                    <a:pt x="788228" y="35222"/>
                    <a:pt x="780322" y="29507"/>
                  </a:cubicBezTo>
                  <a:cubicBezTo>
                    <a:pt x="772416" y="23791"/>
                    <a:pt x="765558" y="19220"/>
                    <a:pt x="760129" y="15886"/>
                  </a:cubicBezTo>
                  <a:cubicBezTo>
                    <a:pt x="757462" y="14171"/>
                    <a:pt x="755271" y="12933"/>
                    <a:pt x="753271" y="11885"/>
                  </a:cubicBezTo>
                  <a:cubicBezTo>
                    <a:pt x="746032" y="9695"/>
                    <a:pt x="737364" y="3027"/>
                    <a:pt x="731554" y="-402"/>
                  </a:cubicBezTo>
                  <a:cubicBezTo>
                    <a:pt x="734888" y="6932"/>
                    <a:pt x="737364" y="13600"/>
                    <a:pt x="736221" y="20934"/>
                  </a:cubicBezTo>
                  <a:cubicBezTo>
                    <a:pt x="736412" y="24649"/>
                    <a:pt x="737364" y="28459"/>
                    <a:pt x="738698" y="33221"/>
                  </a:cubicBezTo>
                  <a:cubicBezTo>
                    <a:pt x="741365" y="42746"/>
                    <a:pt x="745461" y="55700"/>
                    <a:pt x="749461" y="71226"/>
                  </a:cubicBezTo>
                  <a:cubicBezTo>
                    <a:pt x="844521" y="445749"/>
                    <a:pt x="790133" y="947526"/>
                    <a:pt x="609348" y="1358054"/>
                  </a:cubicBezTo>
                  <a:cubicBezTo>
                    <a:pt x="540387" y="1514740"/>
                    <a:pt x="489143" y="1598560"/>
                    <a:pt x="382844" y="1729338"/>
                  </a:cubicBezTo>
                  <a:cubicBezTo>
                    <a:pt x="304453" y="1825731"/>
                    <a:pt x="279021" y="1851163"/>
                    <a:pt x="204631" y="1905360"/>
                  </a:cubicBezTo>
                  <a:cubicBezTo>
                    <a:pt x="166055" y="1933554"/>
                    <a:pt x="79377" y="1976607"/>
                    <a:pt x="44516" y="1985561"/>
                  </a:cubicBezTo>
                  <a:cubicBezTo>
                    <a:pt x="29942" y="1989276"/>
                    <a:pt x="15846" y="1993276"/>
                    <a:pt x="9940" y="1995657"/>
                  </a:cubicBezTo>
                  <a:cubicBezTo>
                    <a:pt x="7940" y="1996419"/>
                    <a:pt x="6321" y="1997276"/>
                    <a:pt x="4606" y="1998324"/>
                  </a:cubicBezTo>
                  <a:cubicBezTo>
                    <a:pt x="2987" y="1999372"/>
                    <a:pt x="510" y="2000800"/>
                    <a:pt x="-156" y="2005278"/>
                  </a:cubicBezTo>
                  <a:cubicBezTo>
                    <a:pt x="-537" y="2007563"/>
                    <a:pt x="224" y="2010135"/>
                    <a:pt x="1367" y="2011659"/>
                  </a:cubicBezTo>
                  <a:cubicBezTo>
                    <a:pt x="2511" y="2013183"/>
                    <a:pt x="3654" y="2013945"/>
                    <a:pt x="4606" y="2014517"/>
                  </a:cubicBezTo>
                  <a:cubicBezTo>
                    <a:pt x="6606" y="2015659"/>
                    <a:pt x="8416" y="2016041"/>
                    <a:pt x="10512" y="2016517"/>
                  </a:cubicBezTo>
                  <a:cubicBezTo>
                    <a:pt x="18989" y="2018422"/>
                    <a:pt x="33372" y="2019470"/>
                    <a:pt x="57470" y="2020517"/>
                  </a:cubicBezTo>
                  <a:cubicBezTo>
                    <a:pt x="506764" y="2039377"/>
                    <a:pt x="931865" y="1814301"/>
                    <a:pt x="1161227" y="1435873"/>
                  </a:cubicBezTo>
                  <a:cubicBezTo>
                    <a:pt x="1307721" y="1194033"/>
                    <a:pt x="1347631" y="971148"/>
                    <a:pt x="1288290" y="723212"/>
                  </a:cubicBezTo>
                  <a:cubicBezTo>
                    <a:pt x="1242094" y="530331"/>
                    <a:pt x="1119412" y="327544"/>
                    <a:pt x="955487" y="172382"/>
                  </a:cubicBezTo>
                  <a:cubicBezTo>
                    <a:pt x="929293" y="147616"/>
                    <a:pt x="881287" y="107516"/>
                    <a:pt x="838139" y="73417"/>
                  </a:cubicBezTo>
                  <a:cubicBezTo>
                    <a:pt x="827280" y="64940"/>
                    <a:pt x="816707" y="56843"/>
                    <a:pt x="806897" y="49414"/>
                  </a:cubicBezTo>
                  <a:lnTo>
                    <a:pt x="806897" y="49414"/>
                  </a:lnTo>
                  <a:close/>
                </a:path>
              </a:pathLst>
            </a:custGeom>
            <a:solidFill>
              <a:srgbClr val="F2C80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7" name="Google Shape;358;p10">
              <a:extLst>
                <a:ext uri="{FF2B5EF4-FFF2-40B4-BE49-F238E27FC236}">
                  <a16:creationId xmlns:a16="http://schemas.microsoft.com/office/drawing/2014/main" id="{8E0499B2-F059-4233-B1E6-A5BE889DC0D3}"/>
                </a:ext>
              </a:extLst>
            </p:cNvPr>
            <p:cNvSpPr/>
            <p:nvPr/>
          </p:nvSpPr>
          <p:spPr>
            <a:xfrm>
              <a:off x="3788137" y="2684384"/>
              <a:ext cx="411912" cy="359715"/>
            </a:xfrm>
            <a:custGeom>
              <a:avLst/>
              <a:gdLst/>
              <a:ahLst/>
              <a:cxnLst/>
              <a:rect l="l" t="t" r="r" b="b"/>
              <a:pathLst>
                <a:path w="411912" h="359715" extrusionOk="0">
                  <a:moveTo>
                    <a:pt x="395037" y="325570"/>
                  </a:moveTo>
                  <a:cubicBezTo>
                    <a:pt x="350365" y="383482"/>
                    <a:pt x="229302" y="365003"/>
                    <a:pt x="124717" y="284327"/>
                  </a:cubicBezTo>
                  <a:cubicBezTo>
                    <a:pt x="20133" y="203650"/>
                    <a:pt x="-28349" y="91255"/>
                    <a:pt x="16418" y="33343"/>
                  </a:cubicBezTo>
                  <a:cubicBezTo>
                    <a:pt x="61090" y="-24569"/>
                    <a:pt x="182153" y="-6091"/>
                    <a:pt x="286738" y="74586"/>
                  </a:cubicBezTo>
                  <a:cubicBezTo>
                    <a:pt x="391227" y="155263"/>
                    <a:pt x="439709" y="267658"/>
                    <a:pt x="395037" y="32557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8" name="Google Shape;359;p10">
              <a:extLst>
                <a:ext uri="{FF2B5EF4-FFF2-40B4-BE49-F238E27FC236}">
                  <a16:creationId xmlns:a16="http://schemas.microsoft.com/office/drawing/2014/main" id="{2E1A4549-E924-43C9-A992-52793F4AD2C5}"/>
                </a:ext>
              </a:extLst>
            </p:cNvPr>
            <p:cNvSpPr/>
            <p:nvPr/>
          </p:nvSpPr>
          <p:spPr>
            <a:xfrm>
              <a:off x="2149175" y="2637166"/>
              <a:ext cx="2004726" cy="2240375"/>
            </a:xfrm>
            <a:custGeom>
              <a:avLst/>
              <a:gdLst/>
              <a:ahLst/>
              <a:cxnLst/>
              <a:rect l="l" t="t" r="r" b="b"/>
              <a:pathLst>
                <a:path w="2004726" h="2240375" extrusionOk="0">
                  <a:moveTo>
                    <a:pt x="536383" y="-402"/>
                  </a:moveTo>
                  <a:cubicBezTo>
                    <a:pt x="212438" y="220388"/>
                    <a:pt x="-256" y="592053"/>
                    <a:pt x="-256" y="1013534"/>
                  </a:cubicBezTo>
                  <a:cubicBezTo>
                    <a:pt x="-256" y="1690857"/>
                    <a:pt x="548861" y="2239973"/>
                    <a:pt x="1226183" y="2239973"/>
                  </a:cubicBezTo>
                  <a:cubicBezTo>
                    <a:pt x="1521744" y="2239973"/>
                    <a:pt x="1792731" y="2135389"/>
                    <a:pt x="2004471" y="1961272"/>
                  </a:cubicBezTo>
                  <a:cubicBezTo>
                    <a:pt x="1808733" y="2093479"/>
                    <a:pt x="1572798" y="2170631"/>
                    <a:pt x="1318767" y="2170631"/>
                  </a:cubicBezTo>
                  <a:cubicBezTo>
                    <a:pt x="641444" y="2170631"/>
                    <a:pt x="92327" y="1621515"/>
                    <a:pt x="92327" y="944193"/>
                  </a:cubicBezTo>
                  <a:cubicBezTo>
                    <a:pt x="92327" y="564240"/>
                    <a:pt x="265016" y="224483"/>
                    <a:pt x="536383" y="-402"/>
                  </a:cubicBezTo>
                  <a:lnTo>
                    <a:pt x="536383" y="-402"/>
                  </a:lnTo>
                  <a:close/>
                </a:path>
              </a:pathLst>
            </a:custGeom>
            <a:solidFill>
              <a:srgbClr val="000000">
                <a:alpha val="1765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4" name="Google Shape;276;p8">
            <a:extLst>
              <a:ext uri="{FF2B5EF4-FFF2-40B4-BE49-F238E27FC236}">
                <a16:creationId xmlns:a16="http://schemas.microsoft.com/office/drawing/2014/main" id="{842231E6-8ED7-420A-B8A8-1755A766D869}"/>
              </a:ext>
            </a:extLst>
          </p:cNvPr>
          <p:cNvSpPr/>
          <p:nvPr userDrawn="1"/>
        </p:nvSpPr>
        <p:spPr>
          <a:xfrm>
            <a:off x="9893962" y="163525"/>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5" name="Google Shape;277;p8">
            <a:extLst>
              <a:ext uri="{FF2B5EF4-FFF2-40B4-BE49-F238E27FC236}">
                <a16:creationId xmlns:a16="http://schemas.microsoft.com/office/drawing/2014/main" id="{DFEF55CD-6C6A-4DD0-B89F-2B01E5A310F6}"/>
              </a:ext>
            </a:extLst>
          </p:cNvPr>
          <p:cNvSpPr/>
          <p:nvPr userDrawn="1"/>
        </p:nvSpPr>
        <p:spPr>
          <a:xfrm>
            <a:off x="11695719" y="1393560"/>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6" name="Google Shape;287;p8">
            <a:extLst>
              <a:ext uri="{FF2B5EF4-FFF2-40B4-BE49-F238E27FC236}">
                <a16:creationId xmlns:a16="http://schemas.microsoft.com/office/drawing/2014/main" id="{02E5511C-84E0-4921-872C-4ECF9BFB35C5}"/>
              </a:ext>
            </a:extLst>
          </p:cNvPr>
          <p:cNvSpPr/>
          <p:nvPr userDrawn="1"/>
        </p:nvSpPr>
        <p:spPr>
          <a:xfrm>
            <a:off x="10199569" y="1572419"/>
            <a:ext cx="926484" cy="4319637"/>
          </a:xfrm>
          <a:custGeom>
            <a:avLst/>
            <a:gdLst/>
            <a:ahLst/>
            <a:cxnLst/>
            <a:rect l="l" t="t" r="r" b="b"/>
            <a:pathLst>
              <a:path w="926484" h="3975969" extrusionOk="0">
                <a:moveTo>
                  <a:pt x="56981" y="0"/>
                </a:moveTo>
                <a:cubicBezTo>
                  <a:pt x="626656" y="986592"/>
                  <a:pt x="926484" y="2105620"/>
                  <a:pt x="926484" y="3244825"/>
                </a:cubicBezTo>
                <a:lnTo>
                  <a:pt x="926484" y="3975969"/>
                </a:lnTo>
                <a:lnTo>
                  <a:pt x="600398" y="3975969"/>
                </a:lnTo>
                <a:lnTo>
                  <a:pt x="625111" y="3760701"/>
                </a:lnTo>
                <a:cubicBezTo>
                  <a:pt x="746577" y="2420088"/>
                  <a:pt x="611984" y="1232210"/>
                  <a:pt x="0" y="27142"/>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7" name="Google Shape;288;p8">
            <a:extLst>
              <a:ext uri="{FF2B5EF4-FFF2-40B4-BE49-F238E27FC236}">
                <a16:creationId xmlns:a16="http://schemas.microsoft.com/office/drawing/2014/main" id="{0D81BA09-166A-4E43-BE42-CDA1BEEC3816}"/>
              </a:ext>
            </a:extLst>
          </p:cNvPr>
          <p:cNvSpPr/>
          <p:nvPr userDrawn="1"/>
        </p:nvSpPr>
        <p:spPr>
          <a:xfrm>
            <a:off x="10199569" y="1572418"/>
            <a:ext cx="164479" cy="228878"/>
          </a:xfrm>
          <a:custGeom>
            <a:avLst/>
            <a:gdLst/>
            <a:ahLst/>
            <a:cxnLst/>
            <a:rect l="l" t="t" r="r" b="b"/>
            <a:pathLst>
              <a:path w="110204" h="153352" extrusionOk="0">
                <a:moveTo>
                  <a:pt x="110204" y="129826"/>
                </a:moveTo>
                <a:cubicBezTo>
                  <a:pt x="86963" y="86201"/>
                  <a:pt x="62960" y="42958"/>
                  <a:pt x="38195" y="0"/>
                </a:cubicBezTo>
                <a:lnTo>
                  <a:pt x="0" y="18193"/>
                </a:lnTo>
                <a:cubicBezTo>
                  <a:pt x="22860" y="63246"/>
                  <a:pt x="44767" y="108299"/>
                  <a:pt x="65722" y="153353"/>
                </a:cubicBezTo>
                <a:lnTo>
                  <a:pt x="65722" y="153353"/>
                </a:lnTo>
                <a:lnTo>
                  <a:pt x="71247" y="141637"/>
                </a:lnTo>
                <a:cubicBezTo>
                  <a:pt x="74676" y="134303"/>
                  <a:pt x="81153" y="128873"/>
                  <a:pt x="88963" y="126778"/>
                </a:cubicBezTo>
                <a:cubicBezTo>
                  <a:pt x="96107" y="124873"/>
                  <a:pt x="103822" y="126016"/>
                  <a:pt x="110204" y="129826"/>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8" name="Google Shape;289;p8">
            <a:extLst>
              <a:ext uri="{FF2B5EF4-FFF2-40B4-BE49-F238E27FC236}">
                <a16:creationId xmlns:a16="http://schemas.microsoft.com/office/drawing/2014/main" id="{1C2AEB62-E825-4350-A618-740F532659B1}"/>
              </a:ext>
            </a:extLst>
          </p:cNvPr>
          <p:cNvSpPr/>
          <p:nvPr userDrawn="1"/>
        </p:nvSpPr>
        <p:spPr>
          <a:xfrm>
            <a:off x="9275358" y="819134"/>
            <a:ext cx="1410517" cy="744229"/>
          </a:xfrm>
          <a:custGeom>
            <a:avLst/>
            <a:gdLst/>
            <a:ahLst/>
            <a:cxnLst/>
            <a:rect l="l" t="t" r="r" b="b"/>
            <a:pathLst>
              <a:path w="945070" h="498646" extrusionOk="0">
                <a:moveTo>
                  <a:pt x="634460" y="498647"/>
                </a:moveTo>
                <a:lnTo>
                  <a:pt x="137827" y="398539"/>
                </a:lnTo>
                <a:lnTo>
                  <a:pt x="136589" y="333198"/>
                </a:lnTo>
                <a:lnTo>
                  <a:pt x="102299" y="391396"/>
                </a:lnTo>
                <a:lnTo>
                  <a:pt x="0" y="370821"/>
                </a:lnTo>
                <a:cubicBezTo>
                  <a:pt x="22289" y="136983"/>
                  <a:pt x="197929" y="119457"/>
                  <a:pt x="600551" y="422161"/>
                </a:cubicBezTo>
                <a:cubicBezTo>
                  <a:pt x="680276" y="89453"/>
                  <a:pt x="781240" y="-113144"/>
                  <a:pt x="945071" y="67831"/>
                </a:cubicBezTo>
                <a:lnTo>
                  <a:pt x="885253" y="150794"/>
                </a:lnTo>
                <a:lnTo>
                  <a:pt x="815340" y="115837"/>
                </a:lnTo>
                <a:lnTo>
                  <a:pt x="864394" y="179750"/>
                </a:lnTo>
                <a:lnTo>
                  <a:pt x="634460" y="498647"/>
                </a:lnTo>
                <a:close/>
              </a:path>
            </a:pathLst>
          </a:custGeom>
          <a:solidFill>
            <a:srgbClr val="497A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29" name="Google Shape;290;p8">
            <a:extLst>
              <a:ext uri="{FF2B5EF4-FFF2-40B4-BE49-F238E27FC236}">
                <a16:creationId xmlns:a16="http://schemas.microsoft.com/office/drawing/2014/main" id="{E8D85359-EC10-4022-BB77-FF7BB69C8AB8}"/>
              </a:ext>
            </a:extLst>
          </p:cNvPr>
          <p:cNvSpPr/>
          <p:nvPr userDrawn="1"/>
        </p:nvSpPr>
        <p:spPr>
          <a:xfrm>
            <a:off x="9003567" y="1096296"/>
            <a:ext cx="2737258" cy="1258070"/>
          </a:xfrm>
          <a:custGeom>
            <a:avLst/>
            <a:gdLst/>
            <a:ahLst/>
            <a:cxnLst/>
            <a:rect l="l" t="t" r="r" b="b"/>
            <a:pathLst>
              <a:path w="1834009" h="842928" extrusionOk="0">
                <a:moveTo>
                  <a:pt x="2257" y="842929"/>
                </a:moveTo>
                <a:cubicBezTo>
                  <a:pt x="-39367" y="365345"/>
                  <a:pt x="504891" y="90263"/>
                  <a:pt x="801595" y="275334"/>
                </a:cubicBezTo>
                <a:cubicBezTo>
                  <a:pt x="953519" y="-113000"/>
                  <a:pt x="1834010" y="-68995"/>
                  <a:pt x="1834010" y="272381"/>
                </a:cubicBezTo>
                <a:lnTo>
                  <a:pt x="1610744" y="284668"/>
                </a:lnTo>
                <a:lnTo>
                  <a:pt x="1587407" y="147413"/>
                </a:lnTo>
                <a:lnTo>
                  <a:pt x="1579787" y="286383"/>
                </a:lnTo>
                <a:lnTo>
                  <a:pt x="1370904" y="297908"/>
                </a:lnTo>
                <a:lnTo>
                  <a:pt x="1329089" y="147508"/>
                </a:lnTo>
                <a:lnTo>
                  <a:pt x="1333090" y="300004"/>
                </a:lnTo>
                <a:lnTo>
                  <a:pt x="1096965" y="313053"/>
                </a:lnTo>
                <a:lnTo>
                  <a:pt x="1079820" y="189799"/>
                </a:lnTo>
                <a:lnTo>
                  <a:pt x="1062008" y="314958"/>
                </a:lnTo>
                <a:lnTo>
                  <a:pt x="820645" y="328293"/>
                </a:lnTo>
                <a:lnTo>
                  <a:pt x="705487" y="400683"/>
                </a:lnTo>
                <a:lnTo>
                  <a:pt x="620334" y="330579"/>
                </a:lnTo>
                <a:lnTo>
                  <a:pt x="662339" y="427829"/>
                </a:lnTo>
                <a:lnTo>
                  <a:pt x="489080" y="536795"/>
                </a:lnTo>
                <a:lnTo>
                  <a:pt x="380114" y="421543"/>
                </a:lnTo>
                <a:lnTo>
                  <a:pt x="430406" y="573752"/>
                </a:lnTo>
                <a:lnTo>
                  <a:pt x="204663" y="715675"/>
                </a:lnTo>
                <a:lnTo>
                  <a:pt x="142846" y="637284"/>
                </a:lnTo>
                <a:lnTo>
                  <a:pt x="146846" y="751965"/>
                </a:lnTo>
                <a:lnTo>
                  <a:pt x="2257" y="842929"/>
                </a:ln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0" name="Google Shape;291;p8">
            <a:extLst>
              <a:ext uri="{FF2B5EF4-FFF2-40B4-BE49-F238E27FC236}">
                <a16:creationId xmlns:a16="http://schemas.microsoft.com/office/drawing/2014/main" id="{F6C0F711-2DC7-497C-B658-3D7C18AE4F1B}"/>
              </a:ext>
            </a:extLst>
          </p:cNvPr>
          <p:cNvSpPr/>
          <p:nvPr userDrawn="1"/>
        </p:nvSpPr>
        <p:spPr>
          <a:xfrm>
            <a:off x="9816169" y="1482919"/>
            <a:ext cx="1417642" cy="871278"/>
          </a:xfrm>
          <a:custGeom>
            <a:avLst/>
            <a:gdLst/>
            <a:ahLst/>
            <a:cxnLst/>
            <a:rect l="l" t="t" r="r" b="b"/>
            <a:pathLst>
              <a:path w="949844" h="583771" extrusionOk="0">
                <a:moveTo>
                  <a:pt x="41350" y="583772"/>
                </a:moveTo>
                <a:cubicBezTo>
                  <a:pt x="-56090" y="291069"/>
                  <a:pt x="19824" y="111046"/>
                  <a:pt x="256996" y="35703"/>
                </a:cubicBezTo>
                <a:cubicBezTo>
                  <a:pt x="529030" y="-23637"/>
                  <a:pt x="790301" y="-46307"/>
                  <a:pt x="949845" y="275924"/>
                </a:cubicBezTo>
                <a:lnTo>
                  <a:pt x="727341" y="207630"/>
                </a:lnTo>
                <a:lnTo>
                  <a:pt x="726198" y="101807"/>
                </a:lnTo>
                <a:lnTo>
                  <a:pt x="689431" y="196009"/>
                </a:lnTo>
                <a:lnTo>
                  <a:pt x="520934" y="144288"/>
                </a:lnTo>
                <a:lnTo>
                  <a:pt x="532459" y="53706"/>
                </a:lnTo>
                <a:lnTo>
                  <a:pt x="491311" y="135144"/>
                </a:lnTo>
                <a:lnTo>
                  <a:pt x="276237" y="69136"/>
                </a:lnTo>
                <a:lnTo>
                  <a:pt x="198132" y="240396"/>
                </a:lnTo>
                <a:lnTo>
                  <a:pt x="137648" y="203915"/>
                </a:lnTo>
                <a:lnTo>
                  <a:pt x="188702" y="261065"/>
                </a:lnTo>
                <a:lnTo>
                  <a:pt x="142220" y="362887"/>
                </a:lnTo>
                <a:lnTo>
                  <a:pt x="52018" y="291926"/>
                </a:lnTo>
                <a:lnTo>
                  <a:pt x="116788" y="418608"/>
                </a:lnTo>
                <a:lnTo>
                  <a:pt x="41350" y="583772"/>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1" name="Google Shape;292;p8">
            <a:extLst>
              <a:ext uri="{FF2B5EF4-FFF2-40B4-BE49-F238E27FC236}">
                <a16:creationId xmlns:a16="http://schemas.microsoft.com/office/drawing/2014/main" id="{31FD747A-F5D2-4B2C-A7C1-8E507A8941BA}"/>
              </a:ext>
            </a:extLst>
          </p:cNvPr>
          <p:cNvSpPr/>
          <p:nvPr userDrawn="1"/>
        </p:nvSpPr>
        <p:spPr>
          <a:xfrm>
            <a:off x="11298731" y="755410"/>
            <a:ext cx="1109224" cy="5079258"/>
          </a:xfrm>
          <a:custGeom>
            <a:avLst/>
            <a:gdLst/>
            <a:ahLst/>
            <a:cxnLst/>
            <a:rect l="l" t="t" r="r" b="b"/>
            <a:pathLst>
              <a:path w="1109224" h="4806554" extrusionOk="0">
                <a:moveTo>
                  <a:pt x="1040873" y="0"/>
                </a:moveTo>
                <a:lnTo>
                  <a:pt x="1109224" y="32540"/>
                </a:lnTo>
                <a:cubicBezTo>
                  <a:pt x="376632" y="1475215"/>
                  <a:pt x="215539" y="2897328"/>
                  <a:pt x="360919" y="4502121"/>
                </a:cubicBezTo>
                <a:lnTo>
                  <a:pt x="395864" y="4806554"/>
                </a:lnTo>
                <a:lnTo>
                  <a:pt x="0" y="4806554"/>
                </a:lnTo>
                <a:lnTo>
                  <a:pt x="0" y="3884551"/>
                </a:lnTo>
                <a:cubicBezTo>
                  <a:pt x="0" y="2520830"/>
                  <a:pt x="358942" y="1181124"/>
                  <a:pt x="1040873" y="0"/>
                </a:cubicBezTo>
                <a:close/>
              </a:path>
            </a:pathLst>
          </a:custGeom>
          <a:solidFill>
            <a:srgbClr val="C55A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2" name="Google Shape;293;p8">
            <a:extLst>
              <a:ext uri="{FF2B5EF4-FFF2-40B4-BE49-F238E27FC236}">
                <a16:creationId xmlns:a16="http://schemas.microsoft.com/office/drawing/2014/main" id="{8E07BAA9-863B-490F-97C3-3D10CEA00BCA}"/>
              </a:ext>
            </a:extLst>
          </p:cNvPr>
          <p:cNvSpPr/>
          <p:nvPr userDrawn="1"/>
        </p:nvSpPr>
        <p:spPr>
          <a:xfrm>
            <a:off x="12213281" y="731928"/>
            <a:ext cx="197034" cy="274084"/>
          </a:xfrm>
          <a:custGeom>
            <a:avLst/>
            <a:gdLst/>
            <a:ahLst/>
            <a:cxnLst/>
            <a:rect l="l" t="t" r="r" b="b"/>
            <a:pathLst>
              <a:path w="132016" h="183641" extrusionOk="0">
                <a:moveTo>
                  <a:pt x="0" y="155353"/>
                </a:moveTo>
                <a:cubicBezTo>
                  <a:pt x="27813" y="103156"/>
                  <a:pt x="56579" y="51340"/>
                  <a:pt x="86201" y="0"/>
                </a:cubicBezTo>
                <a:lnTo>
                  <a:pt x="132017" y="21812"/>
                </a:lnTo>
                <a:cubicBezTo>
                  <a:pt x="104585" y="75819"/>
                  <a:pt x="78391" y="129731"/>
                  <a:pt x="53340" y="183642"/>
                </a:cubicBezTo>
                <a:lnTo>
                  <a:pt x="53340" y="183642"/>
                </a:lnTo>
                <a:lnTo>
                  <a:pt x="46768" y="169640"/>
                </a:lnTo>
                <a:cubicBezTo>
                  <a:pt x="42672" y="160877"/>
                  <a:pt x="34862" y="154400"/>
                  <a:pt x="25527" y="151924"/>
                </a:cubicBezTo>
                <a:cubicBezTo>
                  <a:pt x="16859" y="149352"/>
                  <a:pt x="7620" y="150781"/>
                  <a:pt x="0" y="155353"/>
                </a:cubicBez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3" name="Google Shape;295;p8">
            <a:extLst>
              <a:ext uri="{FF2B5EF4-FFF2-40B4-BE49-F238E27FC236}">
                <a16:creationId xmlns:a16="http://schemas.microsoft.com/office/drawing/2014/main" id="{99BFDCAD-3C0D-4C5D-B365-49B4F439938C}"/>
              </a:ext>
            </a:extLst>
          </p:cNvPr>
          <p:cNvSpPr/>
          <p:nvPr userDrawn="1"/>
        </p:nvSpPr>
        <p:spPr>
          <a:xfrm>
            <a:off x="10590531" y="195108"/>
            <a:ext cx="2963456" cy="1278011"/>
          </a:xfrm>
          <a:custGeom>
            <a:avLst/>
            <a:gdLst/>
            <a:ahLst/>
            <a:cxnLst/>
            <a:rect l="l" t="t" r="r" b="b"/>
            <a:pathLst>
              <a:path w="2963456" h="1278011" extrusionOk="0">
                <a:moveTo>
                  <a:pt x="820159" y="385"/>
                </a:moveTo>
                <a:cubicBezTo>
                  <a:pt x="1247201" y="-8763"/>
                  <a:pt x="1708170" y="144988"/>
                  <a:pt x="1843874" y="491780"/>
                </a:cubicBezTo>
                <a:cubicBezTo>
                  <a:pt x="2142015" y="305781"/>
                  <a:pt x="2579984" y="379882"/>
                  <a:pt x="2892915" y="632115"/>
                </a:cubicBezTo>
                <a:lnTo>
                  <a:pt x="2963456" y="696439"/>
                </a:lnTo>
                <a:lnTo>
                  <a:pt x="2963456" y="1210030"/>
                </a:lnTo>
                <a:lnTo>
                  <a:pt x="2909899" y="1278011"/>
                </a:lnTo>
                <a:lnTo>
                  <a:pt x="2506764" y="1024509"/>
                </a:lnTo>
                <a:lnTo>
                  <a:pt x="2596570" y="752673"/>
                </a:lnTo>
                <a:lnTo>
                  <a:pt x="2401896" y="958432"/>
                </a:lnTo>
                <a:lnTo>
                  <a:pt x="2092404" y="763899"/>
                </a:lnTo>
                <a:lnTo>
                  <a:pt x="2167432" y="590254"/>
                </a:lnTo>
                <a:lnTo>
                  <a:pt x="2015387" y="715444"/>
                </a:lnTo>
                <a:lnTo>
                  <a:pt x="1809770" y="586133"/>
                </a:lnTo>
                <a:lnTo>
                  <a:pt x="1378643" y="562402"/>
                </a:lnTo>
                <a:lnTo>
                  <a:pt x="1346813" y="338881"/>
                </a:lnTo>
                <a:lnTo>
                  <a:pt x="1316261" y="558992"/>
                </a:lnTo>
                <a:lnTo>
                  <a:pt x="894512" y="535688"/>
                </a:lnTo>
                <a:lnTo>
                  <a:pt x="901759" y="263285"/>
                </a:lnTo>
                <a:lnTo>
                  <a:pt x="827156" y="531994"/>
                </a:lnTo>
                <a:lnTo>
                  <a:pt x="454148" y="511390"/>
                </a:lnTo>
                <a:lnTo>
                  <a:pt x="440506" y="263285"/>
                </a:lnTo>
                <a:lnTo>
                  <a:pt x="398872" y="508405"/>
                </a:lnTo>
                <a:lnTo>
                  <a:pt x="0" y="486381"/>
                </a:lnTo>
                <a:cubicBezTo>
                  <a:pt x="0" y="181579"/>
                  <a:pt x="393116" y="9533"/>
                  <a:pt x="820159" y="385"/>
                </a:cubicBezTo>
                <a:close/>
              </a:path>
            </a:pathLst>
          </a:custGeom>
          <a:solidFill>
            <a:srgbClr val="60973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34" name="Google Shape;296;p8">
            <a:extLst>
              <a:ext uri="{FF2B5EF4-FFF2-40B4-BE49-F238E27FC236}">
                <a16:creationId xmlns:a16="http://schemas.microsoft.com/office/drawing/2014/main" id="{2E933CF7-A5BF-4A0B-BF93-DBD401326FF6}"/>
              </a:ext>
            </a:extLst>
          </p:cNvPr>
          <p:cNvSpPr/>
          <p:nvPr userDrawn="1"/>
        </p:nvSpPr>
        <p:spPr>
          <a:xfrm>
            <a:off x="11049735" y="648288"/>
            <a:ext cx="1697078" cy="1042952"/>
          </a:xfrm>
          <a:custGeom>
            <a:avLst/>
            <a:gdLst/>
            <a:ahLst/>
            <a:cxnLst/>
            <a:rect l="l" t="t" r="r" b="b"/>
            <a:pathLst>
              <a:path w="1137071" h="698795" extrusionOk="0">
                <a:moveTo>
                  <a:pt x="1087564" y="698796"/>
                </a:moveTo>
                <a:cubicBezTo>
                  <a:pt x="1204246" y="348371"/>
                  <a:pt x="1113282" y="132915"/>
                  <a:pt x="829437" y="42714"/>
                </a:cubicBezTo>
                <a:cubicBezTo>
                  <a:pt x="503777" y="-28248"/>
                  <a:pt x="190976" y="-55489"/>
                  <a:pt x="0" y="330273"/>
                </a:cubicBezTo>
                <a:lnTo>
                  <a:pt x="266414" y="248454"/>
                </a:lnTo>
                <a:lnTo>
                  <a:pt x="267843" y="121771"/>
                </a:lnTo>
                <a:lnTo>
                  <a:pt x="311848" y="234547"/>
                </a:lnTo>
                <a:lnTo>
                  <a:pt x="513493" y="172635"/>
                </a:lnTo>
                <a:lnTo>
                  <a:pt x="499776" y="64240"/>
                </a:lnTo>
                <a:lnTo>
                  <a:pt x="549021" y="161681"/>
                </a:lnTo>
                <a:lnTo>
                  <a:pt x="806577" y="82623"/>
                </a:lnTo>
                <a:lnTo>
                  <a:pt x="900113" y="287697"/>
                </a:lnTo>
                <a:lnTo>
                  <a:pt x="972502" y="243977"/>
                </a:lnTo>
                <a:lnTo>
                  <a:pt x="911352" y="312366"/>
                </a:lnTo>
                <a:lnTo>
                  <a:pt x="966978" y="434286"/>
                </a:lnTo>
                <a:lnTo>
                  <a:pt x="1074991" y="349419"/>
                </a:lnTo>
                <a:lnTo>
                  <a:pt x="997458" y="501057"/>
                </a:lnTo>
                <a:lnTo>
                  <a:pt x="1087564" y="698796"/>
                </a:lnTo>
                <a:close/>
              </a:path>
            </a:pathLst>
          </a:custGeom>
          <a:solidFill>
            <a:srgbClr val="81B23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35" name="Google Shape;149;p5">
            <a:extLst>
              <a:ext uri="{FF2B5EF4-FFF2-40B4-BE49-F238E27FC236}">
                <a16:creationId xmlns:a16="http://schemas.microsoft.com/office/drawing/2014/main" id="{7422CDC1-4A1A-4EF0-B9C8-CDD03517A785}"/>
              </a:ext>
            </a:extLst>
          </p:cNvPr>
          <p:cNvGrpSpPr/>
          <p:nvPr/>
        </p:nvGrpSpPr>
        <p:grpSpPr>
          <a:xfrm flipH="1">
            <a:off x="11799924" y="5740480"/>
            <a:ext cx="435283" cy="1050406"/>
            <a:chOff x="4028392" y="3097874"/>
            <a:chExt cx="1270158" cy="3065088"/>
          </a:xfrm>
        </p:grpSpPr>
        <p:sp>
          <p:nvSpPr>
            <p:cNvPr id="75" name="Google Shape;150;p5">
              <a:extLst>
                <a:ext uri="{FF2B5EF4-FFF2-40B4-BE49-F238E27FC236}">
                  <a16:creationId xmlns:a16="http://schemas.microsoft.com/office/drawing/2014/main" id="{E489BE1A-38FC-4EE1-A836-106830DD62C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6" name="Google Shape;151;p5">
              <a:extLst>
                <a:ext uri="{FF2B5EF4-FFF2-40B4-BE49-F238E27FC236}">
                  <a16:creationId xmlns:a16="http://schemas.microsoft.com/office/drawing/2014/main" id="{AB5B1566-2AF4-4FDA-982C-C19830E84EDE}"/>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7" name="Google Shape;152;p5">
              <a:extLst>
                <a:ext uri="{FF2B5EF4-FFF2-40B4-BE49-F238E27FC236}">
                  <a16:creationId xmlns:a16="http://schemas.microsoft.com/office/drawing/2014/main" id="{FE88B982-AACC-4B54-873E-D19CE8A2704B}"/>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8" name="Google Shape;153;p5">
              <a:extLst>
                <a:ext uri="{FF2B5EF4-FFF2-40B4-BE49-F238E27FC236}">
                  <a16:creationId xmlns:a16="http://schemas.microsoft.com/office/drawing/2014/main" id="{43EA5AEE-5E18-4FA1-83C3-9CCF62811B0B}"/>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9" name="Google Shape;154;p5">
              <a:extLst>
                <a:ext uri="{FF2B5EF4-FFF2-40B4-BE49-F238E27FC236}">
                  <a16:creationId xmlns:a16="http://schemas.microsoft.com/office/drawing/2014/main" id="{0447224E-829F-432D-A677-7E65811D2498}"/>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80" name="Google Shape;155;p5">
              <a:extLst>
                <a:ext uri="{FF2B5EF4-FFF2-40B4-BE49-F238E27FC236}">
                  <a16:creationId xmlns:a16="http://schemas.microsoft.com/office/drawing/2014/main" id="{54EF7B1C-6C69-4C87-8328-C0395FEABA62}"/>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6" name="Google Shape;251;p7">
            <a:extLst>
              <a:ext uri="{FF2B5EF4-FFF2-40B4-BE49-F238E27FC236}">
                <a16:creationId xmlns:a16="http://schemas.microsoft.com/office/drawing/2014/main" id="{48DFC28F-E5D4-47CB-8608-CCD8023F3F76}"/>
              </a:ext>
            </a:extLst>
          </p:cNvPr>
          <p:cNvGrpSpPr/>
          <p:nvPr userDrawn="1"/>
        </p:nvGrpSpPr>
        <p:grpSpPr>
          <a:xfrm>
            <a:off x="8724035" y="4408908"/>
            <a:ext cx="2993503" cy="1873569"/>
            <a:chOff x="6689597" y="4026978"/>
            <a:chExt cx="1992915" cy="994886"/>
          </a:xfrm>
        </p:grpSpPr>
        <p:sp>
          <p:nvSpPr>
            <p:cNvPr id="71" name="Google Shape;252;p7">
              <a:extLst>
                <a:ext uri="{FF2B5EF4-FFF2-40B4-BE49-F238E27FC236}">
                  <a16:creationId xmlns:a16="http://schemas.microsoft.com/office/drawing/2014/main" id="{0708D739-00F8-404B-8FC2-DE9A2059C6D6}"/>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2" name="Google Shape;253;p7">
              <a:extLst>
                <a:ext uri="{FF2B5EF4-FFF2-40B4-BE49-F238E27FC236}">
                  <a16:creationId xmlns:a16="http://schemas.microsoft.com/office/drawing/2014/main" id="{E1020974-1F1B-402A-A81A-CA8015110448}"/>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3" name="Google Shape;254;p7">
              <a:extLst>
                <a:ext uri="{FF2B5EF4-FFF2-40B4-BE49-F238E27FC236}">
                  <a16:creationId xmlns:a16="http://schemas.microsoft.com/office/drawing/2014/main" id="{B1888C1A-E3AD-4D62-BD78-7B6369EE1FF4}"/>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4" name="Google Shape;255;p7">
              <a:extLst>
                <a:ext uri="{FF2B5EF4-FFF2-40B4-BE49-F238E27FC236}">
                  <a16:creationId xmlns:a16="http://schemas.microsoft.com/office/drawing/2014/main" id="{6DF137FB-F58C-438F-8023-C32A76CE45D4}"/>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nvGrpSpPr>
          <p:cNvPr id="37" name="Google Shape;187;p5">
            <a:extLst>
              <a:ext uri="{FF2B5EF4-FFF2-40B4-BE49-F238E27FC236}">
                <a16:creationId xmlns:a16="http://schemas.microsoft.com/office/drawing/2014/main" id="{CE326856-B150-4045-98C4-C8D058FA0C0B}"/>
              </a:ext>
            </a:extLst>
          </p:cNvPr>
          <p:cNvGrpSpPr/>
          <p:nvPr/>
        </p:nvGrpSpPr>
        <p:grpSpPr>
          <a:xfrm>
            <a:off x="10461224" y="5703249"/>
            <a:ext cx="778382" cy="1138235"/>
            <a:chOff x="4610438" y="3689854"/>
            <a:chExt cx="2773002" cy="4054987"/>
          </a:xfrm>
        </p:grpSpPr>
        <p:sp>
          <p:nvSpPr>
            <p:cNvPr id="48" name="Google Shape;188;p5">
              <a:extLst>
                <a:ext uri="{FF2B5EF4-FFF2-40B4-BE49-F238E27FC236}">
                  <a16:creationId xmlns:a16="http://schemas.microsoft.com/office/drawing/2014/main" id="{ED555FA7-975E-4793-97A0-5C0B85A37B3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49" name="Google Shape;189;p5">
              <a:extLst>
                <a:ext uri="{FF2B5EF4-FFF2-40B4-BE49-F238E27FC236}">
                  <a16:creationId xmlns:a16="http://schemas.microsoft.com/office/drawing/2014/main" id="{3161E187-2429-416E-A10D-08B0208DEDD5}"/>
                </a:ext>
              </a:extLst>
            </p:cNvPr>
            <p:cNvGrpSpPr/>
            <p:nvPr/>
          </p:nvGrpSpPr>
          <p:grpSpPr>
            <a:xfrm>
              <a:off x="4610438" y="3689854"/>
              <a:ext cx="2773002" cy="4054987"/>
              <a:chOff x="4768606" y="1356086"/>
              <a:chExt cx="2773002" cy="4054987"/>
            </a:xfrm>
          </p:grpSpPr>
          <p:sp>
            <p:nvSpPr>
              <p:cNvPr id="50" name="Google Shape;190;p5">
                <a:extLst>
                  <a:ext uri="{FF2B5EF4-FFF2-40B4-BE49-F238E27FC236}">
                    <a16:creationId xmlns:a16="http://schemas.microsoft.com/office/drawing/2014/main" id="{BFC3C8B2-35AD-4D6D-AD86-12F53E2821BA}"/>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1" name="Google Shape;191;p5">
                <a:extLst>
                  <a:ext uri="{FF2B5EF4-FFF2-40B4-BE49-F238E27FC236}">
                    <a16:creationId xmlns:a16="http://schemas.microsoft.com/office/drawing/2014/main" id="{1874D93A-1361-49E2-80EB-92D7AFB8C911}"/>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2" name="Google Shape;192;p5">
                <a:extLst>
                  <a:ext uri="{FF2B5EF4-FFF2-40B4-BE49-F238E27FC236}">
                    <a16:creationId xmlns:a16="http://schemas.microsoft.com/office/drawing/2014/main" id="{29FA44CF-C3BF-479C-A97F-9B5929D5601E}"/>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3" name="Google Shape;193;p5">
                <a:extLst>
                  <a:ext uri="{FF2B5EF4-FFF2-40B4-BE49-F238E27FC236}">
                    <a16:creationId xmlns:a16="http://schemas.microsoft.com/office/drawing/2014/main" id="{E3A1326E-5D02-4429-9A70-DE848E757558}"/>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4" name="Google Shape;194;p5">
                <a:extLst>
                  <a:ext uri="{FF2B5EF4-FFF2-40B4-BE49-F238E27FC236}">
                    <a16:creationId xmlns:a16="http://schemas.microsoft.com/office/drawing/2014/main" id="{D6B91FB0-EAA6-477E-86BC-45F2E94E0DE5}"/>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5" name="Google Shape;195;p5">
                <a:extLst>
                  <a:ext uri="{FF2B5EF4-FFF2-40B4-BE49-F238E27FC236}">
                    <a16:creationId xmlns:a16="http://schemas.microsoft.com/office/drawing/2014/main" id="{A6B93185-4C33-4F8C-B358-5E50ED987C4A}"/>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6" name="Google Shape;196;p5">
                <a:extLst>
                  <a:ext uri="{FF2B5EF4-FFF2-40B4-BE49-F238E27FC236}">
                    <a16:creationId xmlns:a16="http://schemas.microsoft.com/office/drawing/2014/main" id="{9212F188-15B6-4AF4-BDA8-52D905D9300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7" name="Google Shape;197;p5">
                <a:extLst>
                  <a:ext uri="{FF2B5EF4-FFF2-40B4-BE49-F238E27FC236}">
                    <a16:creationId xmlns:a16="http://schemas.microsoft.com/office/drawing/2014/main" id="{4E511001-B8A6-42BE-85E2-B866DE53FA4A}"/>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8" name="Google Shape;198;p5">
                <a:extLst>
                  <a:ext uri="{FF2B5EF4-FFF2-40B4-BE49-F238E27FC236}">
                    <a16:creationId xmlns:a16="http://schemas.microsoft.com/office/drawing/2014/main" id="{7D9B6AEA-857F-4272-8653-F05EB02D9D8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59" name="Google Shape;199;p5">
                <a:extLst>
                  <a:ext uri="{FF2B5EF4-FFF2-40B4-BE49-F238E27FC236}">
                    <a16:creationId xmlns:a16="http://schemas.microsoft.com/office/drawing/2014/main" id="{84E64108-58E7-4F76-9440-2685F327A4B1}"/>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0" name="Google Shape;200;p5">
                <a:extLst>
                  <a:ext uri="{FF2B5EF4-FFF2-40B4-BE49-F238E27FC236}">
                    <a16:creationId xmlns:a16="http://schemas.microsoft.com/office/drawing/2014/main" id="{1AE7F3AB-367C-40AD-9958-17A72DDA5535}"/>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1" name="Google Shape;201;p5">
                <a:extLst>
                  <a:ext uri="{FF2B5EF4-FFF2-40B4-BE49-F238E27FC236}">
                    <a16:creationId xmlns:a16="http://schemas.microsoft.com/office/drawing/2014/main" id="{1E403777-5672-4048-A7A5-47FF7D534EE6}"/>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2" name="Google Shape;202;p5">
                <a:extLst>
                  <a:ext uri="{FF2B5EF4-FFF2-40B4-BE49-F238E27FC236}">
                    <a16:creationId xmlns:a16="http://schemas.microsoft.com/office/drawing/2014/main" id="{E077740C-F3C1-45A6-B4FE-49023C035B4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3" name="Google Shape;203;p5">
                <a:extLst>
                  <a:ext uri="{FF2B5EF4-FFF2-40B4-BE49-F238E27FC236}">
                    <a16:creationId xmlns:a16="http://schemas.microsoft.com/office/drawing/2014/main" id="{761C9EF3-059F-4FF3-A6DA-CAACA3CA3957}"/>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4" name="Google Shape;204;p5">
                <a:extLst>
                  <a:ext uri="{FF2B5EF4-FFF2-40B4-BE49-F238E27FC236}">
                    <a16:creationId xmlns:a16="http://schemas.microsoft.com/office/drawing/2014/main" id="{61F5BDDB-8602-4A2E-B5B7-A5D6E91624F8}"/>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5" name="Google Shape;205;p5">
                <a:extLst>
                  <a:ext uri="{FF2B5EF4-FFF2-40B4-BE49-F238E27FC236}">
                    <a16:creationId xmlns:a16="http://schemas.microsoft.com/office/drawing/2014/main" id="{D61164DA-03E3-4A66-A41B-E08853882621}"/>
                  </a:ext>
                </a:extLst>
              </p:cNvPr>
              <p:cNvGrpSpPr/>
              <p:nvPr/>
            </p:nvGrpSpPr>
            <p:grpSpPr>
              <a:xfrm>
                <a:off x="6306235" y="1356086"/>
                <a:ext cx="1235373" cy="1660293"/>
                <a:chOff x="6306235" y="1356086"/>
                <a:chExt cx="1235373" cy="1660293"/>
              </a:xfrm>
            </p:grpSpPr>
            <p:sp>
              <p:nvSpPr>
                <p:cNvPr id="66" name="Google Shape;206;p5">
                  <a:extLst>
                    <a:ext uri="{FF2B5EF4-FFF2-40B4-BE49-F238E27FC236}">
                      <a16:creationId xmlns:a16="http://schemas.microsoft.com/office/drawing/2014/main" id="{CF72DDE8-8F07-4F7E-BC67-1EA9E2378B3A}"/>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67" name="Google Shape;207;p5">
                  <a:extLst>
                    <a:ext uri="{FF2B5EF4-FFF2-40B4-BE49-F238E27FC236}">
                      <a16:creationId xmlns:a16="http://schemas.microsoft.com/office/drawing/2014/main" id="{B6D2468F-F2DE-4676-BE2D-E7A0A38A7D24}"/>
                    </a:ext>
                  </a:extLst>
                </p:cNvPr>
                <p:cNvGrpSpPr/>
                <p:nvPr/>
              </p:nvGrpSpPr>
              <p:grpSpPr>
                <a:xfrm>
                  <a:off x="6306235" y="1356086"/>
                  <a:ext cx="1235373" cy="1647158"/>
                  <a:chOff x="6306235" y="1356086"/>
                  <a:chExt cx="1235373" cy="1647158"/>
                </a:xfrm>
              </p:grpSpPr>
              <p:sp>
                <p:nvSpPr>
                  <p:cNvPr id="68" name="Google Shape;208;p5">
                    <a:extLst>
                      <a:ext uri="{FF2B5EF4-FFF2-40B4-BE49-F238E27FC236}">
                        <a16:creationId xmlns:a16="http://schemas.microsoft.com/office/drawing/2014/main" id="{1270CC42-C38C-409A-BF88-4D87997E05DC}"/>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69" name="Google Shape;209;p5">
                    <a:extLst>
                      <a:ext uri="{FF2B5EF4-FFF2-40B4-BE49-F238E27FC236}">
                        <a16:creationId xmlns:a16="http://schemas.microsoft.com/office/drawing/2014/main" id="{63A47B16-5718-49C5-808F-E159EFB1A157}"/>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70" name="Google Shape;210;p5">
                    <a:extLst>
                      <a:ext uri="{FF2B5EF4-FFF2-40B4-BE49-F238E27FC236}">
                        <a16:creationId xmlns:a16="http://schemas.microsoft.com/office/drawing/2014/main" id="{106D3D48-2879-4FE7-909B-2E346F4CD4C3}"/>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grpSp>
        </p:grpSp>
      </p:grpSp>
      <p:grpSp>
        <p:nvGrpSpPr>
          <p:cNvPr id="38" name="Google Shape;142;p5">
            <a:extLst>
              <a:ext uri="{FF2B5EF4-FFF2-40B4-BE49-F238E27FC236}">
                <a16:creationId xmlns:a16="http://schemas.microsoft.com/office/drawing/2014/main" id="{290960DD-7E97-478B-BEB9-F5E2814D15B5}"/>
              </a:ext>
            </a:extLst>
          </p:cNvPr>
          <p:cNvGrpSpPr/>
          <p:nvPr/>
        </p:nvGrpSpPr>
        <p:grpSpPr>
          <a:xfrm>
            <a:off x="11340399" y="5733982"/>
            <a:ext cx="435283" cy="1050406"/>
            <a:chOff x="4028392" y="3097874"/>
            <a:chExt cx="1270158" cy="3065088"/>
          </a:xfrm>
        </p:grpSpPr>
        <p:sp>
          <p:nvSpPr>
            <p:cNvPr id="42" name="Google Shape;143;p5">
              <a:extLst>
                <a:ext uri="{FF2B5EF4-FFF2-40B4-BE49-F238E27FC236}">
                  <a16:creationId xmlns:a16="http://schemas.microsoft.com/office/drawing/2014/main" id="{644F6681-FC45-493F-895D-453B2FCC1291}"/>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3" name="Google Shape;144;p5">
              <a:extLst>
                <a:ext uri="{FF2B5EF4-FFF2-40B4-BE49-F238E27FC236}">
                  <a16:creationId xmlns:a16="http://schemas.microsoft.com/office/drawing/2014/main" id="{65724720-5E33-4B2B-802E-0FB974BF9267}"/>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4" name="Google Shape;145;p5">
              <a:extLst>
                <a:ext uri="{FF2B5EF4-FFF2-40B4-BE49-F238E27FC236}">
                  <a16:creationId xmlns:a16="http://schemas.microsoft.com/office/drawing/2014/main" id="{5F33027D-248F-4B4C-9152-C0B5C85C9B3D}"/>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5" name="Google Shape;146;p5">
              <a:extLst>
                <a:ext uri="{FF2B5EF4-FFF2-40B4-BE49-F238E27FC236}">
                  <a16:creationId xmlns:a16="http://schemas.microsoft.com/office/drawing/2014/main" id="{CD8E6CA8-6B7E-415A-B00A-4DC75B94F4C9}"/>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6" name="Google Shape;147;p5">
              <a:extLst>
                <a:ext uri="{FF2B5EF4-FFF2-40B4-BE49-F238E27FC236}">
                  <a16:creationId xmlns:a16="http://schemas.microsoft.com/office/drawing/2014/main" id="{C90EC12D-12A6-4D58-A786-4D5B71139361}"/>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7" name="Google Shape;148;p5">
              <a:extLst>
                <a:ext uri="{FF2B5EF4-FFF2-40B4-BE49-F238E27FC236}">
                  <a16:creationId xmlns:a16="http://schemas.microsoft.com/office/drawing/2014/main" id="{BDAFEA18-795C-4E5B-B96E-D05787B6FCC6}"/>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sp>
        <p:nvSpPr>
          <p:cNvPr id="39" name="Google Shape;222;p6">
            <a:extLst>
              <a:ext uri="{FF2B5EF4-FFF2-40B4-BE49-F238E27FC236}">
                <a16:creationId xmlns:a16="http://schemas.microsoft.com/office/drawing/2014/main" id="{B87917B5-5A90-4EF6-8F6D-038D5A87AE11}"/>
              </a:ext>
            </a:extLst>
          </p:cNvPr>
          <p:cNvSpPr/>
          <p:nvPr userDrawn="1"/>
        </p:nvSpPr>
        <p:spPr>
          <a:xfrm>
            <a:off x="3127055" y="181958"/>
            <a:ext cx="2119028" cy="397447"/>
          </a:xfrm>
          <a:custGeom>
            <a:avLst/>
            <a:gdLst/>
            <a:ahLst/>
            <a:cxnLst/>
            <a:rect l="l" t="t" r="r" b="b"/>
            <a:pathLst>
              <a:path w="2119028" h="397447" extrusionOk="0">
                <a:moveTo>
                  <a:pt x="2119029" y="397448"/>
                </a:moveTo>
                <a:lnTo>
                  <a:pt x="0" y="397448"/>
                </a:lnTo>
                <a:lnTo>
                  <a:pt x="230433" y="351589"/>
                </a:lnTo>
                <a:lnTo>
                  <a:pt x="290713" y="278237"/>
                </a:lnTo>
                <a:cubicBezTo>
                  <a:pt x="363443" y="189633"/>
                  <a:pt x="462422" y="134333"/>
                  <a:pt x="548432" y="134333"/>
                </a:cubicBezTo>
                <a:cubicBezTo>
                  <a:pt x="634547" y="134333"/>
                  <a:pt x="693789" y="189529"/>
                  <a:pt x="703023" y="278237"/>
                </a:cubicBezTo>
                <a:lnTo>
                  <a:pt x="761124" y="211006"/>
                </a:lnTo>
                <a:cubicBezTo>
                  <a:pt x="843088" y="115969"/>
                  <a:pt x="951301" y="57660"/>
                  <a:pt x="1045508" y="57660"/>
                </a:cubicBezTo>
                <a:cubicBezTo>
                  <a:pt x="1139715" y="57660"/>
                  <a:pt x="1206012" y="115969"/>
                  <a:pt x="1219811" y="211006"/>
                </a:cubicBezTo>
                <a:lnTo>
                  <a:pt x="1282581" y="146783"/>
                </a:lnTo>
                <a:cubicBezTo>
                  <a:pt x="1399198" y="27572"/>
                  <a:pt x="1547252" y="-25964"/>
                  <a:pt x="1655050" y="12113"/>
                </a:cubicBezTo>
                <a:cubicBezTo>
                  <a:pt x="1762745" y="50190"/>
                  <a:pt x="1807877" y="172099"/>
                  <a:pt x="1768347" y="318596"/>
                </a:cubicBezTo>
                <a:lnTo>
                  <a:pt x="2119029" y="39744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0" name="Google Shape;223;p6">
            <a:extLst>
              <a:ext uri="{FF2B5EF4-FFF2-40B4-BE49-F238E27FC236}">
                <a16:creationId xmlns:a16="http://schemas.microsoft.com/office/drawing/2014/main" id="{77A35F63-CFB1-4DD5-A637-A25BD43586C4}"/>
              </a:ext>
            </a:extLst>
          </p:cNvPr>
          <p:cNvSpPr/>
          <p:nvPr userDrawn="1"/>
        </p:nvSpPr>
        <p:spPr>
          <a:xfrm>
            <a:off x="908795" y="2500792"/>
            <a:ext cx="2119028" cy="397551"/>
          </a:xfrm>
          <a:custGeom>
            <a:avLst/>
            <a:gdLst/>
            <a:ahLst/>
            <a:cxnLst/>
            <a:rect l="l" t="t" r="r" b="b"/>
            <a:pathLst>
              <a:path w="2119028" h="397551" extrusionOk="0">
                <a:moveTo>
                  <a:pt x="0" y="397551"/>
                </a:moveTo>
                <a:lnTo>
                  <a:pt x="2119029" y="397551"/>
                </a:lnTo>
                <a:lnTo>
                  <a:pt x="1926154" y="351693"/>
                </a:lnTo>
                <a:lnTo>
                  <a:pt x="1926050" y="278341"/>
                </a:lnTo>
                <a:cubicBezTo>
                  <a:pt x="1925946" y="189633"/>
                  <a:pt x="1872203" y="134437"/>
                  <a:pt x="1786193" y="134437"/>
                </a:cubicBezTo>
                <a:cubicBezTo>
                  <a:pt x="1700182" y="134437"/>
                  <a:pt x="1595600" y="189633"/>
                  <a:pt x="1513740" y="278341"/>
                </a:cubicBezTo>
                <a:lnTo>
                  <a:pt x="1510835" y="211006"/>
                </a:lnTo>
                <a:cubicBezTo>
                  <a:pt x="1506685" y="115969"/>
                  <a:pt x="1446301" y="57660"/>
                  <a:pt x="1352095" y="57660"/>
                </a:cubicBezTo>
                <a:cubicBezTo>
                  <a:pt x="1257888" y="57660"/>
                  <a:pt x="1143865" y="115969"/>
                  <a:pt x="1052148" y="211006"/>
                </a:cubicBezTo>
                <a:lnTo>
                  <a:pt x="1041980" y="146783"/>
                </a:lnTo>
                <a:cubicBezTo>
                  <a:pt x="1023098" y="27572"/>
                  <a:pt x="918827" y="-25964"/>
                  <a:pt x="779903" y="12113"/>
                </a:cubicBezTo>
                <a:cubicBezTo>
                  <a:pt x="640979" y="50190"/>
                  <a:pt x="496038" y="172099"/>
                  <a:pt x="415526" y="318596"/>
                </a:cubicBezTo>
                <a:lnTo>
                  <a:pt x="0" y="397551"/>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sp>
        <p:nvSpPr>
          <p:cNvPr id="41" name="Google Shape;224;p6">
            <a:extLst>
              <a:ext uri="{FF2B5EF4-FFF2-40B4-BE49-F238E27FC236}">
                <a16:creationId xmlns:a16="http://schemas.microsoft.com/office/drawing/2014/main" id="{0A124FEE-D72E-46FD-A18B-2733A0F3378B}"/>
              </a:ext>
            </a:extLst>
          </p:cNvPr>
          <p:cNvSpPr/>
          <p:nvPr userDrawn="1"/>
        </p:nvSpPr>
        <p:spPr>
          <a:xfrm>
            <a:off x="7192734" y="346418"/>
            <a:ext cx="1080264" cy="223607"/>
          </a:xfrm>
          <a:custGeom>
            <a:avLst/>
            <a:gdLst/>
            <a:ahLst/>
            <a:cxnLst/>
            <a:rect l="l" t="t" r="r" b="b"/>
            <a:pathLst>
              <a:path w="1080264" h="223607" extrusionOk="0">
                <a:moveTo>
                  <a:pt x="1080265" y="223607"/>
                </a:moveTo>
                <a:lnTo>
                  <a:pt x="0" y="223607"/>
                </a:lnTo>
                <a:lnTo>
                  <a:pt x="138924" y="203065"/>
                </a:lnTo>
                <a:lnTo>
                  <a:pt x="154383" y="161979"/>
                </a:lnTo>
                <a:cubicBezTo>
                  <a:pt x="175444" y="106264"/>
                  <a:pt x="222755" y="61236"/>
                  <a:pt x="276084" y="46607"/>
                </a:cubicBezTo>
                <a:cubicBezTo>
                  <a:pt x="329309" y="31978"/>
                  <a:pt x="378798" y="50238"/>
                  <a:pt x="402972" y="93502"/>
                </a:cubicBezTo>
                <a:lnTo>
                  <a:pt x="432957" y="60613"/>
                </a:lnTo>
                <a:cubicBezTo>
                  <a:pt x="478192" y="11020"/>
                  <a:pt x="541585" y="-10872"/>
                  <a:pt x="593357" y="5210"/>
                </a:cubicBezTo>
                <a:cubicBezTo>
                  <a:pt x="645130" y="21395"/>
                  <a:pt x="675114" y="72337"/>
                  <a:pt x="669200" y="134277"/>
                </a:cubicBezTo>
                <a:lnTo>
                  <a:pt x="699806" y="109065"/>
                </a:lnTo>
                <a:cubicBezTo>
                  <a:pt x="744627" y="72130"/>
                  <a:pt x="799201" y="58331"/>
                  <a:pt x="844644" y="72441"/>
                </a:cubicBezTo>
                <a:cubicBezTo>
                  <a:pt x="889984" y="86551"/>
                  <a:pt x="919864" y="126807"/>
                  <a:pt x="923807" y="178890"/>
                </a:cubicBezTo>
                <a:lnTo>
                  <a:pt x="1080265" y="223607"/>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000"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Calibri"/>
            </a:endParaRPr>
          </a:p>
        </p:txBody>
      </p:sp>
      <p:grpSp>
        <p:nvGrpSpPr>
          <p:cNvPr id="136" name="Group 135">
            <a:extLst>
              <a:ext uri="{FF2B5EF4-FFF2-40B4-BE49-F238E27FC236}">
                <a16:creationId xmlns:a16="http://schemas.microsoft.com/office/drawing/2014/main" id="{04626132-7375-425A-853C-8625B140384D}"/>
              </a:ext>
            </a:extLst>
          </p:cNvPr>
          <p:cNvGrpSpPr/>
          <p:nvPr/>
        </p:nvGrpSpPr>
        <p:grpSpPr>
          <a:xfrm>
            <a:off x="911424" y="1195614"/>
            <a:ext cx="10733086" cy="1139397"/>
            <a:chOff x="980799" y="475819"/>
            <a:chExt cx="10718199" cy="1747003"/>
          </a:xfrm>
          <a:solidFill>
            <a:schemeClr val="accent4">
              <a:lumMod val="50000"/>
              <a:alpha val="29000"/>
            </a:schemeClr>
          </a:solidFill>
        </p:grpSpPr>
        <p:sp>
          <p:nvSpPr>
            <p:cNvPr id="137" name="Rounded Rectangle 13">
              <a:extLst>
                <a:ext uri="{FF2B5EF4-FFF2-40B4-BE49-F238E27FC236}">
                  <a16:creationId xmlns:a16="http://schemas.microsoft.com/office/drawing/2014/main" id="{5B139C47-B781-401E-B292-6C5E60294746}"/>
                </a:ext>
              </a:extLst>
            </p:cNvPr>
            <p:cNvSpPr/>
            <p:nvPr/>
          </p:nvSpPr>
          <p:spPr>
            <a:xfrm>
              <a:off x="995305" y="475819"/>
              <a:ext cx="10703693" cy="1747003"/>
            </a:xfrm>
            <a:custGeom>
              <a:avLst/>
              <a:gdLst>
                <a:gd name="connsiteX0" fmla="*/ 0 w 10703693"/>
                <a:gd name="connsiteY0" fmla="*/ 291173 h 1747003"/>
                <a:gd name="connsiteX1" fmla="*/ 291173 w 10703693"/>
                <a:gd name="connsiteY1" fmla="*/ 0 h 1747003"/>
                <a:gd name="connsiteX2" fmla="*/ 886546 w 10703693"/>
                <a:gd name="connsiteY2" fmla="*/ 0 h 1747003"/>
                <a:gd name="connsiteX3" fmla="*/ 1583133 w 10703693"/>
                <a:gd name="connsiteY3" fmla="*/ 0 h 1747003"/>
                <a:gd name="connsiteX4" fmla="*/ 2077293 w 10703693"/>
                <a:gd name="connsiteY4" fmla="*/ 0 h 1747003"/>
                <a:gd name="connsiteX5" fmla="*/ 2369026 w 10703693"/>
                <a:gd name="connsiteY5" fmla="*/ 0 h 1747003"/>
                <a:gd name="connsiteX6" fmla="*/ 2660759 w 10703693"/>
                <a:gd name="connsiteY6" fmla="*/ 0 h 1747003"/>
                <a:gd name="connsiteX7" fmla="*/ 3053705 w 10703693"/>
                <a:gd name="connsiteY7" fmla="*/ 0 h 1747003"/>
                <a:gd name="connsiteX8" fmla="*/ 3851506 w 10703693"/>
                <a:gd name="connsiteY8" fmla="*/ 0 h 1747003"/>
                <a:gd name="connsiteX9" fmla="*/ 4244452 w 10703693"/>
                <a:gd name="connsiteY9" fmla="*/ 0 h 1747003"/>
                <a:gd name="connsiteX10" fmla="*/ 4536185 w 10703693"/>
                <a:gd name="connsiteY10" fmla="*/ 0 h 1747003"/>
                <a:gd name="connsiteX11" fmla="*/ 4827918 w 10703693"/>
                <a:gd name="connsiteY11" fmla="*/ 0 h 1747003"/>
                <a:gd name="connsiteX12" fmla="*/ 5423291 w 10703693"/>
                <a:gd name="connsiteY12" fmla="*/ 0 h 1747003"/>
                <a:gd name="connsiteX13" fmla="*/ 5715024 w 10703693"/>
                <a:gd name="connsiteY13" fmla="*/ 0 h 1747003"/>
                <a:gd name="connsiteX14" fmla="*/ 6310398 w 10703693"/>
                <a:gd name="connsiteY14" fmla="*/ 0 h 1747003"/>
                <a:gd name="connsiteX15" fmla="*/ 7006984 w 10703693"/>
                <a:gd name="connsiteY15" fmla="*/ 0 h 1747003"/>
                <a:gd name="connsiteX16" fmla="*/ 7804785 w 10703693"/>
                <a:gd name="connsiteY16" fmla="*/ 0 h 1747003"/>
                <a:gd name="connsiteX17" fmla="*/ 8501372 w 10703693"/>
                <a:gd name="connsiteY17" fmla="*/ 0 h 1747003"/>
                <a:gd name="connsiteX18" fmla="*/ 8894318 w 10703693"/>
                <a:gd name="connsiteY18" fmla="*/ 0 h 1747003"/>
                <a:gd name="connsiteX19" fmla="*/ 9489691 w 10703693"/>
                <a:gd name="connsiteY19" fmla="*/ 0 h 1747003"/>
                <a:gd name="connsiteX20" fmla="*/ 10412520 w 10703693"/>
                <a:gd name="connsiteY20" fmla="*/ 0 h 1747003"/>
                <a:gd name="connsiteX21" fmla="*/ 10703693 w 10703693"/>
                <a:gd name="connsiteY21" fmla="*/ 291173 h 1747003"/>
                <a:gd name="connsiteX22" fmla="*/ 10703693 w 10703693"/>
                <a:gd name="connsiteY22" fmla="*/ 861855 h 1747003"/>
                <a:gd name="connsiteX23" fmla="*/ 10703693 w 10703693"/>
                <a:gd name="connsiteY23" fmla="*/ 1455830 h 1747003"/>
                <a:gd name="connsiteX24" fmla="*/ 10412520 w 10703693"/>
                <a:gd name="connsiteY24" fmla="*/ 1747003 h 1747003"/>
                <a:gd name="connsiteX25" fmla="*/ 9918360 w 10703693"/>
                <a:gd name="connsiteY25" fmla="*/ 1747003 h 1747003"/>
                <a:gd name="connsiteX26" fmla="*/ 9322987 w 10703693"/>
                <a:gd name="connsiteY26" fmla="*/ 1747003 h 1747003"/>
                <a:gd name="connsiteX27" fmla="*/ 8828827 w 10703693"/>
                <a:gd name="connsiteY27" fmla="*/ 1747003 h 1747003"/>
                <a:gd name="connsiteX28" fmla="*/ 8233454 w 10703693"/>
                <a:gd name="connsiteY28" fmla="*/ 1747003 h 1747003"/>
                <a:gd name="connsiteX29" fmla="*/ 7739294 w 10703693"/>
                <a:gd name="connsiteY29" fmla="*/ 1747003 h 1747003"/>
                <a:gd name="connsiteX30" fmla="*/ 7245134 w 10703693"/>
                <a:gd name="connsiteY30" fmla="*/ 1747003 h 1747003"/>
                <a:gd name="connsiteX31" fmla="*/ 6649760 w 10703693"/>
                <a:gd name="connsiteY31" fmla="*/ 1747003 h 1747003"/>
                <a:gd name="connsiteX32" fmla="*/ 6358027 w 10703693"/>
                <a:gd name="connsiteY32" fmla="*/ 1747003 h 1747003"/>
                <a:gd name="connsiteX33" fmla="*/ 5560227 w 10703693"/>
                <a:gd name="connsiteY33" fmla="*/ 1747003 h 1747003"/>
                <a:gd name="connsiteX34" fmla="*/ 4863640 w 10703693"/>
                <a:gd name="connsiteY34" fmla="*/ 1747003 h 1747003"/>
                <a:gd name="connsiteX35" fmla="*/ 4065840 w 10703693"/>
                <a:gd name="connsiteY35" fmla="*/ 1747003 h 1747003"/>
                <a:gd name="connsiteX36" fmla="*/ 3268040 w 10703693"/>
                <a:gd name="connsiteY36" fmla="*/ 1747003 h 1747003"/>
                <a:gd name="connsiteX37" fmla="*/ 2571453 w 10703693"/>
                <a:gd name="connsiteY37" fmla="*/ 1747003 h 1747003"/>
                <a:gd name="connsiteX38" fmla="*/ 2279720 w 10703693"/>
                <a:gd name="connsiteY38" fmla="*/ 1747003 h 1747003"/>
                <a:gd name="connsiteX39" fmla="*/ 1785560 w 10703693"/>
                <a:gd name="connsiteY39" fmla="*/ 1747003 h 1747003"/>
                <a:gd name="connsiteX40" fmla="*/ 1392614 w 10703693"/>
                <a:gd name="connsiteY40" fmla="*/ 1747003 h 1747003"/>
                <a:gd name="connsiteX41" fmla="*/ 291173 w 10703693"/>
                <a:gd name="connsiteY41" fmla="*/ 1747003 h 1747003"/>
                <a:gd name="connsiteX42" fmla="*/ 0 w 10703693"/>
                <a:gd name="connsiteY42" fmla="*/ 1455830 h 1747003"/>
                <a:gd name="connsiteX43" fmla="*/ 0 w 10703693"/>
                <a:gd name="connsiteY43" fmla="*/ 908441 h 1747003"/>
                <a:gd name="connsiteX44" fmla="*/ 0 w 10703693"/>
                <a:gd name="connsiteY44" fmla="*/ 291173 h 174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703693" h="1747003" fill="none" extrusionOk="0">
                  <a:moveTo>
                    <a:pt x="0" y="291173"/>
                  </a:moveTo>
                  <a:cubicBezTo>
                    <a:pt x="3394" y="152145"/>
                    <a:pt x="127742" y="-15029"/>
                    <a:pt x="291173" y="0"/>
                  </a:cubicBezTo>
                  <a:cubicBezTo>
                    <a:pt x="451654" y="-49527"/>
                    <a:pt x="762791" y="64273"/>
                    <a:pt x="886546" y="0"/>
                  </a:cubicBezTo>
                  <a:cubicBezTo>
                    <a:pt x="1010301" y="-64273"/>
                    <a:pt x="1258945" y="72240"/>
                    <a:pt x="1583133" y="0"/>
                  </a:cubicBezTo>
                  <a:cubicBezTo>
                    <a:pt x="1907321" y="-72240"/>
                    <a:pt x="1917155" y="36935"/>
                    <a:pt x="2077293" y="0"/>
                  </a:cubicBezTo>
                  <a:cubicBezTo>
                    <a:pt x="2237431" y="-36935"/>
                    <a:pt x="2265656" y="1784"/>
                    <a:pt x="2369026" y="0"/>
                  </a:cubicBezTo>
                  <a:cubicBezTo>
                    <a:pt x="2472396" y="-1784"/>
                    <a:pt x="2598806" y="25605"/>
                    <a:pt x="2660759" y="0"/>
                  </a:cubicBezTo>
                  <a:cubicBezTo>
                    <a:pt x="2722712" y="-25605"/>
                    <a:pt x="2890287" y="43755"/>
                    <a:pt x="3053705" y="0"/>
                  </a:cubicBezTo>
                  <a:cubicBezTo>
                    <a:pt x="3217123" y="-43755"/>
                    <a:pt x="3509775" y="63647"/>
                    <a:pt x="3851506" y="0"/>
                  </a:cubicBezTo>
                  <a:cubicBezTo>
                    <a:pt x="4193237" y="-63647"/>
                    <a:pt x="4097048" y="2659"/>
                    <a:pt x="4244452" y="0"/>
                  </a:cubicBezTo>
                  <a:cubicBezTo>
                    <a:pt x="4391856" y="-2659"/>
                    <a:pt x="4442785" y="6318"/>
                    <a:pt x="4536185" y="0"/>
                  </a:cubicBezTo>
                  <a:cubicBezTo>
                    <a:pt x="4629585" y="-6318"/>
                    <a:pt x="4705742" y="7455"/>
                    <a:pt x="4827918" y="0"/>
                  </a:cubicBezTo>
                  <a:cubicBezTo>
                    <a:pt x="4950094" y="-7455"/>
                    <a:pt x="5244236" y="27215"/>
                    <a:pt x="5423291" y="0"/>
                  </a:cubicBezTo>
                  <a:cubicBezTo>
                    <a:pt x="5602346" y="-27215"/>
                    <a:pt x="5641188" y="15440"/>
                    <a:pt x="5715024" y="0"/>
                  </a:cubicBezTo>
                  <a:cubicBezTo>
                    <a:pt x="5788860" y="-15440"/>
                    <a:pt x="6140985" y="62563"/>
                    <a:pt x="6310398" y="0"/>
                  </a:cubicBezTo>
                  <a:cubicBezTo>
                    <a:pt x="6479811" y="-62563"/>
                    <a:pt x="6690593" y="12487"/>
                    <a:pt x="7006984" y="0"/>
                  </a:cubicBezTo>
                  <a:cubicBezTo>
                    <a:pt x="7323375" y="-12487"/>
                    <a:pt x="7471976" y="38439"/>
                    <a:pt x="7804785" y="0"/>
                  </a:cubicBezTo>
                  <a:cubicBezTo>
                    <a:pt x="8137594" y="-38439"/>
                    <a:pt x="8257284" y="66971"/>
                    <a:pt x="8501372" y="0"/>
                  </a:cubicBezTo>
                  <a:cubicBezTo>
                    <a:pt x="8745460" y="-66971"/>
                    <a:pt x="8787756" y="42308"/>
                    <a:pt x="8894318" y="0"/>
                  </a:cubicBezTo>
                  <a:cubicBezTo>
                    <a:pt x="9000880" y="-42308"/>
                    <a:pt x="9271977" y="28294"/>
                    <a:pt x="9489691" y="0"/>
                  </a:cubicBezTo>
                  <a:cubicBezTo>
                    <a:pt x="9707405" y="-28294"/>
                    <a:pt x="10132813" y="76262"/>
                    <a:pt x="10412520" y="0"/>
                  </a:cubicBezTo>
                  <a:cubicBezTo>
                    <a:pt x="10571691" y="7135"/>
                    <a:pt x="10699959" y="131317"/>
                    <a:pt x="10703693" y="291173"/>
                  </a:cubicBezTo>
                  <a:cubicBezTo>
                    <a:pt x="10743931" y="551431"/>
                    <a:pt x="10641113" y="617228"/>
                    <a:pt x="10703693" y="861855"/>
                  </a:cubicBezTo>
                  <a:cubicBezTo>
                    <a:pt x="10766273" y="1106482"/>
                    <a:pt x="10680566" y="1225164"/>
                    <a:pt x="10703693" y="1455830"/>
                  </a:cubicBezTo>
                  <a:cubicBezTo>
                    <a:pt x="10711424" y="1619677"/>
                    <a:pt x="10569797" y="1745545"/>
                    <a:pt x="10412520" y="1747003"/>
                  </a:cubicBezTo>
                  <a:cubicBezTo>
                    <a:pt x="10290958" y="1775109"/>
                    <a:pt x="10119206" y="1695671"/>
                    <a:pt x="9918360" y="1747003"/>
                  </a:cubicBezTo>
                  <a:cubicBezTo>
                    <a:pt x="9717514" y="1798335"/>
                    <a:pt x="9529555" y="1690916"/>
                    <a:pt x="9322987" y="1747003"/>
                  </a:cubicBezTo>
                  <a:cubicBezTo>
                    <a:pt x="9116419" y="1803090"/>
                    <a:pt x="8964975" y="1688310"/>
                    <a:pt x="8828827" y="1747003"/>
                  </a:cubicBezTo>
                  <a:cubicBezTo>
                    <a:pt x="8692679" y="1805696"/>
                    <a:pt x="8422938" y="1710163"/>
                    <a:pt x="8233454" y="1747003"/>
                  </a:cubicBezTo>
                  <a:cubicBezTo>
                    <a:pt x="8043970" y="1783843"/>
                    <a:pt x="7904854" y="1708786"/>
                    <a:pt x="7739294" y="1747003"/>
                  </a:cubicBezTo>
                  <a:cubicBezTo>
                    <a:pt x="7573734" y="1785220"/>
                    <a:pt x="7399747" y="1728110"/>
                    <a:pt x="7245134" y="1747003"/>
                  </a:cubicBezTo>
                  <a:cubicBezTo>
                    <a:pt x="7090521" y="1765896"/>
                    <a:pt x="6796353" y="1677771"/>
                    <a:pt x="6649760" y="1747003"/>
                  </a:cubicBezTo>
                  <a:cubicBezTo>
                    <a:pt x="6503167" y="1816235"/>
                    <a:pt x="6431356" y="1744597"/>
                    <a:pt x="6358027" y="1747003"/>
                  </a:cubicBezTo>
                  <a:cubicBezTo>
                    <a:pt x="6284698" y="1749409"/>
                    <a:pt x="5876397" y="1669160"/>
                    <a:pt x="5560227" y="1747003"/>
                  </a:cubicBezTo>
                  <a:cubicBezTo>
                    <a:pt x="5244057" y="1824846"/>
                    <a:pt x="5147616" y="1709386"/>
                    <a:pt x="4863640" y="1747003"/>
                  </a:cubicBezTo>
                  <a:cubicBezTo>
                    <a:pt x="4579664" y="1784620"/>
                    <a:pt x="4425188" y="1700270"/>
                    <a:pt x="4065840" y="1747003"/>
                  </a:cubicBezTo>
                  <a:cubicBezTo>
                    <a:pt x="3706492" y="1793736"/>
                    <a:pt x="3602318" y="1685711"/>
                    <a:pt x="3268040" y="1747003"/>
                  </a:cubicBezTo>
                  <a:cubicBezTo>
                    <a:pt x="2933762" y="1808295"/>
                    <a:pt x="2779497" y="1728767"/>
                    <a:pt x="2571453" y="1747003"/>
                  </a:cubicBezTo>
                  <a:cubicBezTo>
                    <a:pt x="2363409" y="1765239"/>
                    <a:pt x="2420553" y="1733137"/>
                    <a:pt x="2279720" y="1747003"/>
                  </a:cubicBezTo>
                  <a:cubicBezTo>
                    <a:pt x="2138887" y="1760869"/>
                    <a:pt x="1951568" y="1740639"/>
                    <a:pt x="1785560" y="1747003"/>
                  </a:cubicBezTo>
                  <a:cubicBezTo>
                    <a:pt x="1619552" y="1753367"/>
                    <a:pt x="1577700" y="1712655"/>
                    <a:pt x="1392614" y="1747003"/>
                  </a:cubicBezTo>
                  <a:cubicBezTo>
                    <a:pt x="1207528" y="1781351"/>
                    <a:pt x="668320" y="1623769"/>
                    <a:pt x="291173" y="1747003"/>
                  </a:cubicBezTo>
                  <a:cubicBezTo>
                    <a:pt x="85992" y="1728912"/>
                    <a:pt x="8254" y="1644507"/>
                    <a:pt x="0" y="1455830"/>
                  </a:cubicBezTo>
                  <a:cubicBezTo>
                    <a:pt x="-38560" y="1291249"/>
                    <a:pt x="15286" y="1137488"/>
                    <a:pt x="0" y="908441"/>
                  </a:cubicBezTo>
                  <a:cubicBezTo>
                    <a:pt x="-15286" y="679394"/>
                    <a:pt x="31017" y="533589"/>
                    <a:pt x="0" y="291173"/>
                  </a:cubicBezTo>
                  <a:close/>
                </a:path>
                <a:path w="10703693" h="1747003" stroke="0" extrusionOk="0">
                  <a:moveTo>
                    <a:pt x="0" y="291173"/>
                  </a:moveTo>
                  <a:cubicBezTo>
                    <a:pt x="-16396" y="131978"/>
                    <a:pt x="131897" y="-15880"/>
                    <a:pt x="291173" y="0"/>
                  </a:cubicBezTo>
                  <a:cubicBezTo>
                    <a:pt x="470262" y="-702"/>
                    <a:pt x="729709" y="75008"/>
                    <a:pt x="987760" y="0"/>
                  </a:cubicBezTo>
                  <a:cubicBezTo>
                    <a:pt x="1245811" y="-75008"/>
                    <a:pt x="1437464" y="22745"/>
                    <a:pt x="1583133" y="0"/>
                  </a:cubicBezTo>
                  <a:cubicBezTo>
                    <a:pt x="1728802" y="-22745"/>
                    <a:pt x="1987022" y="66146"/>
                    <a:pt x="2178507" y="0"/>
                  </a:cubicBezTo>
                  <a:cubicBezTo>
                    <a:pt x="2369992" y="-66146"/>
                    <a:pt x="2544979" y="52531"/>
                    <a:pt x="2672666" y="0"/>
                  </a:cubicBezTo>
                  <a:cubicBezTo>
                    <a:pt x="2800353" y="-52531"/>
                    <a:pt x="3185840" y="76362"/>
                    <a:pt x="3369253" y="0"/>
                  </a:cubicBezTo>
                  <a:cubicBezTo>
                    <a:pt x="3552666" y="-76362"/>
                    <a:pt x="3735764" y="10450"/>
                    <a:pt x="3863413" y="0"/>
                  </a:cubicBezTo>
                  <a:cubicBezTo>
                    <a:pt x="3991062" y="-10450"/>
                    <a:pt x="4081433" y="8160"/>
                    <a:pt x="4256360" y="0"/>
                  </a:cubicBezTo>
                  <a:cubicBezTo>
                    <a:pt x="4431287" y="-8160"/>
                    <a:pt x="4523543" y="40246"/>
                    <a:pt x="4649306" y="0"/>
                  </a:cubicBezTo>
                  <a:cubicBezTo>
                    <a:pt x="4775069" y="-40246"/>
                    <a:pt x="4848726" y="16732"/>
                    <a:pt x="4941039" y="0"/>
                  </a:cubicBezTo>
                  <a:cubicBezTo>
                    <a:pt x="5033352" y="-16732"/>
                    <a:pt x="5302091" y="40778"/>
                    <a:pt x="5536412" y="0"/>
                  </a:cubicBezTo>
                  <a:cubicBezTo>
                    <a:pt x="5770733" y="-40778"/>
                    <a:pt x="5994483" y="33174"/>
                    <a:pt x="6232999" y="0"/>
                  </a:cubicBezTo>
                  <a:cubicBezTo>
                    <a:pt x="6471515" y="-33174"/>
                    <a:pt x="6652150" y="28385"/>
                    <a:pt x="6828372" y="0"/>
                  </a:cubicBezTo>
                  <a:cubicBezTo>
                    <a:pt x="7004594" y="-28385"/>
                    <a:pt x="7441701" y="78697"/>
                    <a:pt x="7626173" y="0"/>
                  </a:cubicBezTo>
                  <a:cubicBezTo>
                    <a:pt x="7810645" y="-78697"/>
                    <a:pt x="8042250" y="49175"/>
                    <a:pt x="8322760" y="0"/>
                  </a:cubicBezTo>
                  <a:cubicBezTo>
                    <a:pt x="8603270" y="-49175"/>
                    <a:pt x="8521081" y="13359"/>
                    <a:pt x="8715706" y="0"/>
                  </a:cubicBezTo>
                  <a:cubicBezTo>
                    <a:pt x="8910331" y="-13359"/>
                    <a:pt x="8917336" y="693"/>
                    <a:pt x="9007439" y="0"/>
                  </a:cubicBezTo>
                  <a:cubicBezTo>
                    <a:pt x="9097542" y="-693"/>
                    <a:pt x="9461819" y="41812"/>
                    <a:pt x="9602812" y="0"/>
                  </a:cubicBezTo>
                  <a:cubicBezTo>
                    <a:pt x="9743805" y="-41812"/>
                    <a:pt x="9789015" y="2636"/>
                    <a:pt x="9894545" y="0"/>
                  </a:cubicBezTo>
                  <a:cubicBezTo>
                    <a:pt x="10000075" y="-2636"/>
                    <a:pt x="10219947" y="2419"/>
                    <a:pt x="10412520" y="0"/>
                  </a:cubicBezTo>
                  <a:cubicBezTo>
                    <a:pt x="10593925" y="12553"/>
                    <a:pt x="10732014" y="145772"/>
                    <a:pt x="10703693" y="291173"/>
                  </a:cubicBezTo>
                  <a:cubicBezTo>
                    <a:pt x="10751598" y="493547"/>
                    <a:pt x="10639375" y="733699"/>
                    <a:pt x="10703693" y="885148"/>
                  </a:cubicBezTo>
                  <a:cubicBezTo>
                    <a:pt x="10768011" y="1036598"/>
                    <a:pt x="10684103" y="1187498"/>
                    <a:pt x="10703693" y="1455830"/>
                  </a:cubicBezTo>
                  <a:cubicBezTo>
                    <a:pt x="10732035" y="1646514"/>
                    <a:pt x="10566383" y="1757204"/>
                    <a:pt x="10412520" y="1747003"/>
                  </a:cubicBezTo>
                  <a:cubicBezTo>
                    <a:pt x="10185493" y="1772544"/>
                    <a:pt x="10040488" y="1740512"/>
                    <a:pt x="9918360" y="1747003"/>
                  </a:cubicBezTo>
                  <a:cubicBezTo>
                    <a:pt x="9796232" y="1753494"/>
                    <a:pt x="9598828" y="1687391"/>
                    <a:pt x="9322987" y="1747003"/>
                  </a:cubicBezTo>
                  <a:cubicBezTo>
                    <a:pt x="9047146" y="1806615"/>
                    <a:pt x="8698350" y="1723818"/>
                    <a:pt x="8525186" y="1747003"/>
                  </a:cubicBezTo>
                  <a:cubicBezTo>
                    <a:pt x="8352022" y="1770188"/>
                    <a:pt x="8255580" y="1733389"/>
                    <a:pt x="8132240" y="1747003"/>
                  </a:cubicBezTo>
                  <a:cubicBezTo>
                    <a:pt x="8008900" y="1760617"/>
                    <a:pt x="7814130" y="1723977"/>
                    <a:pt x="7638080" y="1747003"/>
                  </a:cubicBezTo>
                  <a:cubicBezTo>
                    <a:pt x="7462030" y="1770029"/>
                    <a:pt x="7080024" y="1668673"/>
                    <a:pt x="6840280" y="1747003"/>
                  </a:cubicBezTo>
                  <a:cubicBezTo>
                    <a:pt x="6600536" y="1825333"/>
                    <a:pt x="6653485" y="1716008"/>
                    <a:pt x="6548547" y="1747003"/>
                  </a:cubicBezTo>
                  <a:cubicBezTo>
                    <a:pt x="6443609" y="1777998"/>
                    <a:pt x="6023874" y="1745955"/>
                    <a:pt x="5750747" y="1747003"/>
                  </a:cubicBezTo>
                  <a:cubicBezTo>
                    <a:pt x="5477620" y="1748051"/>
                    <a:pt x="5573753" y="1724159"/>
                    <a:pt x="5459014" y="1747003"/>
                  </a:cubicBezTo>
                  <a:cubicBezTo>
                    <a:pt x="5344275" y="1769847"/>
                    <a:pt x="4833574" y="1731654"/>
                    <a:pt x="4661213" y="1747003"/>
                  </a:cubicBezTo>
                  <a:cubicBezTo>
                    <a:pt x="4488852" y="1762352"/>
                    <a:pt x="4114693" y="1726763"/>
                    <a:pt x="3964627" y="1747003"/>
                  </a:cubicBezTo>
                  <a:cubicBezTo>
                    <a:pt x="3814561" y="1767243"/>
                    <a:pt x="3617603" y="1710997"/>
                    <a:pt x="3369253" y="1747003"/>
                  </a:cubicBezTo>
                  <a:cubicBezTo>
                    <a:pt x="3120903" y="1783009"/>
                    <a:pt x="3169326" y="1743836"/>
                    <a:pt x="2976307" y="1747003"/>
                  </a:cubicBezTo>
                  <a:cubicBezTo>
                    <a:pt x="2783288" y="1750170"/>
                    <a:pt x="2703729" y="1703772"/>
                    <a:pt x="2482147" y="1747003"/>
                  </a:cubicBezTo>
                  <a:cubicBezTo>
                    <a:pt x="2260565" y="1790234"/>
                    <a:pt x="2132814" y="1734234"/>
                    <a:pt x="1886774" y="1747003"/>
                  </a:cubicBezTo>
                  <a:cubicBezTo>
                    <a:pt x="1640734" y="1759772"/>
                    <a:pt x="1342828" y="1717061"/>
                    <a:pt x="1190187" y="1747003"/>
                  </a:cubicBezTo>
                  <a:cubicBezTo>
                    <a:pt x="1037546" y="1776945"/>
                    <a:pt x="654155" y="1699034"/>
                    <a:pt x="291173" y="1747003"/>
                  </a:cubicBezTo>
                  <a:cubicBezTo>
                    <a:pt x="145847" y="1751139"/>
                    <a:pt x="41797" y="1614064"/>
                    <a:pt x="0" y="1455830"/>
                  </a:cubicBezTo>
                  <a:cubicBezTo>
                    <a:pt x="-37285" y="1181153"/>
                    <a:pt x="71651" y="1123377"/>
                    <a:pt x="0" y="850208"/>
                  </a:cubicBezTo>
                  <a:cubicBezTo>
                    <a:pt x="-71651" y="577039"/>
                    <a:pt x="65214" y="434758"/>
                    <a:pt x="0" y="291173"/>
                  </a:cubicBezTo>
                  <a:close/>
                </a:path>
              </a:pathLst>
            </a:custGeom>
            <a:solidFill>
              <a:srgbClr val="00B050"/>
            </a:solidFill>
            <a:ln w="38100">
              <a:solidFill>
                <a:srgbClr val="FF0000"/>
              </a:solidFill>
              <a:prstDash val="sysDash"/>
              <a:extLst>
                <a:ext uri="{C807C97D-BFC1-408E-A445-0C87EB9F89A2}">
                  <ask:lineSketchStyleProps xmlns:ask="http://schemas.microsoft.com/office/drawing/2018/sketchyshapes" sd="1743215044">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8" name="TextBox 137">
              <a:extLst>
                <a:ext uri="{FF2B5EF4-FFF2-40B4-BE49-F238E27FC236}">
                  <a16:creationId xmlns:a16="http://schemas.microsoft.com/office/drawing/2014/main" id="{D72E6EEF-65D3-415D-90D4-D26F27E71C8E}"/>
                </a:ext>
              </a:extLst>
            </p:cNvPr>
            <p:cNvSpPr txBox="1"/>
            <p:nvPr/>
          </p:nvSpPr>
          <p:spPr>
            <a:xfrm>
              <a:off x="980799" y="587972"/>
              <a:ext cx="10430647" cy="15572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0" i="0" u="none" strike="noStrike" kern="0" cap="none" spc="0" normalizeH="0" baseline="0" noProof="0" dirty="0" err="1">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quả</a:t>
              </a:r>
              <a:r>
                <a:rPr kumimoji="0" lang="en-US" sz="6000" b="0" i="0" u="none" strike="noStrike" kern="0" cap="none" spc="0" normalizeH="0" baseline="0" noProof="0" dirty="0">
                  <a:ln>
                    <a:noFill/>
                  </a:ln>
                  <a:solidFill>
                    <a:srgbClr val="FFFBF8"/>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b….</a:t>
              </a:r>
            </a:p>
          </p:txBody>
        </p:sp>
      </p:grpSp>
      <p:grpSp>
        <p:nvGrpSpPr>
          <p:cNvPr id="2" name="Group 1">
            <a:extLst>
              <a:ext uri="{FF2B5EF4-FFF2-40B4-BE49-F238E27FC236}">
                <a16:creationId xmlns:a16="http://schemas.microsoft.com/office/drawing/2014/main" id="{7B795FD0-1A9C-446F-AB9B-A7AB4365D43D}"/>
              </a:ext>
            </a:extLst>
          </p:cNvPr>
          <p:cNvGrpSpPr/>
          <p:nvPr/>
        </p:nvGrpSpPr>
        <p:grpSpPr>
          <a:xfrm>
            <a:off x="2474005" y="2621596"/>
            <a:ext cx="7329533" cy="1056860"/>
            <a:chOff x="2534913" y="2611433"/>
            <a:chExt cx="6992398" cy="1056860"/>
          </a:xfrm>
        </p:grpSpPr>
        <p:sp>
          <p:nvSpPr>
            <p:cNvPr id="143" name="Rounded Rectangle 16">
              <a:extLst>
                <a:ext uri="{FF2B5EF4-FFF2-40B4-BE49-F238E27FC236}">
                  <a16:creationId xmlns:a16="http://schemas.microsoft.com/office/drawing/2014/main" id="{F1EB9B43-39E4-465A-8D8A-FB708107A99F}"/>
                </a:ext>
              </a:extLst>
            </p:cNvPr>
            <p:cNvSpPr/>
            <p:nvPr/>
          </p:nvSpPr>
          <p:spPr>
            <a:xfrm>
              <a:off x="3035472" y="2611433"/>
              <a:ext cx="6491839" cy="105686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ươm</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4" name="Google Shape;766;p25">
              <a:extLst>
                <a:ext uri="{FF2B5EF4-FFF2-40B4-BE49-F238E27FC236}">
                  <a16:creationId xmlns:a16="http://schemas.microsoft.com/office/drawing/2014/main" id="{97280F94-25E9-400D-B2F0-D9DE7369EE14}"/>
                </a:ext>
              </a:extLst>
            </p:cNvPr>
            <p:cNvGrpSpPr/>
            <p:nvPr/>
          </p:nvGrpSpPr>
          <p:grpSpPr>
            <a:xfrm>
              <a:off x="2534913" y="2749522"/>
              <a:ext cx="809298" cy="903888"/>
              <a:chOff x="3688124" y="2981594"/>
              <a:chExt cx="3319086" cy="3319078"/>
            </a:xfrm>
          </p:grpSpPr>
          <p:sp>
            <p:nvSpPr>
              <p:cNvPr id="185" name="Google Shape;767;p25">
                <a:extLst>
                  <a:ext uri="{FF2B5EF4-FFF2-40B4-BE49-F238E27FC236}">
                    <a16:creationId xmlns:a16="http://schemas.microsoft.com/office/drawing/2014/main" id="{3BF624FB-D36E-4D38-9D20-B3E1C2B788FE}"/>
                  </a:ext>
                </a:extLst>
              </p:cNvPr>
              <p:cNvSpPr/>
              <p:nvPr/>
            </p:nvSpPr>
            <p:spPr>
              <a:xfrm>
                <a:off x="3688124" y="2981594"/>
                <a:ext cx="3319086"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solidFill>
                <a:srgbClr val="D6531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86" name="Google Shape;768;p25">
                <a:extLst>
                  <a:ext uri="{FF2B5EF4-FFF2-40B4-BE49-F238E27FC236}">
                    <a16:creationId xmlns:a16="http://schemas.microsoft.com/office/drawing/2014/main" id="{2AA904A7-EFE5-45B8-91A2-328624A668DD}"/>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solidFill>
                <a:srgbClr val="FFFFFF">
                  <a:alpha val="2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87" name="Google Shape;769;p25">
                <a:extLst>
                  <a:ext uri="{FF2B5EF4-FFF2-40B4-BE49-F238E27FC236}">
                    <a16:creationId xmlns:a16="http://schemas.microsoft.com/office/drawing/2014/main" id="{4C5A3424-2C14-4335-8C67-D5AC186F5DB1}"/>
                  </a:ext>
                </a:extLst>
              </p:cNvPr>
              <p:cNvGrpSpPr/>
              <p:nvPr/>
            </p:nvGrpSpPr>
            <p:grpSpPr>
              <a:xfrm>
                <a:off x="3772727" y="3222908"/>
                <a:ext cx="1113024" cy="1160787"/>
                <a:chOff x="6515927" y="3100079"/>
                <a:chExt cx="1113024" cy="1160787"/>
              </a:xfrm>
            </p:grpSpPr>
            <p:sp>
              <p:nvSpPr>
                <p:cNvPr id="195" name="Google Shape;770;p25">
                  <a:extLst>
                    <a:ext uri="{FF2B5EF4-FFF2-40B4-BE49-F238E27FC236}">
                      <a16:creationId xmlns:a16="http://schemas.microsoft.com/office/drawing/2014/main" id="{12B62038-21E6-4BAF-AF4A-8FBAFFE7D664}"/>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6" name="Google Shape;771;p25">
                  <a:extLst>
                    <a:ext uri="{FF2B5EF4-FFF2-40B4-BE49-F238E27FC236}">
                      <a16:creationId xmlns:a16="http://schemas.microsoft.com/office/drawing/2014/main" id="{6B0344D3-C721-465A-9786-85D61F4D91FA}"/>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88" name="Google Shape;772;p25">
                <a:extLst>
                  <a:ext uri="{FF2B5EF4-FFF2-40B4-BE49-F238E27FC236}">
                    <a16:creationId xmlns:a16="http://schemas.microsoft.com/office/drawing/2014/main" id="{988DC9A5-3C55-4D31-B028-65589AB7512E}"/>
                  </a:ext>
                </a:extLst>
              </p:cNvPr>
              <p:cNvGrpSpPr/>
              <p:nvPr/>
            </p:nvGrpSpPr>
            <p:grpSpPr>
              <a:xfrm>
                <a:off x="5805957" y="3222908"/>
                <a:ext cx="1113021" cy="1160787"/>
                <a:chOff x="8549157" y="3100079"/>
                <a:chExt cx="1113021" cy="1160787"/>
              </a:xfrm>
            </p:grpSpPr>
            <p:sp>
              <p:nvSpPr>
                <p:cNvPr id="193" name="Google Shape;773;p25">
                  <a:extLst>
                    <a:ext uri="{FF2B5EF4-FFF2-40B4-BE49-F238E27FC236}">
                      <a16:creationId xmlns:a16="http://schemas.microsoft.com/office/drawing/2014/main" id="{701A75D7-0D5A-4E99-8F15-52F848D3F05F}"/>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4" name="Google Shape;774;p25">
                  <a:extLst>
                    <a:ext uri="{FF2B5EF4-FFF2-40B4-BE49-F238E27FC236}">
                      <a16:creationId xmlns:a16="http://schemas.microsoft.com/office/drawing/2014/main" id="{94B00D2F-0CA6-4AAF-B799-3E9C8E324C1E}"/>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89" name="Google Shape;775;p25">
                <a:extLst>
                  <a:ext uri="{FF2B5EF4-FFF2-40B4-BE49-F238E27FC236}">
                    <a16:creationId xmlns:a16="http://schemas.microsoft.com/office/drawing/2014/main" id="{A6412B5D-2C7A-4E49-99EA-E5A671D6CB03}"/>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0" name="Google Shape;776;p25">
                <a:extLst>
                  <a:ext uri="{FF2B5EF4-FFF2-40B4-BE49-F238E27FC236}">
                    <a16:creationId xmlns:a16="http://schemas.microsoft.com/office/drawing/2014/main" id="{F566D92F-D02E-4DF6-AAD0-02810B60CE63}"/>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1" name="Google Shape;777;p25">
                <a:extLst>
                  <a:ext uri="{FF2B5EF4-FFF2-40B4-BE49-F238E27FC236}">
                    <a16:creationId xmlns:a16="http://schemas.microsoft.com/office/drawing/2014/main" id="{64B14CA4-DE36-4A5E-BB4C-37058FAFD02A}"/>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solidFill>
                <a:srgbClr val="EDD4C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2" name="Google Shape;778;p25">
                <a:extLst>
                  <a:ext uri="{FF2B5EF4-FFF2-40B4-BE49-F238E27FC236}">
                    <a16:creationId xmlns:a16="http://schemas.microsoft.com/office/drawing/2014/main" id="{E194410E-E70A-4D0E-8C51-8A6151E354B6}"/>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solidFill>
                <a:srgbClr val="FFEB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5" name="Group 4">
            <a:extLst>
              <a:ext uri="{FF2B5EF4-FFF2-40B4-BE49-F238E27FC236}">
                <a16:creationId xmlns:a16="http://schemas.microsoft.com/office/drawing/2014/main" id="{6BC2A907-FCC6-4C0C-A80A-1462FC277B4B}"/>
              </a:ext>
            </a:extLst>
          </p:cNvPr>
          <p:cNvGrpSpPr/>
          <p:nvPr/>
        </p:nvGrpSpPr>
        <p:grpSpPr>
          <a:xfrm>
            <a:off x="2478246" y="3927464"/>
            <a:ext cx="7287743" cy="914576"/>
            <a:chOff x="2478247" y="3927464"/>
            <a:chExt cx="6973288" cy="914576"/>
          </a:xfrm>
        </p:grpSpPr>
        <p:sp>
          <p:nvSpPr>
            <p:cNvPr id="147" name="Rounded Rectangle 18">
              <a:extLst>
                <a:ext uri="{FF2B5EF4-FFF2-40B4-BE49-F238E27FC236}">
                  <a16:creationId xmlns:a16="http://schemas.microsoft.com/office/drawing/2014/main" id="{3FD77AC1-2778-4BC8-B194-779866A525F1}"/>
                </a:ext>
              </a:extLst>
            </p:cNvPr>
            <p:cNvSpPr/>
            <p:nvPr/>
          </p:nvSpPr>
          <p:spPr>
            <a:xfrm>
              <a:off x="2948209" y="3945686"/>
              <a:ext cx="6503326" cy="896354"/>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ươi</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97" name="Google Shape;766;p25">
              <a:extLst>
                <a:ext uri="{FF2B5EF4-FFF2-40B4-BE49-F238E27FC236}">
                  <a16:creationId xmlns:a16="http://schemas.microsoft.com/office/drawing/2014/main" id="{4AF6FC7E-50DD-43A4-9BFF-9CC6D5D54675}"/>
                </a:ext>
              </a:extLst>
            </p:cNvPr>
            <p:cNvGrpSpPr/>
            <p:nvPr/>
          </p:nvGrpSpPr>
          <p:grpSpPr>
            <a:xfrm>
              <a:off x="2478247" y="3927464"/>
              <a:ext cx="809298" cy="903888"/>
              <a:chOff x="3688121" y="2981594"/>
              <a:chExt cx="3319085" cy="3319078"/>
            </a:xfrm>
          </p:grpSpPr>
          <p:sp>
            <p:nvSpPr>
              <p:cNvPr id="198" name="Google Shape;767;p25">
                <a:extLst>
                  <a:ext uri="{FF2B5EF4-FFF2-40B4-BE49-F238E27FC236}">
                    <a16:creationId xmlns:a16="http://schemas.microsoft.com/office/drawing/2014/main" id="{4F6BB31C-9A18-4403-8730-D6CF918A85B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99" name="Google Shape;768;p25">
                <a:extLst>
                  <a:ext uri="{FF2B5EF4-FFF2-40B4-BE49-F238E27FC236}">
                    <a16:creationId xmlns:a16="http://schemas.microsoft.com/office/drawing/2014/main" id="{56445E16-9670-47C7-BE2C-04979BA64470}"/>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00" name="Google Shape;769;p25">
                <a:extLst>
                  <a:ext uri="{FF2B5EF4-FFF2-40B4-BE49-F238E27FC236}">
                    <a16:creationId xmlns:a16="http://schemas.microsoft.com/office/drawing/2014/main" id="{60DE6B3A-6CA6-49BC-940B-5F1267D7F9DD}"/>
                  </a:ext>
                </a:extLst>
              </p:cNvPr>
              <p:cNvGrpSpPr/>
              <p:nvPr/>
            </p:nvGrpSpPr>
            <p:grpSpPr>
              <a:xfrm>
                <a:off x="3772727" y="3222908"/>
                <a:ext cx="1113024" cy="1160787"/>
                <a:chOff x="6515927" y="3100079"/>
                <a:chExt cx="1113024" cy="1160787"/>
              </a:xfrm>
            </p:grpSpPr>
            <p:sp>
              <p:nvSpPr>
                <p:cNvPr id="208" name="Google Shape;770;p25">
                  <a:extLst>
                    <a:ext uri="{FF2B5EF4-FFF2-40B4-BE49-F238E27FC236}">
                      <a16:creationId xmlns:a16="http://schemas.microsoft.com/office/drawing/2014/main" id="{217FFFC1-13FE-4D0E-BA99-A798F0A84E4C}"/>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9" name="Google Shape;771;p25">
                  <a:extLst>
                    <a:ext uri="{FF2B5EF4-FFF2-40B4-BE49-F238E27FC236}">
                      <a16:creationId xmlns:a16="http://schemas.microsoft.com/office/drawing/2014/main" id="{3A83AD69-F0FB-4397-8E31-88804C232894}"/>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01" name="Google Shape;772;p25">
                <a:extLst>
                  <a:ext uri="{FF2B5EF4-FFF2-40B4-BE49-F238E27FC236}">
                    <a16:creationId xmlns:a16="http://schemas.microsoft.com/office/drawing/2014/main" id="{197EF249-52C0-40AE-A825-7D63ABEC8B40}"/>
                  </a:ext>
                </a:extLst>
              </p:cNvPr>
              <p:cNvGrpSpPr/>
              <p:nvPr/>
            </p:nvGrpSpPr>
            <p:grpSpPr>
              <a:xfrm>
                <a:off x="5805957" y="3222908"/>
                <a:ext cx="1113021" cy="1160787"/>
                <a:chOff x="8549157" y="3100079"/>
                <a:chExt cx="1113021" cy="1160787"/>
              </a:xfrm>
            </p:grpSpPr>
            <p:sp>
              <p:nvSpPr>
                <p:cNvPr id="206" name="Google Shape;773;p25">
                  <a:extLst>
                    <a:ext uri="{FF2B5EF4-FFF2-40B4-BE49-F238E27FC236}">
                      <a16:creationId xmlns:a16="http://schemas.microsoft.com/office/drawing/2014/main" id="{49656609-0EB8-4645-8832-F161EAFC8610}"/>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7" name="Google Shape;774;p25">
                  <a:extLst>
                    <a:ext uri="{FF2B5EF4-FFF2-40B4-BE49-F238E27FC236}">
                      <a16:creationId xmlns:a16="http://schemas.microsoft.com/office/drawing/2014/main" id="{7FACF12D-7E3A-47BA-8625-3B869BB1BA01}"/>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02" name="Google Shape;775;p25">
                <a:extLst>
                  <a:ext uri="{FF2B5EF4-FFF2-40B4-BE49-F238E27FC236}">
                    <a16:creationId xmlns:a16="http://schemas.microsoft.com/office/drawing/2014/main" id="{9046E1DB-081B-48A0-B9B5-489389509264}"/>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3" name="Google Shape;776;p25">
                <a:extLst>
                  <a:ext uri="{FF2B5EF4-FFF2-40B4-BE49-F238E27FC236}">
                    <a16:creationId xmlns:a16="http://schemas.microsoft.com/office/drawing/2014/main" id="{A66B809A-8225-4F24-9591-EE5E4EA8CB8F}"/>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4" name="Google Shape;777;p25">
                <a:extLst>
                  <a:ext uri="{FF2B5EF4-FFF2-40B4-BE49-F238E27FC236}">
                    <a16:creationId xmlns:a16="http://schemas.microsoft.com/office/drawing/2014/main" id="{A539FFD4-1A71-485C-9AF6-4FCAE12B5074}"/>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05" name="Google Shape;778;p25">
                <a:extLst>
                  <a:ext uri="{FF2B5EF4-FFF2-40B4-BE49-F238E27FC236}">
                    <a16:creationId xmlns:a16="http://schemas.microsoft.com/office/drawing/2014/main" id="{640A4AF2-6DF9-47B4-ADD0-592932553B5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1">
                <a:schemeClr val="accent5"/>
              </a:lnRef>
              <a:fillRef idx="3">
                <a:schemeClr val="accent5"/>
              </a:fillRef>
              <a:effectRef idx="2">
                <a:schemeClr val="accent5"/>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grpSp>
        <p:nvGrpSpPr>
          <p:cNvPr id="6" name="Group 5">
            <a:extLst>
              <a:ext uri="{FF2B5EF4-FFF2-40B4-BE49-F238E27FC236}">
                <a16:creationId xmlns:a16="http://schemas.microsoft.com/office/drawing/2014/main" id="{1610AF47-4B6B-4AB2-BBFC-F9277D2E8594}"/>
              </a:ext>
            </a:extLst>
          </p:cNvPr>
          <p:cNvGrpSpPr/>
          <p:nvPr/>
        </p:nvGrpSpPr>
        <p:grpSpPr>
          <a:xfrm>
            <a:off x="2500562" y="5157035"/>
            <a:ext cx="7262120" cy="908269"/>
            <a:chOff x="2500562" y="5157035"/>
            <a:chExt cx="6937953" cy="908269"/>
          </a:xfrm>
        </p:grpSpPr>
        <p:sp>
          <p:nvSpPr>
            <p:cNvPr id="151" name="Rounded Rectangle 21">
              <a:extLst>
                <a:ext uri="{FF2B5EF4-FFF2-40B4-BE49-F238E27FC236}">
                  <a16:creationId xmlns:a16="http://schemas.microsoft.com/office/drawing/2014/main" id="{D3E8BF2D-073E-4919-9602-501B70304FEE}"/>
                </a:ext>
              </a:extLst>
            </p:cNvPr>
            <p:cNvSpPr/>
            <p:nvPr/>
          </p:nvSpPr>
          <p:spPr>
            <a:xfrm>
              <a:off x="2978248" y="5241664"/>
              <a:ext cx="6460267" cy="823640"/>
            </a:xfrm>
            <a:prstGeom prst="roundRect">
              <a:avLst/>
            </a:prstGeom>
            <a:gradFill flip="none" rotWithShape="1">
              <a:gsLst>
                <a:gs pos="0">
                  <a:srgbClr val="00FFFF">
                    <a:tint val="66000"/>
                    <a:satMod val="160000"/>
                    <a:alpha val="67000"/>
                  </a:srgbClr>
                </a:gs>
                <a:gs pos="60000">
                  <a:srgbClr val="00FFFF">
                    <a:tint val="44500"/>
                    <a:satMod val="160000"/>
                  </a:srgbClr>
                </a:gs>
                <a:gs pos="100000">
                  <a:srgbClr val="00FFFF">
                    <a:tint val="23500"/>
                    <a:satMod val="160000"/>
                  </a:srgbClr>
                </a:gs>
              </a:gsLst>
              <a:lin ang="10800000" scaled="1"/>
              <a:tileRect/>
            </a:gradFill>
            <a:ln w="57150"/>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5400" kern="0" dirty="0" err="1">
                  <a:solidFill>
                    <a:srgbClr val="FFFBF8">
                      <a:lumMod val="10000"/>
                    </a:srgbClr>
                  </a:solidFill>
                  <a:latin typeface="Arial-Rounded" panose="020B0500000000000000" pitchFamily="34" charset="0"/>
                  <a:ea typeface="Arial-Rounded" panose="020B0500000000000000" pitchFamily="34" charset="0"/>
                  <a:cs typeface="Arial-Rounded" panose="020B0500000000000000" pitchFamily="34" charset="0"/>
                  <a:sym typeface="Arial"/>
                </a:rPr>
                <a:t>ương</a:t>
              </a:r>
              <a:endParaRPr kumimoji="0" lang="en-US" sz="5400" b="0" i="0" u="none" strike="noStrike" kern="0" cap="none" spc="0" normalizeH="0" baseline="0" noProof="0" dirty="0">
                <a:ln>
                  <a:noFill/>
                </a:ln>
                <a:solidFill>
                  <a:srgbClr val="FFFBF8">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0" name="Google Shape;766;p25">
              <a:extLst>
                <a:ext uri="{FF2B5EF4-FFF2-40B4-BE49-F238E27FC236}">
                  <a16:creationId xmlns:a16="http://schemas.microsoft.com/office/drawing/2014/main" id="{4F40CD26-F5CD-40DC-9147-D2C42D110870}"/>
                </a:ext>
              </a:extLst>
            </p:cNvPr>
            <p:cNvGrpSpPr/>
            <p:nvPr/>
          </p:nvGrpSpPr>
          <p:grpSpPr>
            <a:xfrm>
              <a:off x="2500562" y="5157035"/>
              <a:ext cx="809298" cy="903888"/>
              <a:chOff x="3688121" y="2981594"/>
              <a:chExt cx="3319085" cy="3319078"/>
            </a:xfrm>
          </p:grpSpPr>
          <p:sp>
            <p:nvSpPr>
              <p:cNvPr id="211" name="Google Shape;767;p25">
                <a:extLst>
                  <a:ext uri="{FF2B5EF4-FFF2-40B4-BE49-F238E27FC236}">
                    <a16:creationId xmlns:a16="http://schemas.microsoft.com/office/drawing/2014/main" id="{A3F40ACD-7E61-4341-91B0-940C94500720}"/>
                  </a:ext>
                </a:extLst>
              </p:cNvPr>
              <p:cNvSpPr/>
              <p:nvPr/>
            </p:nvSpPr>
            <p:spPr>
              <a:xfrm>
                <a:off x="3688121" y="2981594"/>
                <a:ext cx="3319085" cy="3319078"/>
              </a:xfrm>
              <a:custGeom>
                <a:avLst/>
                <a:gdLst/>
                <a:ahLst/>
                <a:cxnLst/>
                <a:rect l="l" t="t" r="r" b="b"/>
                <a:pathLst>
                  <a:path w="3319081" h="3319081" extrusionOk="0">
                    <a:moveTo>
                      <a:pt x="1659541" y="0"/>
                    </a:moveTo>
                    <a:cubicBezTo>
                      <a:pt x="2576036" y="0"/>
                      <a:pt x="3319082" y="742950"/>
                      <a:pt x="3319082" y="1659541"/>
                    </a:cubicBezTo>
                    <a:cubicBezTo>
                      <a:pt x="3319082" y="2576132"/>
                      <a:pt x="2576132" y="3319082"/>
                      <a:pt x="1659541" y="3319082"/>
                    </a:cubicBezTo>
                    <a:cubicBezTo>
                      <a:pt x="742950" y="3319082"/>
                      <a:pt x="0" y="2576036"/>
                      <a:pt x="0" y="1659541"/>
                    </a:cubicBezTo>
                    <a:cubicBezTo>
                      <a:pt x="0" y="743045"/>
                      <a:pt x="742950" y="0"/>
                      <a:pt x="1659541" y="0"/>
                    </a:cubicBezTo>
                    <a:lnTo>
                      <a:pt x="1659541" y="0"/>
                    </a:lnTo>
                    <a:close/>
                    <a:moveTo>
                      <a:pt x="1659541" y="689038"/>
                    </a:moveTo>
                    <a:cubicBezTo>
                      <a:pt x="1123569" y="689038"/>
                      <a:pt x="689039" y="1123569"/>
                      <a:pt x="689039" y="1659541"/>
                    </a:cubicBezTo>
                    <a:cubicBezTo>
                      <a:pt x="689039" y="2195513"/>
                      <a:pt x="1123569" y="2630043"/>
                      <a:pt x="1659541" y="2630043"/>
                    </a:cubicBezTo>
                    <a:cubicBezTo>
                      <a:pt x="2195513" y="2630043"/>
                      <a:pt x="2630043" y="2195513"/>
                      <a:pt x="2630043" y="1659541"/>
                    </a:cubicBezTo>
                    <a:cubicBezTo>
                      <a:pt x="2630043" y="1123569"/>
                      <a:pt x="2195513" y="689038"/>
                      <a:pt x="1659541" y="689038"/>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2" name="Google Shape;768;p25">
                <a:extLst>
                  <a:ext uri="{FF2B5EF4-FFF2-40B4-BE49-F238E27FC236}">
                    <a16:creationId xmlns:a16="http://schemas.microsoft.com/office/drawing/2014/main" id="{56157E3C-203E-46FA-BD8D-F3DB2644F55C}"/>
                  </a:ext>
                </a:extLst>
              </p:cNvPr>
              <p:cNvSpPr/>
              <p:nvPr/>
            </p:nvSpPr>
            <p:spPr>
              <a:xfrm>
                <a:off x="4075598" y="3472226"/>
                <a:ext cx="2544128" cy="2544129"/>
              </a:xfrm>
              <a:custGeom>
                <a:avLst/>
                <a:gdLst/>
                <a:ahLst/>
                <a:cxnLst/>
                <a:rect l="l" t="t" r="r" b="b"/>
                <a:pathLst>
                  <a:path w="2544127" h="2544127" extrusionOk="0">
                    <a:moveTo>
                      <a:pt x="1272064" y="0"/>
                    </a:moveTo>
                    <a:cubicBezTo>
                      <a:pt x="1974628" y="0"/>
                      <a:pt x="2544128" y="569500"/>
                      <a:pt x="2544128" y="1272064"/>
                    </a:cubicBezTo>
                    <a:cubicBezTo>
                      <a:pt x="2544128" y="1974628"/>
                      <a:pt x="1974628" y="2544128"/>
                      <a:pt x="1272064" y="2544128"/>
                    </a:cubicBezTo>
                    <a:cubicBezTo>
                      <a:pt x="569500" y="2544128"/>
                      <a:pt x="0" y="1974628"/>
                      <a:pt x="0" y="1272064"/>
                    </a:cubicBezTo>
                    <a:cubicBezTo>
                      <a:pt x="0" y="569500"/>
                      <a:pt x="569500" y="0"/>
                      <a:pt x="1272064" y="0"/>
                    </a:cubicBezTo>
                    <a:lnTo>
                      <a:pt x="1272064" y="0"/>
                    </a:lnTo>
                    <a:close/>
                    <a:moveTo>
                      <a:pt x="1272064" y="198406"/>
                    </a:moveTo>
                    <a:cubicBezTo>
                      <a:pt x="736092" y="198406"/>
                      <a:pt x="301562" y="632936"/>
                      <a:pt x="301562" y="1168908"/>
                    </a:cubicBezTo>
                    <a:cubicBezTo>
                      <a:pt x="301562" y="1704880"/>
                      <a:pt x="736092" y="2139410"/>
                      <a:pt x="1272064" y="2139410"/>
                    </a:cubicBezTo>
                    <a:cubicBezTo>
                      <a:pt x="1808036" y="2139410"/>
                      <a:pt x="2242566" y="1704880"/>
                      <a:pt x="2242566" y="1168908"/>
                    </a:cubicBezTo>
                    <a:cubicBezTo>
                      <a:pt x="2242566" y="632936"/>
                      <a:pt x="1808036" y="198406"/>
                      <a:pt x="1272064" y="1984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13" name="Google Shape;769;p25">
                <a:extLst>
                  <a:ext uri="{FF2B5EF4-FFF2-40B4-BE49-F238E27FC236}">
                    <a16:creationId xmlns:a16="http://schemas.microsoft.com/office/drawing/2014/main" id="{8CEE6670-FFBC-4DAE-B550-E70D12F130BF}"/>
                  </a:ext>
                </a:extLst>
              </p:cNvPr>
              <p:cNvGrpSpPr/>
              <p:nvPr/>
            </p:nvGrpSpPr>
            <p:grpSpPr>
              <a:xfrm>
                <a:off x="3772727" y="3222908"/>
                <a:ext cx="1113024" cy="1160787"/>
                <a:chOff x="6515927" y="3100079"/>
                <a:chExt cx="1113024" cy="1160787"/>
              </a:xfrm>
            </p:grpSpPr>
            <p:sp>
              <p:nvSpPr>
                <p:cNvPr id="221" name="Google Shape;770;p25">
                  <a:extLst>
                    <a:ext uri="{FF2B5EF4-FFF2-40B4-BE49-F238E27FC236}">
                      <a16:creationId xmlns:a16="http://schemas.microsoft.com/office/drawing/2014/main" id="{F29CE317-6945-4803-A561-07F51DCA38E6}"/>
                    </a:ext>
                  </a:extLst>
                </p:cNvPr>
                <p:cNvSpPr/>
                <p:nvPr/>
              </p:nvSpPr>
              <p:spPr>
                <a:xfrm>
                  <a:off x="6515927" y="3100079"/>
                  <a:ext cx="1112982" cy="1160787"/>
                </a:xfrm>
                <a:custGeom>
                  <a:avLst/>
                  <a:gdLst/>
                  <a:ahLst/>
                  <a:cxnLst/>
                  <a:rect l="l" t="t" r="r" b="b"/>
                  <a:pathLst>
                    <a:path w="1112982" h="1160787" extrusionOk="0">
                      <a:moveTo>
                        <a:pt x="2449" y="871396"/>
                      </a:moveTo>
                      <a:cubicBezTo>
                        <a:pt x="129036" y="511066"/>
                        <a:pt x="375067" y="206933"/>
                        <a:pt x="693011" y="6622"/>
                      </a:cubicBezTo>
                      <a:cubicBezTo>
                        <a:pt x="817598" y="-64721"/>
                        <a:pt x="1221363" y="461250"/>
                        <a:pt x="1085346" y="583742"/>
                      </a:cubicBezTo>
                      <a:cubicBezTo>
                        <a:pt x="884845" y="703090"/>
                        <a:pt x="730349" y="891780"/>
                        <a:pt x="655292" y="1116856"/>
                      </a:cubicBezTo>
                      <a:cubicBezTo>
                        <a:pt x="619859" y="1256492"/>
                        <a:pt x="-45271" y="1032750"/>
                        <a:pt x="2449"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2" name="Google Shape;771;p25">
                  <a:extLst>
                    <a:ext uri="{FF2B5EF4-FFF2-40B4-BE49-F238E27FC236}">
                      <a16:creationId xmlns:a16="http://schemas.microsoft.com/office/drawing/2014/main" id="{8C8F4851-9AF0-4441-B80D-51652512998B}"/>
                    </a:ext>
                  </a:extLst>
                </p:cNvPr>
                <p:cNvSpPr/>
                <p:nvPr/>
              </p:nvSpPr>
              <p:spPr>
                <a:xfrm>
                  <a:off x="6880707" y="3454744"/>
                  <a:ext cx="748244" cy="806077"/>
                </a:xfrm>
                <a:custGeom>
                  <a:avLst/>
                  <a:gdLst/>
                  <a:ahLst/>
                  <a:cxnLst/>
                  <a:rect l="l" t="t" r="r" b="b"/>
                  <a:pathLst>
                    <a:path w="748244" h="806077" extrusionOk="0">
                      <a:moveTo>
                        <a:pt x="0" y="773906"/>
                      </a:moveTo>
                      <a:cubicBezTo>
                        <a:pt x="112681" y="426434"/>
                        <a:pt x="370904" y="144494"/>
                        <a:pt x="702659" y="0"/>
                      </a:cubicBezTo>
                      <a:cubicBezTo>
                        <a:pt x="747522" y="91154"/>
                        <a:pt x="765238" y="176117"/>
                        <a:pt x="728281" y="220980"/>
                      </a:cubicBezTo>
                      <a:cubicBezTo>
                        <a:pt x="516636" y="342329"/>
                        <a:pt x="354997" y="541115"/>
                        <a:pt x="282130" y="778669"/>
                      </a:cubicBezTo>
                      <a:cubicBezTo>
                        <a:pt x="247745" y="820579"/>
                        <a:pt x="127540" y="810768"/>
                        <a:pt x="0"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14" name="Google Shape;772;p25">
                <a:extLst>
                  <a:ext uri="{FF2B5EF4-FFF2-40B4-BE49-F238E27FC236}">
                    <a16:creationId xmlns:a16="http://schemas.microsoft.com/office/drawing/2014/main" id="{636F09C4-3A87-4FD6-8046-F9A472208732}"/>
                  </a:ext>
                </a:extLst>
              </p:cNvPr>
              <p:cNvGrpSpPr/>
              <p:nvPr/>
            </p:nvGrpSpPr>
            <p:grpSpPr>
              <a:xfrm>
                <a:off x="5805957" y="3222908"/>
                <a:ext cx="1113021" cy="1160787"/>
                <a:chOff x="8549157" y="3100079"/>
                <a:chExt cx="1113021" cy="1160787"/>
              </a:xfrm>
            </p:grpSpPr>
            <p:sp>
              <p:nvSpPr>
                <p:cNvPr id="219" name="Google Shape;773;p25">
                  <a:extLst>
                    <a:ext uri="{FF2B5EF4-FFF2-40B4-BE49-F238E27FC236}">
                      <a16:creationId xmlns:a16="http://schemas.microsoft.com/office/drawing/2014/main" id="{D568404B-90AD-42A7-8DBB-26126DA430E4}"/>
                    </a:ext>
                  </a:extLst>
                </p:cNvPr>
                <p:cNvSpPr/>
                <p:nvPr/>
              </p:nvSpPr>
              <p:spPr>
                <a:xfrm>
                  <a:off x="8549157" y="3100079"/>
                  <a:ext cx="1113021" cy="1160787"/>
                </a:xfrm>
                <a:custGeom>
                  <a:avLst/>
                  <a:gdLst/>
                  <a:ahLst/>
                  <a:cxnLst/>
                  <a:rect l="l" t="t" r="r" b="b"/>
                  <a:pathLst>
                    <a:path w="1113021" h="1160787" extrusionOk="0">
                      <a:moveTo>
                        <a:pt x="1110564" y="871396"/>
                      </a:moveTo>
                      <a:cubicBezTo>
                        <a:pt x="983976" y="511066"/>
                        <a:pt x="737946" y="206933"/>
                        <a:pt x="420001" y="6622"/>
                      </a:cubicBezTo>
                      <a:cubicBezTo>
                        <a:pt x="295414" y="-64721"/>
                        <a:pt x="-108446" y="461250"/>
                        <a:pt x="27667" y="583742"/>
                      </a:cubicBezTo>
                      <a:cubicBezTo>
                        <a:pt x="228168" y="703090"/>
                        <a:pt x="382663" y="891780"/>
                        <a:pt x="457720" y="1116856"/>
                      </a:cubicBezTo>
                      <a:cubicBezTo>
                        <a:pt x="493153" y="1256492"/>
                        <a:pt x="1158379" y="1032750"/>
                        <a:pt x="1110564" y="87139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20" name="Google Shape;774;p25">
                  <a:extLst>
                    <a:ext uri="{FF2B5EF4-FFF2-40B4-BE49-F238E27FC236}">
                      <a16:creationId xmlns:a16="http://schemas.microsoft.com/office/drawing/2014/main" id="{EF2DEB06-C05B-48DB-8A68-12EDF5C50BD2}"/>
                    </a:ext>
                  </a:extLst>
                </p:cNvPr>
                <p:cNvSpPr/>
                <p:nvPr/>
              </p:nvSpPr>
              <p:spPr>
                <a:xfrm>
                  <a:off x="8549240" y="3454744"/>
                  <a:ext cx="748245" cy="806077"/>
                </a:xfrm>
                <a:custGeom>
                  <a:avLst/>
                  <a:gdLst/>
                  <a:ahLst/>
                  <a:cxnLst/>
                  <a:rect l="l" t="t" r="r" b="b"/>
                  <a:pathLst>
                    <a:path w="748245" h="806077" extrusionOk="0">
                      <a:moveTo>
                        <a:pt x="748245" y="773906"/>
                      </a:moveTo>
                      <a:cubicBezTo>
                        <a:pt x="635564" y="426434"/>
                        <a:pt x="377342" y="144494"/>
                        <a:pt x="45586" y="0"/>
                      </a:cubicBezTo>
                      <a:cubicBezTo>
                        <a:pt x="723" y="91154"/>
                        <a:pt x="-16994" y="176117"/>
                        <a:pt x="19963" y="220980"/>
                      </a:cubicBezTo>
                      <a:cubicBezTo>
                        <a:pt x="231609" y="342329"/>
                        <a:pt x="393248" y="541115"/>
                        <a:pt x="466114" y="778669"/>
                      </a:cubicBezTo>
                      <a:cubicBezTo>
                        <a:pt x="500500" y="820579"/>
                        <a:pt x="620610" y="810768"/>
                        <a:pt x="748245" y="773906"/>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215" name="Google Shape;775;p25">
                <a:extLst>
                  <a:ext uri="{FF2B5EF4-FFF2-40B4-BE49-F238E27FC236}">
                    <a16:creationId xmlns:a16="http://schemas.microsoft.com/office/drawing/2014/main" id="{2D484B08-18D9-4127-A976-5B01C8EF230E}"/>
                  </a:ext>
                </a:extLst>
              </p:cNvPr>
              <p:cNvSpPr/>
              <p:nvPr/>
            </p:nvSpPr>
            <p:spPr>
              <a:xfrm>
                <a:off x="3772727" y="4905386"/>
                <a:ext cx="1112982" cy="1160737"/>
              </a:xfrm>
              <a:custGeom>
                <a:avLst/>
                <a:gdLst/>
                <a:ahLst/>
                <a:cxnLst/>
                <a:rect l="l" t="t" r="r" b="b"/>
                <a:pathLst>
                  <a:path w="1112982" h="1160737" extrusionOk="0">
                    <a:moveTo>
                      <a:pt x="2449" y="289341"/>
                    </a:moveTo>
                    <a:cubicBezTo>
                      <a:pt x="129036" y="649672"/>
                      <a:pt x="375067" y="953806"/>
                      <a:pt x="693011" y="1154116"/>
                    </a:cubicBezTo>
                    <a:cubicBezTo>
                      <a:pt x="817598" y="1225458"/>
                      <a:pt x="1221363" y="699488"/>
                      <a:pt x="1085346" y="576997"/>
                    </a:cubicBezTo>
                    <a:cubicBezTo>
                      <a:pt x="884845" y="457648"/>
                      <a:pt x="730349" y="268958"/>
                      <a:pt x="655292" y="43882"/>
                    </a:cubicBezTo>
                    <a:cubicBezTo>
                      <a:pt x="619859" y="-95659"/>
                      <a:pt x="-45271" y="128083"/>
                      <a:pt x="2449"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6" name="Google Shape;776;p25">
                <a:extLst>
                  <a:ext uri="{FF2B5EF4-FFF2-40B4-BE49-F238E27FC236}">
                    <a16:creationId xmlns:a16="http://schemas.microsoft.com/office/drawing/2014/main" id="{0A0BB110-D665-4480-B4A5-C3E9B22E86E2}"/>
                  </a:ext>
                </a:extLst>
              </p:cNvPr>
              <p:cNvSpPr/>
              <p:nvPr/>
            </p:nvSpPr>
            <p:spPr>
              <a:xfrm>
                <a:off x="4092454" y="4905561"/>
                <a:ext cx="793337" cy="958869"/>
              </a:xfrm>
              <a:custGeom>
                <a:avLst/>
                <a:gdLst/>
                <a:ahLst/>
                <a:cxnLst/>
                <a:rect l="l" t="t" r="r" b="b"/>
                <a:pathLst>
                  <a:path w="793337" h="958869" extrusionOk="0">
                    <a:moveTo>
                      <a:pt x="651891" y="958870"/>
                    </a:moveTo>
                    <a:cubicBezTo>
                      <a:pt x="759619" y="816947"/>
                      <a:pt x="837152" y="641306"/>
                      <a:pt x="765715" y="576917"/>
                    </a:cubicBezTo>
                    <a:cubicBezTo>
                      <a:pt x="654653" y="510814"/>
                      <a:pt x="557689" y="423374"/>
                      <a:pt x="480536" y="320314"/>
                    </a:cubicBezTo>
                    <a:cubicBezTo>
                      <a:pt x="415766" y="234589"/>
                      <a:pt x="364903" y="137720"/>
                      <a:pt x="331184" y="33230"/>
                    </a:cubicBezTo>
                    <a:cubicBezTo>
                      <a:pt x="300038" y="-20776"/>
                      <a:pt x="148876" y="-3536"/>
                      <a:pt x="0" y="46184"/>
                    </a:cubicBezTo>
                    <a:cubicBezTo>
                      <a:pt x="64865" y="441281"/>
                      <a:pt x="311753" y="775323"/>
                      <a:pt x="651891" y="958870"/>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7" name="Google Shape;777;p25">
                <a:extLst>
                  <a:ext uri="{FF2B5EF4-FFF2-40B4-BE49-F238E27FC236}">
                    <a16:creationId xmlns:a16="http://schemas.microsoft.com/office/drawing/2014/main" id="{28DBD94C-5AE0-4371-8C73-C6D9157D0C10}"/>
                  </a:ext>
                </a:extLst>
              </p:cNvPr>
              <p:cNvSpPr/>
              <p:nvPr/>
            </p:nvSpPr>
            <p:spPr>
              <a:xfrm>
                <a:off x="5805957" y="4905386"/>
                <a:ext cx="1113021" cy="1160737"/>
              </a:xfrm>
              <a:custGeom>
                <a:avLst/>
                <a:gdLst/>
                <a:ahLst/>
                <a:cxnLst/>
                <a:rect l="l" t="t" r="r" b="b"/>
                <a:pathLst>
                  <a:path w="1113021" h="1160737" extrusionOk="0">
                    <a:moveTo>
                      <a:pt x="1110564" y="289341"/>
                    </a:moveTo>
                    <a:cubicBezTo>
                      <a:pt x="983976" y="649672"/>
                      <a:pt x="737946" y="953806"/>
                      <a:pt x="420001" y="1154116"/>
                    </a:cubicBezTo>
                    <a:cubicBezTo>
                      <a:pt x="295414" y="1225458"/>
                      <a:pt x="-108446" y="699488"/>
                      <a:pt x="27667" y="576997"/>
                    </a:cubicBezTo>
                    <a:cubicBezTo>
                      <a:pt x="228168" y="457648"/>
                      <a:pt x="382663" y="268958"/>
                      <a:pt x="457720" y="43882"/>
                    </a:cubicBezTo>
                    <a:cubicBezTo>
                      <a:pt x="493153" y="-95659"/>
                      <a:pt x="1158379" y="128083"/>
                      <a:pt x="1110564" y="289341"/>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8" name="Google Shape;778;p25">
                <a:extLst>
                  <a:ext uri="{FF2B5EF4-FFF2-40B4-BE49-F238E27FC236}">
                    <a16:creationId xmlns:a16="http://schemas.microsoft.com/office/drawing/2014/main" id="{BAE90B4F-9D87-43EF-AD19-0E26AF558521}"/>
                  </a:ext>
                </a:extLst>
              </p:cNvPr>
              <p:cNvSpPr/>
              <p:nvPr/>
            </p:nvSpPr>
            <p:spPr>
              <a:xfrm>
                <a:off x="5806014" y="4905425"/>
                <a:ext cx="796658" cy="960243"/>
              </a:xfrm>
              <a:custGeom>
                <a:avLst/>
                <a:gdLst/>
                <a:ahLst/>
                <a:cxnLst/>
                <a:rect l="l" t="t" r="r" b="b"/>
                <a:pathLst>
                  <a:path w="796658" h="960243" extrusionOk="0">
                    <a:moveTo>
                      <a:pt x="796658" y="47273"/>
                    </a:moveTo>
                    <a:cubicBezTo>
                      <a:pt x="731412" y="443036"/>
                      <a:pt x="483572" y="777173"/>
                      <a:pt x="142481" y="960244"/>
                    </a:cubicBezTo>
                    <a:cubicBezTo>
                      <a:pt x="34182" y="818036"/>
                      <a:pt x="-44018" y="641537"/>
                      <a:pt x="27610" y="576958"/>
                    </a:cubicBezTo>
                    <a:cubicBezTo>
                      <a:pt x="50660" y="563242"/>
                      <a:pt x="73044" y="548573"/>
                      <a:pt x="94856" y="533143"/>
                    </a:cubicBezTo>
                    <a:cubicBezTo>
                      <a:pt x="270116" y="411318"/>
                      <a:pt x="403371" y="233201"/>
                      <a:pt x="468332" y="24984"/>
                    </a:cubicBezTo>
                    <a:cubicBezTo>
                      <a:pt x="510146" y="-19117"/>
                      <a:pt x="654831" y="-543"/>
                      <a:pt x="796658" y="47273"/>
                    </a:cubicBezTo>
                    <a:close/>
                  </a:path>
                </a:pathLst>
              </a:custGeom>
              <a:ln/>
            </p:spPr>
            <p:style>
              <a:lnRef idx="0">
                <a:schemeClr val="accent4"/>
              </a:lnRef>
              <a:fillRef idx="3">
                <a:schemeClr val="accent4"/>
              </a:fillRef>
              <a:effectRef idx="3">
                <a:schemeClr val="accent4"/>
              </a:effectRef>
              <a:fontRef idx="minor">
                <a:schemeClr val="lt1"/>
              </a:fontRef>
            </p:style>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1500" b="0" i="0" u="none" strike="noStrike" kern="0" cap="none" spc="0" normalizeH="0" baseline="0" noProof="0">
                  <a:ln>
                    <a:solidFill>
                      <a:srgbClr val="00FFFF"/>
                    </a:solidFill>
                  </a:ln>
                  <a:solidFill>
                    <a:srgbClr val="FFFBF8"/>
                  </a:solidFill>
                  <a:effectLst>
                    <a:glow rad="63500">
                      <a:srgbClr val="0000FF">
                        <a:alpha val="40000"/>
                      </a:srgbClr>
                    </a:glow>
                    <a:outerShdw blurRad="50800" dist="38100" dir="18900000" algn="bl" rotWithShape="0">
                      <a:prstClr val="black">
                        <a:alpha val="40000"/>
                      </a:prstClr>
                    </a:outerShdw>
                    <a:reflection blurRad="6350" stA="60000" endA="900" endPos="58000" dir="5400000" sy="-100000" algn="bl" rotWithShape="0"/>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pic>
        <p:nvPicPr>
          <p:cNvPr id="236" name="Picture 235">
            <a:extLst>
              <a:ext uri="{FF2B5EF4-FFF2-40B4-BE49-F238E27FC236}">
                <a16:creationId xmlns:a16="http://schemas.microsoft.com/office/drawing/2014/main" id="{6D991518-308F-49DD-9757-7695438C6F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30364" y="3906958"/>
            <a:ext cx="1154344" cy="861550"/>
          </a:xfrm>
          <a:prstGeom prst="rect">
            <a:avLst/>
          </a:prstGeom>
        </p:spPr>
      </p:pic>
      <p:pic>
        <p:nvPicPr>
          <p:cNvPr id="237" name="Picture 236">
            <a:extLst>
              <a:ext uri="{FF2B5EF4-FFF2-40B4-BE49-F238E27FC236}">
                <a16:creationId xmlns:a16="http://schemas.microsoft.com/office/drawing/2014/main" id="{410EC613-E137-4070-A5B2-A2F7A1DCF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4657" y="2741301"/>
            <a:ext cx="728696" cy="723838"/>
          </a:xfrm>
          <a:prstGeom prst="rect">
            <a:avLst/>
          </a:prstGeom>
        </p:spPr>
      </p:pic>
      <p:pic>
        <p:nvPicPr>
          <p:cNvPr id="239" name="Picture 238">
            <a:extLst>
              <a:ext uri="{FF2B5EF4-FFF2-40B4-BE49-F238E27FC236}">
                <a16:creationId xmlns:a16="http://schemas.microsoft.com/office/drawing/2014/main" id="{7D85C07F-E9EB-4A55-8333-B9B2DF45A2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7167" y="5299554"/>
            <a:ext cx="728696" cy="723838"/>
          </a:xfrm>
          <a:prstGeom prst="rect">
            <a:avLst/>
          </a:prstGeom>
        </p:spPr>
      </p:pic>
      <p:pic>
        <p:nvPicPr>
          <p:cNvPr id="181" name="Am-thanh-tra-loi-sai-www_nhacchuongvui_com">
            <a:hlinkClick r:id="" action="ppaction://media"/>
            <a:extLst>
              <a:ext uri="{FF2B5EF4-FFF2-40B4-BE49-F238E27FC236}">
                <a16:creationId xmlns:a16="http://schemas.microsoft.com/office/drawing/2014/main" id="{CA883DAF-D6AD-47BB-9BAA-8732B15707D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2" name="Am-thanh-tra-loi-sai-www_nhacchuongvui_com">
            <a:hlinkClick r:id="" action="ppaction://media"/>
            <a:extLst>
              <a:ext uri="{FF2B5EF4-FFF2-40B4-BE49-F238E27FC236}">
                <a16:creationId xmlns:a16="http://schemas.microsoft.com/office/drawing/2014/main" id="{287C38DC-1335-4E25-BF1E-0BD9BD3776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183" name="Am-thanh-tra-loi-sai-www_nhacchuongvui_com">
            <a:hlinkClick r:id="" action="ppaction://media"/>
            <a:extLst>
              <a:ext uri="{FF2B5EF4-FFF2-40B4-BE49-F238E27FC236}">
                <a16:creationId xmlns:a16="http://schemas.microsoft.com/office/drawing/2014/main" id="{38D3C70E-B7AD-4F47-B9AE-6528941179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4668555"/>
            <a:ext cx="487363" cy="487363"/>
          </a:xfrm>
          <a:prstGeom prst="rect">
            <a:avLst/>
          </a:prstGeom>
        </p:spPr>
      </p:pic>
      <p:pic>
        <p:nvPicPr>
          <p:cNvPr id="223" name="Am-thanh-tra-loi-sai-www_nhacchuongvui_com">
            <a:hlinkClick r:id="" action="ppaction://media"/>
            <a:extLst>
              <a:ext uri="{FF2B5EF4-FFF2-40B4-BE49-F238E27FC236}">
                <a16:creationId xmlns:a16="http://schemas.microsoft.com/office/drawing/2014/main" id="{EDB33C5B-7C2E-446A-B0A8-0DDA801162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3343" y="5299688"/>
            <a:ext cx="487363" cy="487363"/>
          </a:xfrm>
          <a:prstGeom prst="rect">
            <a:avLst/>
          </a:prstGeom>
        </p:spPr>
      </p:pic>
      <p:pic>
        <p:nvPicPr>
          <p:cNvPr id="224" name="Am-thanh-tra-loi-dung-www_nhacchuongvui_com">
            <a:hlinkClick r:id="" action="ppaction://media"/>
            <a:extLst>
              <a:ext uri="{FF2B5EF4-FFF2-40B4-BE49-F238E27FC236}">
                <a16:creationId xmlns:a16="http://schemas.microsoft.com/office/drawing/2014/main" id="{2D550BA0-E4EA-4BDF-975E-C4A8A4DB885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2343342" y="5983423"/>
            <a:ext cx="487363" cy="487363"/>
          </a:xfrm>
          <a:prstGeom prst="rect">
            <a:avLst/>
          </a:prstGeom>
        </p:spPr>
      </p:pic>
      <p:pic>
        <p:nvPicPr>
          <p:cNvPr id="225" name="图片 4">
            <a:extLst>
              <a:ext uri="{FF2B5EF4-FFF2-40B4-BE49-F238E27FC236}">
                <a16:creationId xmlns:a16="http://schemas.microsoft.com/office/drawing/2014/main" id="{50DA5E61-DB60-468B-B2CD-66253CBD345F}"/>
              </a:ext>
            </a:extLst>
          </p:cNvPr>
          <p:cNvPicPr>
            <a:picLocks noChangeAspect="1"/>
          </p:cNvPicPr>
          <p:nvPr/>
        </p:nvPicPr>
        <p:blipFill>
          <a:blip r:embed="rId9"/>
          <a:stretch>
            <a:fillRect/>
          </a:stretch>
        </p:blipFill>
        <p:spPr>
          <a:xfrm flipH="1">
            <a:off x="-197433" y="3862081"/>
            <a:ext cx="2670199" cy="3053775"/>
          </a:xfrm>
          <a:prstGeom prst="rect">
            <a:avLst/>
          </a:prstGeom>
        </p:spPr>
      </p:pic>
      <p:sp>
        <p:nvSpPr>
          <p:cNvPr id="3" name="TextBox 2">
            <a:extLst>
              <a:ext uri="{FF2B5EF4-FFF2-40B4-BE49-F238E27FC236}">
                <a16:creationId xmlns:a16="http://schemas.microsoft.com/office/drawing/2014/main" id="{00EE1F2D-93DC-AE85-366B-1C1B3776C1F8}"/>
              </a:ext>
            </a:extLst>
          </p:cNvPr>
          <p:cNvSpPr txBox="1"/>
          <p:nvPr/>
        </p:nvSpPr>
        <p:spPr>
          <a:xfrm>
            <a:off x="6888088" y="1340768"/>
            <a:ext cx="288032"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639185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dissolve">
                                      <p:cBhvr>
                                        <p:cTn id="7" dur="500"/>
                                        <p:tgtEl>
                                          <p:spTgt spid="225"/>
                                        </p:tgtEl>
                                      </p:cBhvr>
                                    </p:animEffect>
                                  </p:childTnLst>
                                </p:cTn>
                              </p:par>
                              <p:par>
                                <p:cTn id="8" presetID="2" presetClass="entr" presetSubtype="9" fill="hold" nodeType="withEffect">
                                  <p:stCondLst>
                                    <p:cond delay="0"/>
                                  </p:stCondLst>
                                  <p:childTnLst>
                                    <p:set>
                                      <p:cBhvr>
                                        <p:cTn id="9" dur="1" fill="hold">
                                          <p:stCondLst>
                                            <p:cond delay="0"/>
                                          </p:stCondLst>
                                        </p:cTn>
                                        <p:tgtEl>
                                          <p:spTgt spid="136"/>
                                        </p:tgtEl>
                                        <p:attrNameLst>
                                          <p:attrName>style.visibility</p:attrName>
                                        </p:attrNameLst>
                                      </p:cBhvr>
                                      <p:to>
                                        <p:strVal val="visible"/>
                                      </p:to>
                                    </p:set>
                                    <p:anim calcmode="lin" valueType="num">
                                      <p:cBhvr additive="base">
                                        <p:cTn id="10" dur="500" fill="hold"/>
                                        <p:tgtEl>
                                          <p:spTgt spid="136"/>
                                        </p:tgtEl>
                                        <p:attrNameLst>
                                          <p:attrName>ppt_x</p:attrName>
                                        </p:attrNameLst>
                                      </p:cBhvr>
                                      <p:tavLst>
                                        <p:tav tm="0">
                                          <p:val>
                                            <p:strVal val="0-#ppt_w/2"/>
                                          </p:val>
                                        </p:tav>
                                        <p:tav tm="100000">
                                          <p:val>
                                            <p:strVal val="#ppt_x"/>
                                          </p:val>
                                        </p:tav>
                                      </p:tavLst>
                                    </p:anim>
                                    <p:anim calcmode="lin" valueType="num">
                                      <p:cBhvr additive="base">
                                        <p:cTn id="11" dur="500" fill="hold"/>
                                        <p:tgtEl>
                                          <p:spTgt spid="136"/>
                                        </p:tgtEl>
                                        <p:attrNameLst>
                                          <p:attrName>ppt_y</p:attrName>
                                        </p:attrNameLst>
                                      </p:cBhvr>
                                      <p:tavLst>
                                        <p:tav tm="0">
                                          <p:val>
                                            <p:strVal val="0-#ppt_h/2"/>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withEffect">
                                  <p:stCondLst>
                                    <p:cond delay="0"/>
                                  </p:stCondLst>
                                  <p:childTnLst>
                                    <p:cmd type="call" cmd="playFrom(0.0)">
                                      <p:cBhvr>
                                        <p:cTn id="33" dur="8150" fill="hold"/>
                                        <p:tgtEl>
                                          <p:spTgt spid="183"/>
                                        </p:tgtEl>
                                      </p:cBhvr>
                                    </p:cmd>
                                  </p:childTnLst>
                                </p:cTn>
                              </p:par>
                              <p:par>
                                <p:cTn id="34" presetID="10" presetClass="entr" presetSubtype="0" fill="hold" nodeType="withEffect">
                                  <p:stCondLst>
                                    <p:cond delay="0"/>
                                  </p:stCondLst>
                                  <p:childTnLst>
                                    <p:set>
                                      <p:cBhvr>
                                        <p:cTn id="35" dur="1" fill="hold">
                                          <p:stCondLst>
                                            <p:cond delay="0"/>
                                          </p:stCondLst>
                                        </p:cTn>
                                        <p:tgtEl>
                                          <p:spTgt spid="237"/>
                                        </p:tgtEl>
                                        <p:attrNameLst>
                                          <p:attrName>style.visibility</p:attrName>
                                        </p:attrNameLst>
                                      </p:cBhvr>
                                      <p:to>
                                        <p:strVal val="visible"/>
                                      </p:to>
                                    </p:set>
                                    <p:animEffect transition="in" filter="fade">
                                      <p:cBhvr>
                                        <p:cTn id="36" dur="500"/>
                                        <p:tgtEl>
                                          <p:spTgt spid="237"/>
                                        </p:tgtEl>
                                      </p:cBhvr>
                                    </p:animEffect>
                                  </p:childTnLst>
                                </p:cTn>
                              </p:par>
                            </p:childTnLst>
                          </p:cTn>
                        </p:par>
                      </p:childTnLst>
                    </p:cTn>
                  </p:par>
                </p:childTnLst>
              </p:cTn>
              <p:nextCondLst>
                <p:cond evt="onClick" delay="0">
                  <p:tgtEl>
                    <p:spTgt spid="2"/>
                  </p:tgtEl>
                </p:cond>
              </p:nextCondLst>
            </p:seq>
            <p:seq concurrent="1" nextAc="seek">
              <p:cTn id="37" restart="whenNotActive" fill="hold" evtFilter="cancelBubble" nodeType="interactiveSeq">
                <p:stCondLst>
                  <p:cond evt="onClick" delay="0">
                    <p:tgtEl>
                      <p:spTgt spid="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withEffect">
                                  <p:stCondLst>
                                    <p:cond delay="0"/>
                                  </p:stCondLst>
                                  <p:childTnLst>
                                    <p:cmd type="call" cmd="playFrom(0.0)">
                                      <p:cBhvr>
                                        <p:cTn id="41" dur="8085" fill="hold"/>
                                        <p:tgtEl>
                                          <p:spTgt spid="224"/>
                                        </p:tgtEl>
                                      </p:cBhvr>
                                    </p:cmd>
                                  </p:childTnLst>
                                </p:cTn>
                              </p:par>
                              <p:par>
                                <p:cTn id="42" presetID="10" presetClass="entr" presetSubtype="0" fill="hold" nodeType="withEffect">
                                  <p:stCondLst>
                                    <p:cond delay="0"/>
                                  </p:stCondLst>
                                  <p:childTnLst>
                                    <p:set>
                                      <p:cBhvr>
                                        <p:cTn id="43" dur="1" fill="hold">
                                          <p:stCondLst>
                                            <p:cond delay="0"/>
                                          </p:stCondLst>
                                        </p:cTn>
                                        <p:tgtEl>
                                          <p:spTgt spid="236"/>
                                        </p:tgtEl>
                                        <p:attrNameLst>
                                          <p:attrName>style.visibility</p:attrName>
                                        </p:attrNameLst>
                                      </p:cBhvr>
                                      <p:to>
                                        <p:strVal val="visible"/>
                                      </p:to>
                                    </p:set>
                                    <p:animEffect transition="in" filter="fade">
                                      <p:cBhvr>
                                        <p:cTn id="44" dur="500"/>
                                        <p:tgtEl>
                                          <p:spTgt spid="236"/>
                                        </p:tgtEl>
                                      </p:cBhvr>
                                    </p:animEffect>
                                  </p:childTnLst>
                                </p:cTn>
                              </p:par>
                            </p:childTnLst>
                          </p:cTn>
                        </p:par>
                      </p:childTnLst>
                    </p:cTn>
                  </p:par>
                </p:childTnLst>
              </p:cTn>
              <p:nextCondLst>
                <p:cond evt="onClick" delay="0">
                  <p:tgtEl>
                    <p:spTgt spid="5"/>
                  </p:tgtEl>
                </p:cond>
              </p:nextCondLst>
            </p:seq>
            <p:seq concurrent="1" nextAc="seek">
              <p:cTn id="45" restart="whenNotActive" fill="hold" evtFilter="cancelBubble" nodeType="interactiveSeq">
                <p:stCondLst>
                  <p:cond evt="onClick" delay="0">
                    <p:tgtEl>
                      <p:spTgt spid="6"/>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withEffect">
                                  <p:stCondLst>
                                    <p:cond delay="0"/>
                                  </p:stCondLst>
                                  <p:childTnLst>
                                    <p:cmd type="call" cmd="playFrom(0.0)">
                                      <p:cBhvr>
                                        <p:cTn id="49" dur="8150" fill="hold"/>
                                        <p:tgtEl>
                                          <p:spTgt spid="223"/>
                                        </p:tgtEl>
                                      </p:cBhvr>
                                    </p:cmd>
                                  </p:childTnLst>
                                </p:cTn>
                              </p:par>
                              <p:par>
                                <p:cTn id="50" presetID="10" presetClass="entr" presetSubtype="0" fill="hold" nodeType="withEffect">
                                  <p:stCondLst>
                                    <p:cond delay="0"/>
                                  </p:stCondLst>
                                  <p:childTnLst>
                                    <p:set>
                                      <p:cBhvr>
                                        <p:cTn id="51" dur="1" fill="hold">
                                          <p:stCondLst>
                                            <p:cond delay="0"/>
                                          </p:stCondLst>
                                        </p:cTn>
                                        <p:tgtEl>
                                          <p:spTgt spid="239"/>
                                        </p:tgtEl>
                                        <p:attrNameLst>
                                          <p:attrName>style.visibility</p:attrName>
                                        </p:attrNameLst>
                                      </p:cBhvr>
                                      <p:to>
                                        <p:strVal val="visible"/>
                                      </p:to>
                                    </p:set>
                                    <p:animEffect transition="in" filter="fade">
                                      <p:cBhvr>
                                        <p:cTn id="52" dur="500"/>
                                        <p:tgtEl>
                                          <p:spTgt spid="239"/>
                                        </p:tgtEl>
                                      </p:cBhvr>
                                    </p:animEffect>
                                  </p:childTnLst>
                                </p:cTn>
                              </p:par>
                            </p:childTnLst>
                          </p:cTn>
                        </p:par>
                      </p:childTnLst>
                    </p:cTn>
                  </p:par>
                </p:childTnLst>
              </p:cTn>
              <p:nextCondLst>
                <p:cond evt="onClick" delay="0">
                  <p:tgtEl>
                    <p:spTgt spid="6"/>
                  </p:tgtEl>
                </p:cond>
              </p:nextCondLst>
            </p:seq>
            <p:audio>
              <p:cMediaNode vol="80000">
                <p:cTn id="53" fill="hold" display="0">
                  <p:stCondLst>
                    <p:cond delay="indefinite"/>
                  </p:stCondLst>
                  <p:endCondLst>
                    <p:cond evt="onStopAudio" delay="0">
                      <p:tgtEl>
                        <p:sldTgt/>
                      </p:tgtEl>
                    </p:cond>
                  </p:endCondLst>
                </p:cTn>
                <p:tgtEl>
                  <p:spTgt spid="181"/>
                </p:tgtEl>
              </p:cMediaNode>
            </p:audio>
            <p:audio>
              <p:cMediaNode vol="80000">
                <p:cTn id="54" fill="hold" display="0">
                  <p:stCondLst>
                    <p:cond delay="indefinite"/>
                  </p:stCondLst>
                  <p:endCondLst>
                    <p:cond evt="onStopAudio" delay="0">
                      <p:tgtEl>
                        <p:sldTgt/>
                      </p:tgtEl>
                    </p:cond>
                  </p:endCondLst>
                </p:cTn>
                <p:tgtEl>
                  <p:spTgt spid="182"/>
                </p:tgtEl>
              </p:cMediaNode>
            </p:audio>
            <p:audio>
              <p:cMediaNode vol="80000">
                <p:cTn id="55" fill="hold" display="0">
                  <p:stCondLst>
                    <p:cond delay="indefinite"/>
                  </p:stCondLst>
                  <p:endCondLst>
                    <p:cond evt="onStopAudio" delay="0">
                      <p:tgtEl>
                        <p:sldTgt/>
                      </p:tgtEl>
                    </p:cond>
                  </p:endCondLst>
                </p:cTn>
                <p:tgtEl>
                  <p:spTgt spid="183"/>
                </p:tgtEl>
              </p:cMediaNode>
            </p:audio>
            <p:audio>
              <p:cMediaNode vol="80000">
                <p:cTn id="56" fill="hold" display="0">
                  <p:stCondLst>
                    <p:cond delay="indefinite"/>
                  </p:stCondLst>
                  <p:endCondLst>
                    <p:cond evt="onStopAudio" delay="0">
                      <p:tgtEl>
                        <p:sldTgt/>
                      </p:tgtEl>
                    </p:cond>
                  </p:endCondLst>
                </p:cTn>
                <p:tgtEl>
                  <p:spTgt spid="223"/>
                </p:tgtEl>
              </p:cMediaNode>
            </p:audio>
            <p:audio>
              <p:cMediaNode vol="80000">
                <p:cTn id="57" fill="hold" display="0">
                  <p:stCondLst>
                    <p:cond delay="indefinite"/>
                  </p:stCondLst>
                  <p:endCondLst>
                    <p:cond evt="onStopAudio" delay="0">
                      <p:tgtEl>
                        <p:sldTgt/>
                      </p:tgtEl>
                    </p:cond>
                  </p:endCondLst>
                </p:cTn>
                <p:tgtEl>
                  <p:spTgt spid="22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2358" b="13608"/>
          <a:stretch/>
        </p:blipFill>
        <p:spPr>
          <a:xfrm rot="5195870">
            <a:off x="3429892" y="-2436453"/>
            <a:ext cx="5332216" cy="10030506"/>
          </a:xfrm>
          <a:prstGeom prst="rect">
            <a:avLst/>
          </a:prstGeom>
        </p:spPr>
      </p:pic>
      <p:pic>
        <p:nvPicPr>
          <p:cNvPr id="14" name="Picture 13">
            <a:extLst>
              <a:ext uri="{FF2B5EF4-FFF2-40B4-BE49-F238E27FC236}">
                <a16:creationId xmlns:a16="http://schemas.microsoft.com/office/drawing/2014/main" id="{BAF74296-F94C-16C1-06C7-A56F272DD9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197" t="8773"/>
          <a:stretch/>
        </p:blipFill>
        <p:spPr>
          <a:xfrm>
            <a:off x="6530549" y="3069378"/>
            <a:ext cx="5685052" cy="3923098"/>
          </a:xfrm>
          <a:prstGeom prst="rect">
            <a:avLst/>
          </a:prstGeom>
        </p:spPr>
      </p:pic>
      <p:pic>
        <p:nvPicPr>
          <p:cNvPr id="15" name="Picture 14">
            <a:extLst>
              <a:ext uri="{FF2B5EF4-FFF2-40B4-BE49-F238E27FC236}">
                <a16:creationId xmlns:a16="http://schemas.microsoft.com/office/drawing/2014/main" id="{67C38860-C151-0BF4-6702-E816CB2E1C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95" t="401" r="61267" b="3746"/>
          <a:stretch/>
        </p:blipFill>
        <p:spPr>
          <a:xfrm>
            <a:off x="201335" y="3245362"/>
            <a:ext cx="3732435" cy="3702339"/>
          </a:xfrm>
          <a:prstGeom prst="rect">
            <a:avLst/>
          </a:prstGeom>
        </p:spPr>
      </p:pic>
      <p:pic>
        <p:nvPicPr>
          <p:cNvPr id="19" name="Picture 18">
            <a:extLst>
              <a:ext uri="{FF2B5EF4-FFF2-40B4-BE49-F238E27FC236}">
                <a16:creationId xmlns:a16="http://schemas.microsoft.com/office/drawing/2014/main" id="{DAEC63F2-D9B5-EADC-645C-B7F076C0FC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21" y="-871489"/>
            <a:ext cx="6607860" cy="2942671"/>
          </a:xfrm>
          <a:prstGeom prst="rect">
            <a:avLst/>
          </a:prstGeom>
        </p:spPr>
      </p:pic>
      <p:grpSp>
        <p:nvGrpSpPr>
          <p:cNvPr id="4" name="Group 3">
            <a:extLst>
              <a:ext uri="{FF2B5EF4-FFF2-40B4-BE49-F238E27FC236}">
                <a16:creationId xmlns:a16="http://schemas.microsoft.com/office/drawing/2014/main" id="{77A46341-65C6-263C-C73A-F96BC7499E98}"/>
              </a:ext>
            </a:extLst>
          </p:cNvPr>
          <p:cNvGrpSpPr/>
          <p:nvPr/>
        </p:nvGrpSpPr>
        <p:grpSpPr>
          <a:xfrm>
            <a:off x="9041702" y="52390"/>
            <a:ext cx="3241053" cy="1762716"/>
            <a:chOff x="9041702" y="52390"/>
            <a:chExt cx="3241053" cy="1762716"/>
          </a:xfrm>
        </p:grpSpPr>
        <p:pic>
          <p:nvPicPr>
            <p:cNvPr id="37" name="Picture 36">
              <a:extLst>
                <a:ext uri="{FF2B5EF4-FFF2-40B4-BE49-F238E27FC236}">
                  <a16:creationId xmlns:a16="http://schemas.microsoft.com/office/drawing/2014/main" id="{BA897306-7260-AE84-6AFA-0E14EAB599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1265" t="-1976" r="5635" b="78498"/>
            <a:stretch/>
          </p:blipFill>
          <p:spPr>
            <a:xfrm>
              <a:off x="9937361" y="285068"/>
              <a:ext cx="2345394" cy="1362605"/>
            </a:xfrm>
            <a:prstGeom prst="rect">
              <a:avLst/>
            </a:prstGeom>
          </p:spPr>
        </p:pic>
        <p:pic>
          <p:nvPicPr>
            <p:cNvPr id="45" name="Picture 44">
              <a:extLst>
                <a:ext uri="{FF2B5EF4-FFF2-40B4-BE49-F238E27FC236}">
                  <a16:creationId xmlns:a16="http://schemas.microsoft.com/office/drawing/2014/main" id="{B3146E09-7B50-7F4D-0707-A53D8BC010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041702" y="52390"/>
              <a:ext cx="1809435" cy="1762716"/>
            </a:xfrm>
            <a:prstGeom prst="rect">
              <a:avLst/>
            </a:prstGeom>
          </p:spPr>
        </p:pic>
      </p:grpSp>
      <p:sp>
        <p:nvSpPr>
          <p:cNvPr id="5" name="Title 1">
            <a:extLst>
              <a:ext uri="{FF2B5EF4-FFF2-40B4-BE49-F238E27FC236}">
                <a16:creationId xmlns:a16="http://schemas.microsoft.com/office/drawing/2014/main" id="{44DDC7F8-E092-6417-E8A1-958257EB817A}"/>
              </a:ext>
            </a:extLst>
          </p:cNvPr>
          <p:cNvSpPr txBox="1">
            <a:spLocks/>
          </p:cNvSpPr>
          <p:nvPr/>
        </p:nvSpPr>
        <p:spPr>
          <a:xfrm>
            <a:off x="3215680" y="1916832"/>
            <a:ext cx="5905003"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7200" b="1" dirty="0">
                <a:ln w="0"/>
                <a:solidFill>
                  <a:srgbClr val="E709C7"/>
                </a:solidFill>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rPr>
              <a:t>ÔN TẬP</a:t>
            </a:r>
          </a:p>
          <a:p>
            <a:pPr algn="ctr">
              <a:lnSpc>
                <a:spcPct val="120000"/>
              </a:lnSpc>
            </a:pPr>
            <a:r>
              <a:rPr lang="en-US" sz="7200" b="1" dirty="0">
                <a:ln w="0"/>
                <a:solidFill>
                  <a:srgbClr val="E709C7"/>
                </a:solidFill>
                <a:effectLst>
                  <a:outerShdw blurRad="38100" dist="19050" dir="2700000" algn="tl" rotWithShape="0">
                    <a:schemeClr val="dk1">
                      <a:alpha val="40000"/>
                    </a:schemeClr>
                  </a:outerShdw>
                </a:effectLst>
                <a:latin typeface="Arial-Rounded" pitchFamily="34" charset="0"/>
                <a:ea typeface="Arial-Rounded" pitchFamily="34" charset="0"/>
                <a:cs typeface="Arial-Rounded" pitchFamily="34" charset="0"/>
              </a:rPr>
              <a:t>VÀ KỂ CHUYỆN</a:t>
            </a:r>
          </a:p>
        </p:txBody>
      </p:sp>
      <p:sp>
        <p:nvSpPr>
          <p:cNvPr id="7" name="Rounded Rectangle 3">
            <a:extLst>
              <a:ext uri="{FF2B5EF4-FFF2-40B4-BE49-F238E27FC236}">
                <a16:creationId xmlns:a16="http://schemas.microsoft.com/office/drawing/2014/main" id="{0A4ACCF6-8282-B24D-0198-4FBD237C7D72}"/>
              </a:ext>
            </a:extLst>
          </p:cNvPr>
          <p:cNvSpPr/>
          <p:nvPr/>
        </p:nvSpPr>
        <p:spPr>
          <a:xfrm>
            <a:off x="5303912" y="620688"/>
            <a:ext cx="1876390" cy="5844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dirty="0" err="1">
                <a:solidFill>
                  <a:srgbClr val="FFFFFF"/>
                </a:solidFill>
                <a:latin typeface="Arial-Rounded" pitchFamily="34" charset="0"/>
                <a:ea typeface="Arial-Rounded" pitchFamily="34" charset="0"/>
                <a:cs typeface="Arial-Rounded" pitchFamily="34" charset="0"/>
                <a:sym typeface="Arial"/>
              </a:rPr>
              <a:t>Bài</a:t>
            </a:r>
            <a:r>
              <a:rPr lang="en-US" sz="3700" kern="0" dirty="0">
                <a:solidFill>
                  <a:srgbClr val="FFFFFF"/>
                </a:solidFill>
                <a:latin typeface="Arial-Rounded" pitchFamily="34" charset="0"/>
                <a:ea typeface="Arial-Rounded" pitchFamily="34" charset="0"/>
                <a:cs typeface="Arial-Rounded" pitchFamily="34" charset="0"/>
                <a:sym typeface="Arial"/>
              </a:rPr>
              <a:t> 70</a:t>
            </a:r>
          </a:p>
        </p:txBody>
      </p:sp>
    </p:spTree>
    <p:extLst>
      <p:ext uri="{BB962C8B-B14F-4D97-AF65-F5344CB8AC3E}">
        <p14:creationId xmlns:p14="http://schemas.microsoft.com/office/powerpoint/2010/main" val="1785658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Cartoon Images Of Santa Claus, Download Free Cartoon Images Of Santa  Claus png images, Free ClipArts on Clipart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880" y="3356992"/>
            <a:ext cx="3196146" cy="32728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98D1E30-630F-806D-5F12-7207AAF152A2}"/>
              </a:ext>
            </a:extLst>
          </p:cNvPr>
          <p:cNvSpPr>
            <a:spLocks noGrp="1"/>
          </p:cNvSpPr>
          <p:nvPr>
            <p:ph type="ctrTitle"/>
          </p:nvPr>
        </p:nvSpPr>
        <p:spPr/>
        <p:txBody>
          <a:bodyPr/>
          <a:lstStyle/>
          <a:p>
            <a:endParaRPr lang="en-US"/>
          </a:p>
        </p:txBody>
      </p:sp>
      <p:pic>
        <p:nvPicPr>
          <p:cNvPr id="6" name="Picture 5">
            <a:extLst>
              <a:ext uri="{FF2B5EF4-FFF2-40B4-BE49-F238E27FC236}">
                <a16:creationId xmlns:a16="http://schemas.microsoft.com/office/drawing/2014/main" id="{3E0CB5EC-FB1E-79A0-1B03-D3A01DFE2BFF}"/>
              </a:ext>
            </a:extLst>
          </p:cNvPr>
          <p:cNvPicPr>
            <a:picLocks noChangeAspect="1"/>
          </p:cNvPicPr>
          <p:nvPr/>
        </p:nvPicPr>
        <p:blipFill>
          <a:blip r:embed="rId3"/>
          <a:stretch>
            <a:fillRect/>
          </a:stretch>
        </p:blipFill>
        <p:spPr>
          <a:xfrm>
            <a:off x="1991544" y="620688"/>
            <a:ext cx="8077900" cy="2938527"/>
          </a:xfrm>
          <a:prstGeom prst="rect">
            <a:avLst/>
          </a:prstGeom>
        </p:spPr>
      </p:pic>
    </p:spTree>
    <p:extLst>
      <p:ext uri="{BB962C8B-B14F-4D97-AF65-F5344CB8AC3E}">
        <p14:creationId xmlns:p14="http://schemas.microsoft.com/office/powerpoint/2010/main" val="31873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6" name="Table 5">
            <a:extLst>
              <a:ext uri="{FF2B5EF4-FFF2-40B4-BE49-F238E27FC236}">
                <a16:creationId xmlns:a16="http://schemas.microsoft.com/office/drawing/2014/main" id="{83B62152-D74C-424B-8A19-C11948F7EBF8}"/>
              </a:ext>
            </a:extLst>
          </p:cNvPr>
          <p:cNvGraphicFramePr>
            <a:graphicFrameLocks noGrp="1"/>
          </p:cNvGraphicFramePr>
          <p:nvPr/>
        </p:nvGraphicFramePr>
        <p:xfrm>
          <a:off x="1828800" y="2362200"/>
          <a:ext cx="8090268" cy="1762394"/>
        </p:xfrm>
        <a:graphic>
          <a:graphicData uri="http://schemas.openxmlformats.org/drawingml/2006/table">
            <a:tbl>
              <a:tblPr firstRow="1" bandRow="1">
                <a:tableStyleId>{5C22544A-7EE6-4342-B048-85BDC9FD1C3A}</a:tableStyleId>
              </a:tblPr>
              <a:tblGrid>
                <a:gridCol w="1348378">
                  <a:extLst>
                    <a:ext uri="{9D8B030D-6E8A-4147-A177-3AD203B41FA5}">
                      <a16:colId xmlns:a16="http://schemas.microsoft.com/office/drawing/2014/main" val="20000"/>
                    </a:ext>
                  </a:extLst>
                </a:gridCol>
                <a:gridCol w="1348378">
                  <a:extLst>
                    <a:ext uri="{9D8B030D-6E8A-4147-A177-3AD203B41FA5}">
                      <a16:colId xmlns:a16="http://schemas.microsoft.com/office/drawing/2014/main" val="20001"/>
                    </a:ext>
                  </a:extLst>
                </a:gridCol>
                <a:gridCol w="1348378">
                  <a:extLst>
                    <a:ext uri="{9D8B030D-6E8A-4147-A177-3AD203B41FA5}">
                      <a16:colId xmlns:a16="http://schemas.microsoft.com/office/drawing/2014/main" val="20002"/>
                    </a:ext>
                  </a:extLst>
                </a:gridCol>
                <a:gridCol w="1348378">
                  <a:extLst>
                    <a:ext uri="{9D8B030D-6E8A-4147-A177-3AD203B41FA5}">
                      <a16:colId xmlns:a16="http://schemas.microsoft.com/office/drawing/2014/main" val="20003"/>
                    </a:ext>
                  </a:extLst>
                </a:gridCol>
                <a:gridCol w="1348378">
                  <a:extLst>
                    <a:ext uri="{9D8B030D-6E8A-4147-A177-3AD203B41FA5}">
                      <a16:colId xmlns:a16="http://schemas.microsoft.com/office/drawing/2014/main" val="20004"/>
                    </a:ext>
                  </a:extLst>
                </a:gridCol>
                <a:gridCol w="1348378">
                  <a:extLst>
                    <a:ext uri="{9D8B030D-6E8A-4147-A177-3AD203B41FA5}">
                      <a16:colId xmlns:a16="http://schemas.microsoft.com/office/drawing/2014/main" val="20005"/>
                    </a:ext>
                  </a:extLst>
                </a:gridCol>
              </a:tblGrid>
              <a:tr h="88119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bl>
          </a:graphicData>
        </a:graphic>
      </p:graphicFrame>
      <p:sp>
        <p:nvSpPr>
          <p:cNvPr id="7" name="Title 1">
            <a:extLst>
              <a:ext uri="{FF2B5EF4-FFF2-40B4-BE49-F238E27FC236}">
                <a16:creationId xmlns:a16="http://schemas.microsoft.com/office/drawing/2014/main" id="{F1481F4B-F98E-40B4-893C-6D62AFA063EC}"/>
              </a:ext>
            </a:extLst>
          </p:cNvPr>
          <p:cNvSpPr txBox="1">
            <a:spLocks/>
          </p:cNvSpPr>
          <p:nvPr/>
        </p:nvSpPr>
        <p:spPr>
          <a:xfrm>
            <a:off x="179727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8" name="Title 1">
            <a:extLst>
              <a:ext uri="{FF2B5EF4-FFF2-40B4-BE49-F238E27FC236}">
                <a16:creationId xmlns:a16="http://schemas.microsoft.com/office/drawing/2014/main" id="{CA433926-69D1-4B25-B1A8-56EA3D798C87}"/>
              </a:ext>
            </a:extLst>
          </p:cNvPr>
          <p:cNvSpPr txBox="1">
            <a:spLocks/>
          </p:cNvSpPr>
          <p:nvPr/>
        </p:nvSpPr>
        <p:spPr>
          <a:xfrm>
            <a:off x="3141825"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c</a:t>
            </a:r>
          </a:p>
        </p:txBody>
      </p:sp>
      <p:sp>
        <p:nvSpPr>
          <p:cNvPr id="9" name="Title 1">
            <a:extLst>
              <a:ext uri="{FF2B5EF4-FFF2-40B4-BE49-F238E27FC236}">
                <a16:creationId xmlns:a16="http://schemas.microsoft.com/office/drawing/2014/main" id="{BEE07E88-335D-4131-9F2A-970BF868E966}"/>
              </a:ext>
            </a:extLst>
          </p:cNvPr>
          <p:cNvSpPr txBox="1">
            <a:spLocks/>
          </p:cNvSpPr>
          <p:nvPr/>
        </p:nvSpPr>
        <p:spPr>
          <a:xfrm>
            <a:off x="4486379"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m</a:t>
            </a:r>
          </a:p>
        </p:txBody>
      </p:sp>
      <p:sp>
        <p:nvSpPr>
          <p:cNvPr id="10" name="Title 1">
            <a:extLst>
              <a:ext uri="{FF2B5EF4-FFF2-40B4-BE49-F238E27FC236}">
                <a16:creationId xmlns:a16="http://schemas.microsoft.com/office/drawing/2014/main" id="{6E95F9A4-F15D-44F7-B413-4A4226EBCF19}"/>
              </a:ext>
            </a:extLst>
          </p:cNvPr>
          <p:cNvSpPr txBox="1">
            <a:spLocks/>
          </p:cNvSpPr>
          <p:nvPr/>
        </p:nvSpPr>
        <p:spPr>
          <a:xfrm>
            <a:off x="5830933"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a:t>
            </a:r>
          </a:p>
        </p:txBody>
      </p:sp>
      <p:sp>
        <p:nvSpPr>
          <p:cNvPr id="11" name="Title 1">
            <a:extLst>
              <a:ext uri="{FF2B5EF4-FFF2-40B4-BE49-F238E27FC236}">
                <a16:creationId xmlns:a16="http://schemas.microsoft.com/office/drawing/2014/main" id="{7A0BBBD8-D81C-4D9C-BEF4-D19D8188F6F4}"/>
              </a:ext>
            </a:extLst>
          </p:cNvPr>
          <p:cNvSpPr txBox="1">
            <a:spLocks/>
          </p:cNvSpPr>
          <p:nvPr/>
        </p:nvSpPr>
        <p:spPr>
          <a:xfrm>
            <a:off x="7175487"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t</a:t>
            </a:r>
          </a:p>
        </p:txBody>
      </p:sp>
      <p:sp>
        <p:nvSpPr>
          <p:cNvPr id="12" name="Title 1">
            <a:extLst>
              <a:ext uri="{FF2B5EF4-FFF2-40B4-BE49-F238E27FC236}">
                <a16:creationId xmlns:a16="http://schemas.microsoft.com/office/drawing/2014/main" id="{6A27FB43-101F-47C2-A675-0E4CC1AAE342}"/>
              </a:ext>
            </a:extLst>
          </p:cNvPr>
          <p:cNvSpPr txBox="1">
            <a:spLocks/>
          </p:cNvSpPr>
          <p:nvPr/>
        </p:nvSpPr>
        <p:spPr>
          <a:xfrm>
            <a:off x="8520041" y="2448194"/>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ng</a:t>
            </a:r>
          </a:p>
        </p:txBody>
      </p:sp>
      <p:sp>
        <p:nvSpPr>
          <p:cNvPr id="13" name="Title 1">
            <a:extLst>
              <a:ext uri="{FF2B5EF4-FFF2-40B4-BE49-F238E27FC236}">
                <a16:creationId xmlns:a16="http://schemas.microsoft.com/office/drawing/2014/main" id="{47B45C6F-663F-4C2F-934B-81C984565650}"/>
              </a:ext>
            </a:extLst>
          </p:cNvPr>
          <p:cNvSpPr txBox="1">
            <a:spLocks/>
          </p:cNvSpPr>
          <p:nvPr/>
        </p:nvSpPr>
        <p:spPr>
          <a:xfrm>
            <a:off x="3126058"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uôc</a:t>
            </a:r>
          </a:p>
        </p:txBody>
      </p:sp>
      <p:sp>
        <p:nvSpPr>
          <p:cNvPr id="14" name="Title 1">
            <a:extLst>
              <a:ext uri="{FF2B5EF4-FFF2-40B4-BE49-F238E27FC236}">
                <a16:creationId xmlns:a16="http://schemas.microsoft.com/office/drawing/2014/main" id="{BB0DDD62-A76C-4E68-B80E-B89CCCBAB317}"/>
              </a:ext>
            </a:extLst>
          </p:cNvPr>
          <p:cNvSpPr txBox="1">
            <a:spLocks/>
          </p:cNvSpPr>
          <p:nvPr/>
        </p:nvSpPr>
        <p:spPr>
          <a:xfrm>
            <a:off x="4454846"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uôm</a:t>
            </a:r>
          </a:p>
        </p:txBody>
      </p:sp>
      <p:sp>
        <p:nvSpPr>
          <p:cNvPr id="15" name="Title 1">
            <a:extLst>
              <a:ext uri="{FF2B5EF4-FFF2-40B4-BE49-F238E27FC236}">
                <a16:creationId xmlns:a16="http://schemas.microsoft.com/office/drawing/2014/main" id="{B1685B61-25D1-443F-A829-F17AA82CCB04}"/>
              </a:ext>
            </a:extLst>
          </p:cNvPr>
          <p:cNvSpPr txBox="1">
            <a:spLocks/>
          </p:cNvSpPr>
          <p:nvPr/>
        </p:nvSpPr>
        <p:spPr>
          <a:xfrm>
            <a:off x="5830932"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a:t>
            </a:r>
          </a:p>
        </p:txBody>
      </p:sp>
      <p:sp>
        <p:nvSpPr>
          <p:cNvPr id="16" name="Title 1">
            <a:extLst>
              <a:ext uri="{FF2B5EF4-FFF2-40B4-BE49-F238E27FC236}">
                <a16:creationId xmlns:a16="http://schemas.microsoft.com/office/drawing/2014/main" id="{4AB08E38-5665-42DA-A41F-5E583E4A530A}"/>
              </a:ext>
            </a:extLst>
          </p:cNvPr>
          <p:cNvSpPr txBox="1">
            <a:spLocks/>
          </p:cNvSpPr>
          <p:nvPr/>
        </p:nvSpPr>
        <p:spPr>
          <a:xfrm>
            <a:off x="715972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uôt</a:t>
            </a:r>
          </a:p>
        </p:txBody>
      </p:sp>
      <p:sp>
        <p:nvSpPr>
          <p:cNvPr id="17" name="Title 1">
            <a:extLst>
              <a:ext uri="{FF2B5EF4-FFF2-40B4-BE49-F238E27FC236}">
                <a16:creationId xmlns:a16="http://schemas.microsoft.com/office/drawing/2014/main" id="{A71EE678-C47E-4B92-B395-D09672180E3D}"/>
              </a:ext>
            </a:extLst>
          </p:cNvPr>
          <p:cNvSpPr txBox="1">
            <a:spLocks/>
          </p:cNvSpPr>
          <p:nvPr/>
        </p:nvSpPr>
        <p:spPr>
          <a:xfrm>
            <a:off x="8520040" y="332975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uông</a:t>
            </a:r>
          </a:p>
        </p:txBody>
      </p:sp>
    </p:spTree>
    <p:extLst>
      <p:ext uri="{BB962C8B-B14F-4D97-AF65-F5344CB8AC3E}">
        <p14:creationId xmlns:p14="http://schemas.microsoft.com/office/powerpoint/2010/main" val="181229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163829-4F68-4542-BCBA-D989823AC0C9}"/>
              </a:ext>
            </a:extLst>
          </p:cNvPr>
          <p:cNvGrpSpPr/>
          <p:nvPr/>
        </p:nvGrpSpPr>
        <p:grpSpPr>
          <a:xfrm>
            <a:off x="594610" y="747009"/>
            <a:ext cx="2012092" cy="640080"/>
            <a:chOff x="712977" y="1533219"/>
            <a:chExt cx="1512812" cy="480061"/>
          </a:xfrm>
        </p:grpSpPr>
        <p:sp>
          <p:nvSpPr>
            <p:cNvPr id="4" name="Rounded Rectangle 3">
              <a:extLst>
                <a:ext uri="{FF2B5EF4-FFF2-40B4-BE49-F238E27FC236}">
                  <a16:creationId xmlns:a16="http://schemas.microsoft.com/office/drawing/2014/main" id="{D6684885-DCAD-470D-ACD3-699B86B16987}"/>
                </a:ext>
              </a:extLst>
            </p:cNvPr>
            <p:cNvSpPr/>
            <p:nvPr/>
          </p:nvSpPr>
          <p:spPr>
            <a:xfrm>
              <a:off x="815006" y="1563010"/>
              <a:ext cx="1410783" cy="43830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3700" kern="0">
                  <a:solidFill>
                    <a:srgbClr val="FFFFFF"/>
                  </a:solidFill>
                  <a:latin typeface="Arial-Rounded" pitchFamily="34" charset="0"/>
                  <a:ea typeface="Arial-Rounded" pitchFamily="34" charset="0"/>
                  <a:cs typeface="Arial-Rounded" pitchFamily="34" charset="0"/>
                  <a:sym typeface="Arial"/>
                </a:rPr>
                <a:t>    Đọc</a:t>
              </a:r>
            </a:p>
          </p:txBody>
        </p:sp>
        <p:sp>
          <p:nvSpPr>
            <p:cNvPr id="5" name="Oval 4">
              <a:extLst>
                <a:ext uri="{FF2B5EF4-FFF2-40B4-BE49-F238E27FC236}">
                  <a16:creationId xmlns:a16="http://schemas.microsoft.com/office/drawing/2014/main" id="{79EF1CD4-FDC4-4060-9604-E1BB1CF853F9}"/>
                </a:ext>
              </a:extLst>
            </p:cNvPr>
            <p:cNvSpPr/>
            <p:nvPr/>
          </p:nvSpPr>
          <p:spPr>
            <a:xfrm>
              <a:off x="712977" y="1533219"/>
              <a:ext cx="481251"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4300" kern="0">
                  <a:solidFill>
                    <a:srgbClr val="10475C"/>
                  </a:solidFill>
                  <a:latin typeface="Arial Rounded MT Bold" pitchFamily="34" charset="0"/>
                  <a:ea typeface="Arial-Rounded" pitchFamily="34" charset="0"/>
                  <a:cs typeface="Arial-Rounded" pitchFamily="34" charset="0"/>
                  <a:sym typeface="Arial"/>
                </a:rPr>
                <a:t>1</a:t>
              </a:r>
            </a:p>
          </p:txBody>
        </p:sp>
      </p:grpSp>
      <p:graphicFrame>
        <p:nvGraphicFramePr>
          <p:cNvPr id="18" name="Table 17">
            <a:extLst>
              <a:ext uri="{FF2B5EF4-FFF2-40B4-BE49-F238E27FC236}">
                <a16:creationId xmlns:a16="http://schemas.microsoft.com/office/drawing/2014/main" id="{EB2CF6C3-05A0-4F1C-87F7-234AF95D82E5}"/>
              </a:ext>
            </a:extLst>
          </p:cNvPr>
          <p:cNvGraphicFramePr>
            <a:graphicFrameLocks noGrp="1"/>
          </p:cNvGraphicFramePr>
          <p:nvPr/>
        </p:nvGraphicFramePr>
        <p:xfrm>
          <a:off x="3962401" y="2153885"/>
          <a:ext cx="3625965" cy="2550231"/>
        </p:xfrm>
        <a:graphic>
          <a:graphicData uri="http://schemas.openxmlformats.org/drawingml/2006/table">
            <a:tbl>
              <a:tblPr firstRow="1" bandRow="1">
                <a:tableStyleId>{5C22544A-7EE6-4342-B048-85BDC9FD1C3A}</a:tableStyleId>
              </a:tblPr>
              <a:tblGrid>
                <a:gridCol w="1208655">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tblGrid>
              <a:tr h="850077">
                <a:tc>
                  <a:txBody>
                    <a:bodyPr/>
                    <a:lstStyle/>
                    <a:p>
                      <a:endParaRPr lang="en-US"/>
                    </a:p>
                  </a:txBody>
                  <a:tcPr>
                    <a:lnL w="127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2"/>
                  </a:ext>
                </a:extLst>
              </a:tr>
            </a:tbl>
          </a:graphicData>
        </a:graphic>
      </p:graphicFrame>
      <p:sp>
        <p:nvSpPr>
          <p:cNvPr id="19" name="Title 1">
            <a:extLst>
              <a:ext uri="{FF2B5EF4-FFF2-40B4-BE49-F238E27FC236}">
                <a16:creationId xmlns:a16="http://schemas.microsoft.com/office/drawing/2014/main" id="{87AF77FA-017C-45E2-9839-8240DB6417D9}"/>
              </a:ext>
            </a:extLst>
          </p:cNvPr>
          <p:cNvSpPr txBox="1">
            <a:spLocks/>
          </p:cNvSpPr>
          <p:nvPr/>
        </p:nvSpPr>
        <p:spPr>
          <a:xfrm>
            <a:off x="3856543" y="30841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a:t>
            </a:r>
          </a:p>
        </p:txBody>
      </p:sp>
      <p:sp>
        <p:nvSpPr>
          <p:cNvPr id="20" name="Title 1">
            <a:extLst>
              <a:ext uri="{FF2B5EF4-FFF2-40B4-BE49-F238E27FC236}">
                <a16:creationId xmlns:a16="http://schemas.microsoft.com/office/drawing/2014/main" id="{E61B3937-784C-4EAA-A4A8-09865BDC470B}"/>
              </a:ext>
            </a:extLst>
          </p:cNvPr>
          <p:cNvSpPr txBox="1">
            <a:spLocks/>
          </p:cNvSpPr>
          <p:nvPr/>
        </p:nvSpPr>
        <p:spPr>
          <a:xfrm>
            <a:off x="385654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a:t>
            </a:r>
          </a:p>
        </p:txBody>
      </p:sp>
      <p:sp>
        <p:nvSpPr>
          <p:cNvPr id="21" name="Title 1">
            <a:extLst>
              <a:ext uri="{FF2B5EF4-FFF2-40B4-BE49-F238E27FC236}">
                <a16:creationId xmlns:a16="http://schemas.microsoft.com/office/drawing/2014/main" id="{3E9EC176-3611-4015-A890-4C5BA11B1345}"/>
              </a:ext>
            </a:extLst>
          </p:cNvPr>
          <p:cNvSpPr txBox="1">
            <a:spLocks/>
          </p:cNvSpPr>
          <p:nvPr/>
        </p:nvSpPr>
        <p:spPr>
          <a:xfrm>
            <a:off x="5071714" y="228651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i</a:t>
            </a:r>
          </a:p>
        </p:txBody>
      </p:sp>
      <p:sp>
        <p:nvSpPr>
          <p:cNvPr id="22" name="Title 1">
            <a:extLst>
              <a:ext uri="{FF2B5EF4-FFF2-40B4-BE49-F238E27FC236}">
                <a16:creationId xmlns:a16="http://schemas.microsoft.com/office/drawing/2014/main" id="{607C7300-A5BE-43FA-9575-CAB2698C33C0}"/>
              </a:ext>
            </a:extLst>
          </p:cNvPr>
          <p:cNvSpPr txBox="1">
            <a:spLocks/>
          </p:cNvSpPr>
          <p:nvPr/>
        </p:nvSpPr>
        <p:spPr>
          <a:xfrm>
            <a:off x="6273276" y="222871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a:t>
            </a:r>
          </a:p>
        </p:txBody>
      </p:sp>
      <p:cxnSp>
        <p:nvCxnSpPr>
          <p:cNvPr id="23" name="Straight Connector 22">
            <a:extLst>
              <a:ext uri="{FF2B5EF4-FFF2-40B4-BE49-F238E27FC236}">
                <a16:creationId xmlns:a16="http://schemas.microsoft.com/office/drawing/2014/main" id="{2FCEF9C7-FD4D-423F-ADB2-E25B3ABB3E9F}"/>
              </a:ext>
            </a:extLst>
          </p:cNvPr>
          <p:cNvCxnSpPr/>
          <p:nvPr/>
        </p:nvCxnSpPr>
        <p:spPr>
          <a:xfrm>
            <a:off x="6352105" y="3010528"/>
            <a:ext cx="1236838" cy="7975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EBD1004-07FB-44D7-8BD2-4397D0414C99}"/>
              </a:ext>
            </a:extLst>
          </p:cNvPr>
          <p:cNvCxnSpPr/>
          <p:nvPr/>
        </p:nvCxnSpPr>
        <p:spPr>
          <a:xfrm flipH="1">
            <a:off x="6352105" y="3054542"/>
            <a:ext cx="1236838" cy="785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3C99D7BA-A319-42E6-9833-E4820317EBC6}"/>
              </a:ext>
            </a:extLst>
          </p:cNvPr>
          <p:cNvSpPr txBox="1">
            <a:spLocks/>
          </p:cNvSpPr>
          <p:nvPr/>
        </p:nvSpPr>
        <p:spPr>
          <a:xfrm>
            <a:off x="5026430" y="3077535"/>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uôi</a:t>
            </a:r>
          </a:p>
        </p:txBody>
      </p:sp>
      <p:sp>
        <p:nvSpPr>
          <p:cNvPr id="26" name="Title 1">
            <a:extLst>
              <a:ext uri="{FF2B5EF4-FFF2-40B4-BE49-F238E27FC236}">
                <a16:creationId xmlns:a16="http://schemas.microsoft.com/office/drawing/2014/main" id="{6E034C50-A7B4-4155-AA82-FE53FDF87D39}"/>
              </a:ext>
            </a:extLst>
          </p:cNvPr>
          <p:cNvSpPr txBox="1">
            <a:spLocks/>
          </p:cNvSpPr>
          <p:nvPr/>
        </p:nvSpPr>
        <p:spPr>
          <a:xfrm>
            <a:off x="5071713"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ươi</a:t>
            </a:r>
          </a:p>
        </p:txBody>
      </p:sp>
      <p:sp>
        <p:nvSpPr>
          <p:cNvPr id="27" name="Title 1">
            <a:extLst>
              <a:ext uri="{FF2B5EF4-FFF2-40B4-BE49-F238E27FC236}">
                <a16:creationId xmlns:a16="http://schemas.microsoft.com/office/drawing/2014/main" id="{30ED858E-C49E-4E5E-AF88-6C0C2FA21D38}"/>
              </a:ext>
            </a:extLst>
          </p:cNvPr>
          <p:cNvSpPr txBox="1">
            <a:spLocks/>
          </p:cNvSpPr>
          <p:nvPr/>
        </p:nvSpPr>
        <p:spPr>
          <a:xfrm>
            <a:off x="6245346" y="3924272"/>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00000"/>
              </a:buClr>
            </a:pPr>
            <a:r>
              <a:rPr lang="en-US">
                <a:solidFill>
                  <a:srgbClr val="FFA3A4">
                    <a:lumMod val="10000"/>
                  </a:srgbClr>
                </a:solidFill>
                <a:latin typeface="Arial-Rounded" pitchFamily="34" charset="0"/>
                <a:ea typeface="Arial-Rounded" pitchFamily="34" charset="0"/>
                <a:cs typeface="Arial-Rounded" pitchFamily="34" charset="0"/>
                <a:sym typeface="Arial"/>
              </a:rPr>
              <a:t>ươu</a:t>
            </a:r>
          </a:p>
        </p:txBody>
      </p:sp>
    </p:spTree>
    <p:extLst>
      <p:ext uri="{BB962C8B-B14F-4D97-AF65-F5344CB8AC3E}">
        <p14:creationId xmlns:p14="http://schemas.microsoft.com/office/powerpoint/2010/main" val="265518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5" grpId="0"/>
      <p:bldP spid="26" grpId="0"/>
      <p:bldP spid="2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37">
      <a:dk1>
        <a:sysClr val="windowText" lastClr="000000"/>
      </a:dk1>
      <a:lt1>
        <a:sysClr val="window" lastClr="FFFFFF"/>
      </a:lt1>
      <a:dk2>
        <a:srgbClr val="1F497D"/>
      </a:dk2>
      <a:lt2>
        <a:srgbClr val="EEECE1"/>
      </a:lt2>
      <a:accent1>
        <a:srgbClr val="CB793B"/>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43">
      <a:majorFont>
        <a:latin typeface="思源黑体"/>
        <a:ea typeface="字魂70号-灵悦黑体"/>
        <a:cs typeface=""/>
      </a:majorFont>
      <a:minorFont>
        <a:latin typeface="思源黑体"/>
        <a:ea typeface="字魂70号-灵悦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B793B">
            <a:alpha val="44000"/>
          </a:srgbClr>
        </a:solidFill>
      </a:spPr>
      <a:bodyPr rtlCol="0" anchor="ctr"/>
      <a:lstStyle>
        <a:defPPr algn="ctr">
          <a:defRPr sz="3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Pre-K for Christian Schools: God Created Families to Love One Another by Slidesgo">
  <a:themeElements>
    <a:clrScheme name="Simple Light">
      <a:dk1>
        <a:srgbClr val="10475C"/>
      </a:dk1>
      <a:lt1>
        <a:srgbClr val="FFA3A4"/>
      </a:lt1>
      <a:dk2>
        <a:srgbClr val="2C6076"/>
      </a:dk2>
      <a:lt2>
        <a:srgbClr val="FFF9DE"/>
      </a:lt2>
      <a:accent1>
        <a:srgbClr val="709FA5"/>
      </a:accent1>
      <a:accent2>
        <a:srgbClr val="FF5252"/>
      </a:accent2>
      <a:accent3>
        <a:srgbClr val="FFCE43"/>
      </a:accent3>
      <a:accent4>
        <a:srgbClr val="66C6B9"/>
      </a:accent4>
      <a:accent5>
        <a:srgbClr val="721F1F"/>
      </a:accent5>
      <a:accent6>
        <a:srgbClr val="723737"/>
      </a:accent6>
      <a:hlink>
        <a:srgbClr val="1047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SlidesMania">
  <a:themeElements>
    <a:clrScheme name="Simple Light">
      <a:dk1>
        <a:srgbClr val="FFFBF8"/>
      </a:dk1>
      <a:lt1>
        <a:srgbClr val="FCD19B"/>
      </a:lt1>
      <a:dk2>
        <a:srgbClr val="434343"/>
      </a:dk2>
      <a:lt2>
        <a:srgbClr val="4DADE2"/>
      </a:lt2>
      <a:accent1>
        <a:srgbClr val="3B9ACF"/>
      </a:accent1>
      <a:accent2>
        <a:srgbClr val="9900FF"/>
      </a:accent2>
      <a:accent3>
        <a:srgbClr val="00FFFF"/>
      </a:accent3>
      <a:accent4>
        <a:srgbClr val="00FF00"/>
      </a:accent4>
      <a:accent5>
        <a:srgbClr val="FFFF00"/>
      </a:accent5>
      <a:accent6>
        <a:srgbClr val="0000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770</Words>
  <Application>Microsoft Office PowerPoint</Application>
  <PresentationFormat>Widescreen</PresentationFormat>
  <Paragraphs>125</Paragraphs>
  <Slides>33</Slides>
  <Notes>14</Notes>
  <HiddenSlides>0</HiddenSlides>
  <MMClips>17</MMClips>
  <ScaleCrop>false</ScaleCrop>
  <HeadingPairs>
    <vt:vector size="6" baseType="variant">
      <vt:variant>
        <vt:lpstr>Fonts Used</vt:lpstr>
      </vt:variant>
      <vt:variant>
        <vt:i4>20</vt:i4>
      </vt:variant>
      <vt:variant>
        <vt:lpstr>Theme</vt:lpstr>
      </vt:variant>
      <vt:variant>
        <vt:i4>10</vt:i4>
      </vt:variant>
      <vt:variant>
        <vt:lpstr>Slide Titles</vt:lpstr>
      </vt:variant>
      <vt:variant>
        <vt:i4>33</vt:i4>
      </vt:variant>
    </vt:vector>
  </HeadingPairs>
  <TitlesOfParts>
    <vt:vector size="63" baseType="lpstr">
      <vt:lpstr>Aldrich</vt:lpstr>
      <vt:lpstr>等线</vt:lpstr>
      <vt:lpstr>Fira Sans Extra Condensed Medium</vt:lpstr>
      <vt:lpstr>Quicksand</vt:lpstr>
      <vt:lpstr>Titan One</vt:lpstr>
      <vt:lpstr>字魂105号-简雅黑</vt:lpstr>
      <vt:lpstr>思源黑体</vt:lpstr>
      <vt:lpstr>.VnArial</vt:lpstr>
      <vt:lpstr>Abril Fatface</vt:lpstr>
      <vt:lpstr>Arial</vt:lpstr>
      <vt:lpstr>Arial Rounded MT Bold</vt:lpstr>
      <vt:lpstr>Arial-Rounded</vt:lpstr>
      <vt:lpstr>Calibri</vt:lpstr>
      <vt:lpstr>Calibri Light</vt:lpstr>
      <vt:lpstr>Dosis</vt:lpstr>
      <vt:lpstr>HP001 4 hàng</vt:lpstr>
      <vt:lpstr>HP001 4H</vt:lpstr>
      <vt:lpstr>HP001 5 hàng</vt:lpstr>
      <vt:lpstr>Roboto Condensed Light</vt:lpstr>
      <vt:lpstr>Source Sans Pro</vt:lpstr>
      <vt:lpstr>Office Theme</vt:lpstr>
      <vt:lpstr>Office 主题​​</vt:lpstr>
      <vt:lpstr>Office 主题</vt:lpstr>
      <vt:lpstr>Custom Design</vt:lpstr>
      <vt:lpstr>1_Office 主题​​</vt:lpstr>
      <vt:lpstr>1_Office Theme</vt:lpstr>
      <vt:lpstr>Pre-K for Christian Schools: God Created Families to Love One Another by Slidesgo</vt:lpstr>
      <vt:lpstr>SlidesMania</vt:lpstr>
      <vt:lpstr>1_SlidesMania</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Thao Tran</cp:lastModifiedBy>
  <cp:revision>27</cp:revision>
  <dcterms:created xsi:type="dcterms:W3CDTF">2020-08-22T03:04:00Z</dcterms:created>
  <dcterms:modified xsi:type="dcterms:W3CDTF">2025-10-31T12:14:39Z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