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9" r:id="rId2"/>
    <p:sldMasterId id="2147483725" r:id="rId3"/>
    <p:sldMasterId id="2147483749" r:id="rId4"/>
    <p:sldMasterId id="2147483764" r:id="rId5"/>
    <p:sldMasterId id="2147483791" r:id="rId6"/>
    <p:sldMasterId id="2147483808" r:id="rId7"/>
  </p:sldMasterIdLst>
  <p:notesMasterIdLst>
    <p:notesMasterId r:id="rId33"/>
  </p:notesMasterIdLst>
  <p:sldIdLst>
    <p:sldId id="2007577118" r:id="rId8"/>
    <p:sldId id="2007577125" r:id="rId9"/>
    <p:sldId id="2007577122" r:id="rId10"/>
    <p:sldId id="260" r:id="rId11"/>
    <p:sldId id="380" r:id="rId12"/>
    <p:sldId id="336" r:id="rId13"/>
    <p:sldId id="388" r:id="rId14"/>
    <p:sldId id="263" r:id="rId15"/>
    <p:sldId id="282" r:id="rId16"/>
    <p:sldId id="283" r:id="rId17"/>
    <p:sldId id="284" r:id="rId18"/>
    <p:sldId id="264" r:id="rId19"/>
    <p:sldId id="372" r:id="rId20"/>
    <p:sldId id="2007577126" r:id="rId21"/>
    <p:sldId id="314" r:id="rId22"/>
    <p:sldId id="272" r:id="rId23"/>
    <p:sldId id="338" r:id="rId24"/>
    <p:sldId id="386" r:id="rId25"/>
    <p:sldId id="390" r:id="rId26"/>
    <p:sldId id="326" r:id="rId27"/>
    <p:sldId id="274" r:id="rId28"/>
    <p:sldId id="2007577128" r:id="rId29"/>
    <p:sldId id="2007577127" r:id="rId30"/>
    <p:sldId id="2007577121" r:id="rId31"/>
    <p:sldId id="313" r:id="rId3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E6C0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940" y="-9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D57FA-73F3-4FF1-B18C-546C2F6D6933}"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40855-C7F8-47D9-AE0E-C86BB10701E9}" type="slidenum">
              <a:rPr lang="en-US" smtClean="0"/>
              <a:t>‹#›</a:t>
            </a:fld>
            <a:endParaRPr lang="en-US"/>
          </a:p>
        </p:txBody>
      </p:sp>
    </p:spTree>
    <p:extLst>
      <p:ext uri="{BB962C8B-B14F-4D97-AF65-F5344CB8AC3E}">
        <p14:creationId xmlns:p14="http://schemas.microsoft.com/office/powerpoint/2010/main" val="3557144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mở rộng thêm ý ý nghĩa của lạc đà với cuộc sống con ng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269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13121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Bướu:</a:t>
            </a:r>
            <a:r>
              <a:rPr lang="en-US" baseline="0"/>
              <a:t> u nổi trên cơ thể</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39989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5027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8322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02023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600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3503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0756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889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8605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91186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2628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6122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4411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82766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65085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21B7-5058-ED75-FD69-B14FBFF402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CD311-1D15-5A7B-E597-AF5194047B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46B78A-1521-E4C2-9A06-A2FA8D9BB5E6}"/>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5" name="Footer Placeholder 4">
            <a:extLst>
              <a:ext uri="{FF2B5EF4-FFF2-40B4-BE49-F238E27FC236}">
                <a16:creationId xmlns:a16="http://schemas.microsoft.com/office/drawing/2014/main" id="{B65B3520-D6B4-129F-5CFE-135082892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DB32A4-D0FC-AFDE-3047-349DBBCCD1F4}"/>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039984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7A67-167A-0B5F-8A86-F24F9967A9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780E83-7513-6563-5B09-0F0EB0C510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B162-9FD0-33EC-276D-65C3561CC4C0}"/>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5" name="Footer Placeholder 4">
            <a:extLst>
              <a:ext uri="{FF2B5EF4-FFF2-40B4-BE49-F238E27FC236}">
                <a16:creationId xmlns:a16="http://schemas.microsoft.com/office/drawing/2014/main" id="{D4E1008E-86C4-B595-F1FD-2E4E905554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D769B-9058-BD3D-7CD7-E9A795EC26E3}"/>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961742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D0FB-0F26-CC2E-1F28-F35B526EAB4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D20977-724C-DEE7-3C19-43462F0873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693574-48A2-C99B-271C-092A86A92B2E}"/>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5" name="Footer Placeholder 4">
            <a:extLst>
              <a:ext uri="{FF2B5EF4-FFF2-40B4-BE49-F238E27FC236}">
                <a16:creationId xmlns:a16="http://schemas.microsoft.com/office/drawing/2014/main" id="{385DAEEE-5A06-FD3D-5E7B-3DD1F8B783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28508B-9990-8FD1-72EC-92028678FB60}"/>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136305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9F31-01D9-9288-98C4-4D619AFF2D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E94551-7078-4F8B-599F-159C01CC80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FB68E-A693-89D7-1560-8059C43B9C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EA115F-D86B-C4A3-2F9A-03A6855A697B}"/>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6" name="Footer Placeholder 5">
            <a:extLst>
              <a:ext uri="{FF2B5EF4-FFF2-40B4-BE49-F238E27FC236}">
                <a16:creationId xmlns:a16="http://schemas.microsoft.com/office/drawing/2014/main" id="{E4E920C1-9859-C329-66BC-8E70FCEFA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036A98-F8C3-E36E-824F-964D5CEC8D9C}"/>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007846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5E4A-DA58-4005-C92F-A67463D5C32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5A7FF7-8F2C-FF02-18B6-B010E55877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CEC541-0430-B22E-8B32-3F3E0D1EB1D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98AF3-5635-8704-4C7D-960ECB6C64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DD6011-62B0-FF8F-6C5E-692D823AEB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DCE8D5-4324-AB15-6A5B-5E49B3F0F58A}"/>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8" name="Footer Placeholder 7">
            <a:extLst>
              <a:ext uri="{FF2B5EF4-FFF2-40B4-BE49-F238E27FC236}">
                <a16:creationId xmlns:a16="http://schemas.microsoft.com/office/drawing/2014/main" id="{DB96F790-4277-54BB-CE30-F53CEB8CC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2C02250-6160-94B8-4298-71C80EDA6E7D}"/>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837906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4E39-B38A-0E21-C56D-2353490A7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80DB19-E246-C03E-4B4C-5FE2A3A75ED6}"/>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4" name="Footer Placeholder 3">
            <a:extLst>
              <a:ext uri="{FF2B5EF4-FFF2-40B4-BE49-F238E27FC236}">
                <a16:creationId xmlns:a16="http://schemas.microsoft.com/office/drawing/2014/main" id="{457A69BE-4D70-2702-4A9D-C11B54ADA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0D1255-0239-03A9-8A4C-B6DC60E2D0D9}"/>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637425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ADAAB-EA18-6E5F-D09B-FB275C0790C3}"/>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3" name="Footer Placeholder 2">
            <a:extLst>
              <a:ext uri="{FF2B5EF4-FFF2-40B4-BE49-F238E27FC236}">
                <a16:creationId xmlns:a16="http://schemas.microsoft.com/office/drawing/2014/main" id="{B2C19D9B-072E-60A8-129C-A428F0B7F9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3F5465-DC38-8108-02E7-68344FC0A20A}"/>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37787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26955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C742-3B5A-5293-D1BD-DA475DA677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4DC411-4022-F521-C3E7-C446B98765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69A64-41B8-6284-3641-5E1F109ADC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D6D04C-3F10-E998-42F1-F893B075FD15}"/>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6" name="Footer Placeholder 5">
            <a:extLst>
              <a:ext uri="{FF2B5EF4-FFF2-40B4-BE49-F238E27FC236}">
                <a16:creationId xmlns:a16="http://schemas.microsoft.com/office/drawing/2014/main" id="{CD12EB06-5B7B-9304-D681-5C5FF51A7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BEB8A4-2A47-56B4-2E7E-ECB91DC1ACD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624080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E44A-C359-BA5F-F2AA-894A5F1391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FA5139-2160-E340-6BBD-B2246673AC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DF2A3-F9A2-8E8D-D0F8-B8B687CC78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F5669-7A3B-2324-5F7E-7FB8CB7D460D}"/>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6" name="Footer Placeholder 5">
            <a:extLst>
              <a:ext uri="{FF2B5EF4-FFF2-40B4-BE49-F238E27FC236}">
                <a16:creationId xmlns:a16="http://schemas.microsoft.com/office/drawing/2014/main" id="{B959D436-2EC7-66A1-57C7-A6ED5BAD94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C50615-963F-4993-F585-1427465FCAC3}"/>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741570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27C9-9EEC-4B9A-CD22-5CE4101A0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35E9D6-3EB6-85B4-212B-9F250148B9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92D43-D1AC-92DD-F911-30236E62706E}"/>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5" name="Footer Placeholder 4">
            <a:extLst>
              <a:ext uri="{FF2B5EF4-FFF2-40B4-BE49-F238E27FC236}">
                <a16:creationId xmlns:a16="http://schemas.microsoft.com/office/drawing/2014/main" id="{7829834C-26EB-DE96-38BD-A602138C6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2C2A83-1B16-AC15-0E82-4E9446F63E6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682599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ECAC0-03B3-F1E9-9F18-5D13279FDC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1576D9-97F8-BFC7-4508-165FD12273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BD344-54C4-7307-C715-84282F236507}"/>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12/19/2025</a:t>
            </a:fld>
            <a:endParaRPr lang="en-US"/>
          </a:p>
        </p:txBody>
      </p:sp>
      <p:sp>
        <p:nvSpPr>
          <p:cNvPr id="5" name="Footer Placeholder 4">
            <a:extLst>
              <a:ext uri="{FF2B5EF4-FFF2-40B4-BE49-F238E27FC236}">
                <a16:creationId xmlns:a16="http://schemas.microsoft.com/office/drawing/2014/main" id="{8FFB4E37-60C1-396A-3510-505CDDE86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C0C38-575E-BB3D-EF34-9E373CEAE27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405589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7012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4252620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71065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9186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7192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2417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13257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8886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3598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061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5474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721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3878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0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362419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2756647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Tree>
    <p:extLst>
      <p:ext uri="{BB962C8B-B14F-4D97-AF65-F5344CB8AC3E}">
        <p14:creationId xmlns:p14="http://schemas.microsoft.com/office/powerpoint/2010/main" val="2675538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1365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5418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046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46070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558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42228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06499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5698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1192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6461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35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01163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84685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99283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690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35332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47342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05901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718580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0417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10674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8436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106978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076193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4502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57988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016790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952288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474925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5818845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535311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652529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52343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294022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38876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19/12/2025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648589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3325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9.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9.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09595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374511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5481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361B65E-13C4-8E23-38C7-D689D69EC6D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52600" y="152400"/>
            <a:ext cx="1390353" cy="13903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07FDC507-0A68-B4A5-1A99-5F826AECBD1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05400" y="-2819400"/>
            <a:ext cx="1390353" cy="1390353"/>
          </a:xfrm>
          <a:prstGeom prst="rect">
            <a:avLst/>
          </a:prstGeom>
        </p:spPr>
      </p:pic>
    </p:spTree>
    <p:extLst>
      <p:ext uri="{BB962C8B-B14F-4D97-AF65-F5344CB8AC3E}">
        <p14:creationId xmlns:p14="http://schemas.microsoft.com/office/powerpoint/2010/main" val="21077272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26431A-F097-9B57-38DE-A9E756D4EE12}"/>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1E4F9B-5B2F-283B-6DC4-66CB011BF4CC}"/>
              </a:ext>
            </a:extLst>
          </p:cNvPr>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0C690-4BDB-ECB6-CC95-B4E8256B6C71}"/>
              </a:ext>
            </a:extLst>
          </p:cNvPr>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12/19/2025</a:t>
            </a:fld>
            <a:endParaRPr lang="en-US"/>
          </a:p>
        </p:txBody>
      </p:sp>
      <p:sp>
        <p:nvSpPr>
          <p:cNvPr id="5" name="Footer Placeholder 4">
            <a:extLst>
              <a:ext uri="{FF2B5EF4-FFF2-40B4-BE49-F238E27FC236}">
                <a16:creationId xmlns:a16="http://schemas.microsoft.com/office/drawing/2014/main" id="{5EF60A2E-1668-4335-741A-37257B84792F}"/>
              </a:ext>
            </a:extLst>
          </p:cNvPr>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432751-1F68-5B31-47FD-67CB6D142AB0}"/>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descr="A cartoon of flowers and rainbows&#10;&#10;Description automatically generated">
            <a:extLst>
              <a:ext uri="{FF2B5EF4-FFF2-40B4-BE49-F238E27FC236}">
                <a16:creationId xmlns:a16="http://schemas.microsoft.com/office/drawing/2014/main" id="{2D240524-BECA-1623-D776-0099980ECB13}"/>
              </a:ext>
            </a:extLst>
          </p:cNvPr>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87774F5-C609-BFF6-F257-67A5412A2CBB}"/>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round pink circle with white text and a black background&#10;&#10;AI-generated content may be incorrect.">
            <a:extLst>
              <a:ext uri="{FF2B5EF4-FFF2-40B4-BE49-F238E27FC236}">
                <a16:creationId xmlns:a16="http://schemas.microsoft.com/office/drawing/2014/main" id="{7FEA9CDC-29D2-DB75-693C-E9E85CC6FF6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2600" y="152400"/>
            <a:ext cx="1390353" cy="13903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162C6021-86AC-013A-5604-59A8714730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05400" y="-2819400"/>
            <a:ext cx="1390353" cy="1390353"/>
          </a:xfrm>
          <a:prstGeom prst="rect">
            <a:avLst/>
          </a:prstGeom>
        </p:spPr>
      </p:pic>
    </p:spTree>
    <p:extLst>
      <p:ext uri="{BB962C8B-B14F-4D97-AF65-F5344CB8AC3E}">
        <p14:creationId xmlns:p14="http://schemas.microsoft.com/office/powerpoint/2010/main" val="351001044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descr="A cartoon of flowers and rainbows&#10;&#10;Description automatically generated">
            <a:extLst>
              <a:ext uri="{FF2B5EF4-FFF2-40B4-BE49-F238E27FC236}">
                <a16:creationId xmlns:a16="http://schemas.microsoft.com/office/drawing/2014/main" id="{00FC93A4-21BC-F686-0A52-FADA206154E5}"/>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DDCB352B-DC3C-8159-4D26-56897F0DD7B4}"/>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round pink circle with white text and a black background&#10;&#10;AI-generated content may be incorrect.">
            <a:extLst>
              <a:ext uri="{FF2B5EF4-FFF2-40B4-BE49-F238E27FC236}">
                <a16:creationId xmlns:a16="http://schemas.microsoft.com/office/drawing/2014/main" id="{7216C5A1-8221-9884-E5E5-C443A18F03C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2600" y="152400"/>
            <a:ext cx="1390353" cy="13903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066FF73F-D0AD-2750-1584-D1E1BE0A63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257800" y="8229600"/>
            <a:ext cx="1390353" cy="1390353"/>
          </a:xfrm>
          <a:prstGeom prst="rect">
            <a:avLst/>
          </a:prstGeom>
        </p:spPr>
      </p:pic>
    </p:spTree>
    <p:extLst>
      <p:ext uri="{BB962C8B-B14F-4D97-AF65-F5344CB8AC3E}">
        <p14:creationId xmlns:p14="http://schemas.microsoft.com/office/powerpoint/2010/main" val="351074420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19/12/2025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709709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5.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1.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e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66.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34.xml"/><Relationship Id="rId6" Type="http://schemas.openxmlformats.org/officeDocument/2006/relationships/image" Target="../media/image47.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0.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59.png"/><Relationship Id="rId2" Type="http://schemas.openxmlformats.org/officeDocument/2006/relationships/image" Target="../media/image53.png"/><Relationship Id="rId16" Type="http://schemas.openxmlformats.org/officeDocument/2006/relationships/image" Target="../media/image62.png"/><Relationship Id="rId1" Type="http://schemas.openxmlformats.org/officeDocument/2006/relationships/slideLayout" Target="../slideLayouts/slideLayout29.xml"/><Relationship Id="rId6" Type="http://schemas.openxmlformats.org/officeDocument/2006/relationships/image" Target="../media/image55.pn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sp>
        <p:nvSpPr>
          <p:cNvPr id="4" name="TextBox 3">
            <a:extLst>
              <a:ext uri="{FF2B5EF4-FFF2-40B4-BE49-F238E27FC236}">
                <a16:creationId xmlns:a16="http://schemas.microsoft.com/office/drawing/2014/main" id="{3C2F1E0D-D3BD-03F3-99C7-E6016CDF220F}"/>
              </a:ext>
            </a:extLst>
          </p:cNvPr>
          <p:cNvSpPr txBox="1"/>
          <p:nvPr/>
        </p:nvSpPr>
        <p:spPr>
          <a:xfrm>
            <a:off x="2438400" y="1371600"/>
            <a:ext cx="7391400" cy="2785378"/>
          </a:xfrm>
          <a:prstGeom prst="rect">
            <a:avLst/>
          </a:prstGeom>
          <a:noFill/>
        </p:spPr>
        <p:txBody>
          <a:bodyPr wrap="square" rtlCol="0">
            <a:spAutoFit/>
          </a:bodyPr>
          <a:lstStyle/>
          <a:p>
            <a:pPr algn="ctr"/>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69 </a:t>
            </a:r>
          </a:p>
          <a:p>
            <a:pPr algn="ctr"/>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ươi</a:t>
            </a:r>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ươu</a:t>
            </a:r>
            <a:endPar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quả bưởi</a:t>
            </a:r>
          </a:p>
        </p:txBody>
      </p:sp>
      <p:sp>
        <p:nvSpPr>
          <p:cNvPr id="6" name="Title 1"/>
          <p:cNvSpPr txBox="1">
            <a:spLocks/>
          </p:cNvSpPr>
          <p:nvPr/>
        </p:nvSpPr>
        <p:spPr>
          <a:xfrm>
            <a:off x="6082398"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ươi</a:t>
            </a:r>
          </a:p>
        </p:txBody>
      </p:sp>
      <p:pic>
        <p:nvPicPr>
          <p:cNvPr id="2" name="Picture 2" descr="HÌNH ẢNH MẦM NON: HÌNH ẢNH QUẢ BƯỞI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528" y="251871"/>
            <a:ext cx="5875680" cy="440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ốc bươu</a:t>
            </a:r>
          </a:p>
        </p:txBody>
      </p:sp>
      <p:sp>
        <p:nvSpPr>
          <p:cNvPr id="5" name="Title 1"/>
          <p:cNvSpPr txBox="1">
            <a:spLocks/>
          </p:cNvSpPr>
          <p:nvPr/>
        </p:nvSpPr>
        <p:spPr>
          <a:xfrm>
            <a:off x="5353794"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ươu</a:t>
            </a:r>
          </a:p>
        </p:txBody>
      </p:sp>
      <p:pic>
        <p:nvPicPr>
          <p:cNvPr id="3074" name="Picture 2" descr="Ốc bươu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82" y="152400"/>
            <a:ext cx="3661430" cy="47811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ần Bán] Sỉ Lẻ Ốc Bươu Đen, Ốc Nhồi cho nhà hàng, Quán Nhậu | 5giay"/>
          <p:cNvPicPr>
            <a:picLocks noChangeAspect="1" noChangeArrowheads="1"/>
          </p:cNvPicPr>
          <p:nvPr/>
        </p:nvPicPr>
        <p:blipFill rotWithShape="1">
          <a:blip r:embed="rId4">
            <a:extLst>
              <a:ext uri="{28A0092B-C50C-407E-A947-70E740481C1C}">
                <a14:useLocalDpi xmlns:a14="http://schemas.microsoft.com/office/drawing/2010/main" val="0"/>
              </a:ext>
            </a:extLst>
          </a:blip>
          <a:srcRect t="23526"/>
          <a:stretch/>
        </p:blipFill>
        <p:spPr bwMode="auto">
          <a:xfrm>
            <a:off x="5965376" y="223798"/>
            <a:ext cx="4550126" cy="463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quả bưởi</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tươi cười</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ốc bươu</a:t>
            </a:r>
          </a:p>
        </p:txBody>
      </p:sp>
      <p:pic>
        <p:nvPicPr>
          <p:cNvPr id="9" name="Picture 2" descr="File:Smiling little boy of Laos.jpg - Wikimedia Comm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526" y="1033489"/>
            <a:ext cx="2321674" cy="3482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ần Bán] Sỉ Lẻ Ốc Bươu Đen, Ốc Nhồi cho nhà hàng, Quán Nhậu | 5gi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26"/>
          <a:stretch/>
        </p:blipFill>
        <p:spPr bwMode="auto">
          <a:xfrm>
            <a:off x="4310512" y="1033490"/>
            <a:ext cx="3418577" cy="3484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MẦM NON: HÌNH ẢNH QUẢ BƯỞI ĐẸ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920" r="5025"/>
          <a:stretch/>
        </p:blipFill>
        <p:spPr bwMode="auto">
          <a:xfrm>
            <a:off x="8260448" y="1033490"/>
            <a:ext cx="3736427" cy="350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quả bưởi</a:t>
            </a:r>
          </a:p>
        </p:txBody>
      </p:sp>
      <p:sp>
        <p:nvSpPr>
          <p:cNvPr id="19" name="Title 1"/>
          <p:cNvSpPr txBox="1">
            <a:spLocks/>
          </p:cNvSpPr>
          <p:nvPr/>
        </p:nvSpPr>
        <p:spPr>
          <a:xfrm>
            <a:off x="-449178"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tươi cười</a:t>
            </a:r>
          </a:p>
        </p:txBody>
      </p:sp>
      <p:sp>
        <p:nvSpPr>
          <p:cNvPr id="20"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ốc bươu</a:t>
            </a:r>
          </a:p>
        </p:txBody>
      </p:sp>
      <p:sp>
        <p:nvSpPr>
          <p:cNvPr id="21" name="Title 1"/>
          <p:cNvSpPr txBox="1">
            <a:spLocks/>
          </p:cNvSpPr>
          <p:nvPr/>
        </p:nvSpPr>
        <p:spPr>
          <a:xfrm>
            <a:off x="650192"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bướu</a:t>
            </a:r>
          </a:p>
        </p:txBody>
      </p:sp>
      <p:sp>
        <p:nvSpPr>
          <p:cNvPr id="28" name="Title 1"/>
          <p:cNvSpPr txBox="1">
            <a:spLocks/>
          </p:cNvSpPr>
          <p:nvPr/>
        </p:nvSpPr>
        <p:spPr>
          <a:xfrm>
            <a:off x="3603252" y="48960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hươu</a:t>
            </a:r>
          </a:p>
        </p:txBody>
      </p:sp>
      <p:sp>
        <p:nvSpPr>
          <p:cNvPr id="29" name="Title 1"/>
          <p:cNvSpPr txBox="1">
            <a:spLocks/>
          </p:cNvSpPr>
          <p:nvPr/>
        </p:nvSpPr>
        <p:spPr>
          <a:xfrm>
            <a:off x="6148271" y="48960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khướu</a:t>
            </a:r>
          </a:p>
        </p:txBody>
      </p:sp>
      <p:sp>
        <p:nvSpPr>
          <p:cNvPr id="30" name="Title 1"/>
          <p:cNvSpPr txBox="1">
            <a:spLocks/>
          </p:cNvSpPr>
          <p:nvPr/>
        </p:nvSpPr>
        <p:spPr>
          <a:xfrm>
            <a:off x="8977395"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rượu</a:t>
            </a:r>
          </a:p>
        </p:txBody>
      </p:sp>
      <p:sp>
        <p:nvSpPr>
          <p:cNvPr id="31" name="Title 1"/>
          <p:cNvSpPr txBox="1">
            <a:spLocks/>
          </p:cNvSpPr>
          <p:nvPr/>
        </p:nvSpPr>
        <p:spPr>
          <a:xfrm>
            <a:off x="688848"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bưởi</a:t>
            </a:r>
          </a:p>
        </p:txBody>
      </p:sp>
      <p:sp>
        <p:nvSpPr>
          <p:cNvPr id="32" name="Title 1"/>
          <p:cNvSpPr txBox="1">
            <a:spLocks/>
          </p:cNvSpPr>
          <p:nvPr/>
        </p:nvSpPr>
        <p:spPr>
          <a:xfrm>
            <a:off x="3594579"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cười</a:t>
            </a:r>
          </a:p>
        </p:txBody>
      </p:sp>
      <p:sp>
        <p:nvSpPr>
          <p:cNvPr id="33" name="Title 1"/>
          <p:cNvSpPr txBox="1">
            <a:spLocks/>
          </p:cNvSpPr>
          <p:nvPr/>
        </p:nvSpPr>
        <p:spPr>
          <a:xfrm>
            <a:off x="6307805"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lưới</a:t>
            </a:r>
          </a:p>
        </p:txBody>
      </p:sp>
      <p:sp>
        <p:nvSpPr>
          <p:cNvPr id="34" name="Title 1"/>
          <p:cNvSpPr txBox="1">
            <a:spLocks/>
          </p:cNvSpPr>
          <p:nvPr/>
        </p:nvSpPr>
        <p:spPr>
          <a:xfrm>
            <a:off x="8994648"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mười</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627" y="-152400"/>
            <a:ext cx="4676625" cy="429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66863A2-BA8A-A807-4AD9-60CB5CBCB4AA}"/>
              </a:ext>
            </a:extLst>
          </p:cNvPr>
          <p:cNvPicPr>
            <a:picLocks noChangeAspect="1"/>
          </p:cNvPicPr>
          <p:nvPr/>
        </p:nvPicPr>
        <p:blipFill>
          <a:blip r:embed="rId3"/>
          <a:stretch>
            <a:fillRect/>
          </a:stretch>
        </p:blipFill>
        <p:spPr>
          <a:xfrm>
            <a:off x="3048000" y="2057400"/>
            <a:ext cx="5706351" cy="3072650"/>
          </a:xfrm>
          <a:prstGeom prst="rect">
            <a:avLst/>
          </a:prstGeom>
        </p:spPr>
      </p:pic>
    </p:spTree>
    <p:extLst>
      <p:ext uri="{BB962C8B-B14F-4D97-AF65-F5344CB8AC3E}">
        <p14:creationId xmlns:p14="http://schemas.microsoft.com/office/powerpoint/2010/main" val="1554338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6645" y="1143000"/>
            <a:ext cx="8708289" cy="4724400"/>
            <a:chOff x="3249063" y="533400"/>
            <a:chExt cx="5322808" cy="2887717"/>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54" t="46983" r="31418" b="34052"/>
            <a:stretch/>
          </p:blipFill>
          <p:spPr bwMode="auto">
            <a:xfrm>
              <a:off x="3337719" y="533400"/>
              <a:ext cx="5234152" cy="138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911" t="29382" r="30860" b="50108"/>
            <a:stretch/>
          </p:blipFill>
          <p:spPr bwMode="auto">
            <a:xfrm>
              <a:off x="3249063" y="1920766"/>
              <a:ext cx="5234153" cy="15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Lạc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con </a:t>
            </a:r>
            <a:r>
              <a:rPr lang="en-US" dirty="0" err="1">
                <a:solidFill>
                  <a:srgbClr val="0070C0"/>
                </a:solidFill>
                <a:latin typeface="Arial-Rounded" pitchFamily="34" charset="0"/>
                <a:ea typeface="Arial-Rounded" pitchFamily="34" charset="0"/>
                <a:cs typeface="Arial-Rounded" pitchFamily="34" charset="0"/>
              </a:rPr>
              <a:t>vật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đặc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biệt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bướu</a:t>
            </a:r>
            <a:r>
              <a:rPr lang="en-US" dirty="0">
                <a:solidFill>
                  <a:srgbClr val="0070C0"/>
                </a:solidFill>
                <a:latin typeface="Arial-Rounded" pitchFamily="34" charset="0"/>
                <a:ea typeface="Arial-Rounded" pitchFamily="34" charset="0"/>
                <a:cs typeface="Arial-Rounded" pitchFamily="34" charset="0"/>
              </a:rPr>
              <a:t> to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lưng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Bướu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của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lạc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dự</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trữ</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chất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béo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Nhờ</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thế</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thể</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sống</a:t>
            </a:r>
            <a:r>
              <a:rPr lang="en-US" dirty="0">
                <a:solidFill>
                  <a:srgbClr val="0070C0"/>
                </a:solidFill>
                <a:latin typeface="Arial-Rounded" pitchFamily="34" charset="0"/>
                <a:ea typeface="Arial-Rounded" pitchFamily="34" charset="0"/>
                <a:cs typeface="Arial-Rounded" pitchFamily="34" charset="0"/>
              </a:rPr>
              <a:t> qua </a:t>
            </a:r>
            <a:r>
              <a:rPr lang="en-US" dirty="0" err="1">
                <a:solidFill>
                  <a:srgbClr val="0070C0"/>
                </a:solidFill>
                <a:latin typeface="Arial-Rounded" pitchFamily="34" charset="0"/>
                <a:ea typeface="Arial-Rounded" pitchFamily="34" charset="0"/>
                <a:cs typeface="Arial-Rounded" pitchFamily="34" charset="0"/>
              </a:rPr>
              <a:t>nhiều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uống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Lạc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giúp</a:t>
            </a:r>
            <a:r>
              <a:rPr lang="en-US" dirty="0">
                <a:solidFill>
                  <a:srgbClr val="0070C0"/>
                </a:solidFill>
                <a:latin typeface="Arial-Rounded" pitchFamily="34" charset="0"/>
                <a:ea typeface="Arial-Rounded" pitchFamily="34" charset="0"/>
                <a:cs typeface="Arial-Rounded" pitchFamily="34" charset="0"/>
              </a:rPr>
              <a:t> con </a:t>
            </a:r>
            <a:r>
              <a:rPr lang="en-US" dirty="0" err="1">
                <a:solidFill>
                  <a:srgbClr val="0070C0"/>
                </a:solidFill>
                <a:latin typeface="Arial-Rounded" pitchFamily="34" charset="0"/>
                <a:ea typeface="Arial-Rounded" pitchFamily="34" charset="0"/>
                <a:cs typeface="Arial-Rounded" pitchFamily="34" charset="0"/>
              </a:rPr>
              <a:t>người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băng</a:t>
            </a:r>
            <a:r>
              <a:rPr lang="en-US" dirty="0">
                <a:solidFill>
                  <a:srgbClr val="0070C0"/>
                </a:solidFill>
                <a:latin typeface="Arial-Rounded" pitchFamily="34" charset="0"/>
                <a:ea typeface="Arial-Rounded" pitchFamily="34" charset="0"/>
                <a:cs typeface="Arial-Rounded" pitchFamily="34" charset="0"/>
              </a:rPr>
              <a:t> qua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mạc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khô</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cằn</a:t>
            </a:r>
            <a:r>
              <a:rPr lang="en-US"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2590800" y="396958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6143" y="306206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7647072" y="307600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7482467" y="333453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35279" y="3975516"/>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811941" y="374621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9996938" y="3875479"/>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092609" y="5146017"/>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42166" y="440288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8219142" y="568550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252522" y="501675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2687749" y="447561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124141" y="5729994"/>
            <a:ext cx="1306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70"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39944"/>
            <a:ext cx="4314784" cy="28765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714" y="139944"/>
            <a:ext cx="3619365" cy="287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bướu</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người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được nhắc đến trong bài?</a:t>
            </a:r>
          </a:p>
        </p:txBody>
      </p:sp>
      <p:cxnSp>
        <p:nvCxnSpPr>
          <p:cNvPr id="15" name="Straight Connector 14"/>
          <p:cNvCxnSpPr/>
          <p:nvPr/>
        </p:nvCxnSpPr>
        <p:spPr>
          <a:xfrm>
            <a:off x="1268416" y="1324302"/>
            <a:ext cx="1627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3972" y="1329557"/>
            <a:ext cx="3721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5410" y="1981200"/>
            <a:ext cx="2896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Trên lưng lạc đà có gì đặc biệt?</a:t>
            </a:r>
          </a:p>
        </p:txBody>
      </p:sp>
      <p:sp>
        <p:nvSpPr>
          <p:cNvPr id="16" name="Rounded Rectangle 15"/>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Bướu của lạc đà có tác dụng gì?</a:t>
            </a:r>
          </a:p>
        </p:txBody>
      </p:sp>
      <p:cxnSp>
        <p:nvCxnSpPr>
          <p:cNvPr id="19" name="Straight Connector 18"/>
          <p:cNvCxnSpPr/>
          <p:nvPr/>
        </p:nvCxnSpPr>
        <p:spPr>
          <a:xfrm>
            <a:off x="3810000" y="1981200"/>
            <a:ext cx="7916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5649" y="2649234"/>
            <a:ext cx="11256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6057" y="3317268"/>
            <a:ext cx="7933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Lạc đà giúp con người những gì</a:t>
            </a:r>
          </a:p>
        </p:txBody>
      </p:sp>
      <p:cxnSp>
        <p:nvCxnSpPr>
          <p:cNvPr id="28" name="Straight Connector 27"/>
          <p:cNvCxnSpPr/>
          <p:nvPr/>
        </p:nvCxnSpPr>
        <p:spPr>
          <a:xfrm>
            <a:off x="434116" y="3917732"/>
            <a:ext cx="11443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4877" y="4565494"/>
            <a:ext cx="76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63000" y="3317268"/>
            <a:ext cx="3011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542141"/>
            <a:ext cx="4723141" cy="314876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ưỡi lạc đà, ngủ qua đêm trên sa mạc Sahara | Kênh Thờ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486" y="3124200"/>
            <a:ext cx="5597797" cy="314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901EEFCA-90BC-F71B-BA2A-D7ECA52B5E9F}"/>
              </a:ext>
            </a:extLst>
          </p:cNvPr>
          <p:cNvPicPr>
            <a:picLocks noChangeAspect="1"/>
          </p:cNvPicPr>
          <p:nvPr/>
        </p:nvPicPr>
        <p:blipFill>
          <a:blip r:embed="rId3"/>
          <a:stretch>
            <a:fillRect/>
          </a:stretch>
        </p:blipFill>
        <p:spPr>
          <a:xfrm>
            <a:off x="3352800" y="2057400"/>
            <a:ext cx="5358848" cy="3072650"/>
          </a:xfrm>
          <a:prstGeom prst="rect">
            <a:avLst/>
          </a:prstGeom>
        </p:spPr>
      </p:pic>
    </p:spTree>
    <p:extLst>
      <p:ext uri="{BB962C8B-B14F-4D97-AF65-F5344CB8AC3E}">
        <p14:creationId xmlns:p14="http://schemas.microsoft.com/office/powerpoint/2010/main" val="886982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039"/>
          <a:stretch/>
        </p:blipFill>
        <p:spPr bwMode="auto">
          <a:xfrm>
            <a:off x="1540891" y="2632841"/>
            <a:ext cx="9052686" cy="22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136" y="0"/>
            <a:ext cx="3194197" cy="29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1752600" y="1324706"/>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Lợi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ích</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của</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vật</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nuôi</a:t>
            </a:r>
            <a:endParaRPr lang="en-US" sz="6000" dirty="0">
              <a:solidFill>
                <a:srgbClr val="0070C0"/>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2841104" y="2362201"/>
            <a:ext cx="6269486" cy="3927575"/>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2D0244-CC3A-DA2D-D7F5-E24363080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457200" y="1600200"/>
            <a:ext cx="6269486" cy="3927575"/>
          </a:xfrm>
          <a:prstGeom prst="rect">
            <a:avLst/>
          </a:prstGeom>
        </p:spPr>
      </p:pic>
      <p:sp>
        <p:nvSpPr>
          <p:cNvPr id="3" name="Title 1">
            <a:extLst>
              <a:ext uri="{FF2B5EF4-FFF2-40B4-BE49-F238E27FC236}">
                <a16:creationId xmlns:a16="http://schemas.microsoft.com/office/drawing/2014/main" id="{3014CE71-6DBF-9805-C1CC-143857B949BB}"/>
              </a:ext>
            </a:extLst>
          </p:cNvPr>
          <p:cNvSpPr txBox="1">
            <a:spLocks/>
          </p:cNvSpPr>
          <p:nvPr/>
        </p:nvSpPr>
        <p:spPr>
          <a:xfrm>
            <a:off x="6705600" y="609600"/>
            <a:ext cx="4663440" cy="2133600"/>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prstClr val="white"/>
                </a:solidFill>
                <a:latin typeface="Arial-Rounded" pitchFamily="34" charset="0"/>
                <a:ea typeface="Arial-Rounded" pitchFamily="34" charset="0"/>
                <a:cs typeface="Arial-Rounded" pitchFamily="34" charset="0"/>
              </a:rPr>
              <a:t>Các</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em</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nhìn</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thấy</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những</a:t>
            </a:r>
            <a:r>
              <a:rPr lang="en-US" sz="4000" dirty="0">
                <a:solidFill>
                  <a:prstClr val="white"/>
                </a:solidFill>
                <a:latin typeface="Arial-Rounded" pitchFamily="34" charset="0"/>
                <a:ea typeface="Arial-Rounded" pitchFamily="34" charset="0"/>
                <a:cs typeface="Arial-Rounded" pitchFamily="34" charset="0"/>
              </a:rPr>
              <a:t> con </a:t>
            </a:r>
            <a:r>
              <a:rPr lang="en-US" sz="4000" dirty="0" err="1">
                <a:solidFill>
                  <a:prstClr val="white"/>
                </a:solidFill>
                <a:latin typeface="Arial-Rounded" pitchFamily="34" charset="0"/>
                <a:ea typeface="Arial-Rounded" pitchFamily="34" charset="0"/>
                <a:cs typeface="Arial-Rounded" pitchFamily="34" charset="0"/>
              </a:rPr>
              <a:t>vật</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nào</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trong</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tranh</a:t>
            </a:r>
            <a:r>
              <a:rPr lang="en-US" sz="4000" dirty="0">
                <a:solidFill>
                  <a:prstClr val="white"/>
                </a:solidFill>
                <a:latin typeface="Arial-Rounded" pitchFamily="34" charset="0"/>
                <a:ea typeface="Arial-Rounded" pitchFamily="34" charset="0"/>
                <a:cs typeface="Arial-Rounded" pitchFamily="34" charset="0"/>
              </a:rPr>
              <a:t>? </a:t>
            </a:r>
          </a:p>
        </p:txBody>
      </p:sp>
      <p:sp>
        <p:nvSpPr>
          <p:cNvPr id="4" name="TextBox 3">
            <a:extLst>
              <a:ext uri="{FF2B5EF4-FFF2-40B4-BE49-F238E27FC236}">
                <a16:creationId xmlns:a16="http://schemas.microsoft.com/office/drawing/2014/main" id="{D8F2F1BB-C6D5-B972-6FC5-15459983973C}"/>
              </a:ext>
            </a:extLst>
          </p:cNvPr>
          <p:cNvSpPr txBox="1"/>
          <p:nvPr/>
        </p:nvSpPr>
        <p:spPr>
          <a:xfrm>
            <a:off x="7315200" y="2819400"/>
            <a:ext cx="3962400" cy="1015663"/>
          </a:xfrm>
          <a:prstGeom prst="rect">
            <a:avLst/>
          </a:prstGeom>
          <a:noFill/>
        </p:spPr>
        <p:txBody>
          <a:bodyPr wrap="square" rtlCol="0">
            <a:spAutoFit/>
          </a:bodyPr>
          <a:lstStyle/>
          <a:p>
            <a:r>
              <a:rPr lang="en-US" sz="60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Bò</a:t>
            </a:r>
            <a:r>
              <a:rPr lang="en-US" sz="6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cừu</a:t>
            </a:r>
            <a:r>
              <a:rPr lang="en-US" sz="6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vịt</a:t>
            </a:r>
            <a:endParaRPr lang="en-US" sz="6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itle 1">
            <a:extLst>
              <a:ext uri="{FF2B5EF4-FFF2-40B4-BE49-F238E27FC236}">
                <a16:creationId xmlns:a16="http://schemas.microsoft.com/office/drawing/2014/main" id="{F6A92F50-82C5-E60C-9531-E7A6A4E06E1A}"/>
              </a:ext>
            </a:extLst>
          </p:cNvPr>
          <p:cNvSpPr txBox="1">
            <a:spLocks/>
          </p:cNvSpPr>
          <p:nvPr/>
        </p:nvSpPr>
        <p:spPr>
          <a:xfrm>
            <a:off x="6781800" y="4267200"/>
            <a:ext cx="4663440" cy="1905000"/>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prstClr val="white"/>
                </a:solidFill>
                <a:latin typeface="Arial-Rounded" pitchFamily="34" charset="0"/>
                <a:ea typeface="Arial-Rounded" pitchFamily="34" charset="0"/>
                <a:cs typeface="Arial-Rounded" pitchFamily="34" charset="0"/>
              </a:rPr>
              <a:t>Em </a:t>
            </a:r>
            <a:r>
              <a:rPr lang="en-US" sz="3600" dirty="0" err="1">
                <a:solidFill>
                  <a:prstClr val="white"/>
                </a:solidFill>
                <a:latin typeface="Arial-Rounded" pitchFamily="34" charset="0"/>
                <a:ea typeface="Arial-Rounded" pitchFamily="34" charset="0"/>
                <a:cs typeface="Arial-Rounded" pitchFamily="34" charset="0"/>
              </a:rPr>
              <a:t>có</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biết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từng</a:t>
            </a:r>
            <a:r>
              <a:rPr lang="en-US" sz="3600" dirty="0">
                <a:solidFill>
                  <a:prstClr val="white"/>
                </a:solidFill>
                <a:latin typeface="Arial-Rounded" pitchFamily="34" charset="0"/>
                <a:ea typeface="Arial-Rounded" pitchFamily="34" charset="0"/>
                <a:cs typeface="Arial-Rounded" pitchFamily="34" charset="0"/>
              </a:rPr>
              <a:t> con </a:t>
            </a:r>
            <a:r>
              <a:rPr lang="en-US" sz="3600" dirty="0" err="1">
                <a:solidFill>
                  <a:prstClr val="white"/>
                </a:solidFill>
                <a:latin typeface="Arial-Rounded" pitchFamily="34" charset="0"/>
                <a:ea typeface="Arial-Rounded" pitchFamily="34" charset="0"/>
                <a:cs typeface="Arial-Rounded" pitchFamily="34" charset="0"/>
              </a:rPr>
              <a:t>vật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trong</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tranh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có</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những</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lợi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ích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không</a:t>
            </a:r>
            <a:r>
              <a:rPr lang="en-US" sz="3600" dirty="0">
                <a:solidFill>
                  <a:prstClr val="white"/>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3393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yellow logo&#10;&#10;AI-generated content may be incorrect.">
            <a:extLst>
              <a:ext uri="{FF2B5EF4-FFF2-40B4-BE49-F238E27FC236}">
                <a16:creationId xmlns:a16="http://schemas.microsoft.com/office/drawing/2014/main" id="{ECF63C69-0F9C-FA4A-C413-25A528DB5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6400" y="1905000"/>
            <a:ext cx="8553429" cy="2347163"/>
          </a:xfrm>
          <a:prstGeom prst="rect">
            <a:avLst/>
          </a:prstGeom>
        </p:spPr>
      </p:pic>
    </p:spTree>
    <p:extLst>
      <p:ext uri="{BB962C8B-B14F-4D97-AF65-F5344CB8AC3E}">
        <p14:creationId xmlns:p14="http://schemas.microsoft.com/office/powerpoint/2010/main" val="4019337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47776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sp>
        <p:nvSpPr>
          <p:cNvPr id="3" name="Title 1">
            <a:extLst>
              <a:ext uri="{FF2B5EF4-FFF2-40B4-BE49-F238E27FC236}">
                <a16:creationId xmlns:a16="http://schemas.microsoft.com/office/drawing/2014/main" id="{75EF70F4-9318-6543-A10F-337F0FF04722}"/>
              </a:ext>
            </a:extLst>
          </p:cNvPr>
          <p:cNvSpPr txBox="1">
            <a:spLocks/>
          </p:cNvSpPr>
          <p:nvPr/>
        </p:nvSpPr>
        <p:spPr>
          <a:xfrm>
            <a:off x="1043550" y="5105400"/>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tưới</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rau</a:t>
            </a:r>
            <a:endParaRPr lang="en-US" sz="4800" dirty="0">
              <a:solidFill>
                <a:srgbClr val="0070C0"/>
              </a:solidFill>
              <a:latin typeface="Arial-Rounded" pitchFamily="34" charset="0"/>
              <a:ea typeface="Arial-Rounded" pitchFamily="34" charset="0"/>
              <a:cs typeface="Arial-Rounded" pitchFamily="34" charset="0"/>
            </a:endParaRPr>
          </a:p>
        </p:txBody>
      </p:sp>
      <p:sp>
        <p:nvSpPr>
          <p:cNvPr id="4" name="Title 1">
            <a:extLst>
              <a:ext uri="{FF2B5EF4-FFF2-40B4-BE49-F238E27FC236}">
                <a16:creationId xmlns:a16="http://schemas.microsoft.com/office/drawing/2014/main" id="{7FFCF8D4-740F-043C-DE51-8EE231ED77C4}"/>
              </a:ext>
            </a:extLst>
          </p:cNvPr>
          <p:cNvSpPr txBox="1">
            <a:spLocks/>
          </p:cNvSpPr>
          <p:nvPr/>
        </p:nvSpPr>
        <p:spPr>
          <a:xfrm>
            <a:off x="6858000" y="5105400"/>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con hươu</a:t>
            </a:r>
            <a:endParaRPr lang="en-US" sz="4800">
              <a:solidFill>
                <a:srgbClr val="0070C0"/>
              </a:solidFill>
              <a:latin typeface="Arial-Rounded" pitchFamily="34" charset="0"/>
              <a:ea typeface="Arial-Rounded" pitchFamily="34" charset="0"/>
              <a:cs typeface="Arial-Rounded" pitchFamily="34" charset="0"/>
            </a:endParaRPr>
          </a:p>
        </p:txBody>
      </p:sp>
      <p:sp>
        <p:nvSpPr>
          <p:cNvPr id="11" name="Title 1">
            <a:extLst>
              <a:ext uri="{FF2B5EF4-FFF2-40B4-BE49-F238E27FC236}">
                <a16:creationId xmlns:a16="http://schemas.microsoft.com/office/drawing/2014/main" id="{E79306EA-5561-F389-E8EA-8A6254F7C8F2}"/>
              </a:ext>
            </a:extLst>
          </p:cNvPr>
          <p:cNvSpPr txBox="1">
            <a:spLocks/>
          </p:cNvSpPr>
          <p:nvPr/>
        </p:nvSpPr>
        <p:spPr>
          <a:xfrm>
            <a:off x="2819400" y="685800"/>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prstClr val="black"/>
                </a:solidFill>
                <a:latin typeface="Arial-Rounded" pitchFamily="34" charset="0"/>
                <a:ea typeface="Arial-Rounded" pitchFamily="34" charset="0"/>
                <a:cs typeface="Arial-Rounded" pitchFamily="34" charset="0"/>
              </a:rPr>
              <a:t>Nhìn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hình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viết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từ</a:t>
            </a:r>
            <a:endParaRPr lang="en-US" dirty="0">
              <a:solidFill>
                <a:srgbClr val="0070C0"/>
              </a:solidFill>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21E38DE4-DA3E-046D-DFCF-6FDE65F49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810" y="1790700"/>
            <a:ext cx="3276600" cy="3276600"/>
          </a:xfrm>
          <a:prstGeom prst="rect">
            <a:avLst/>
          </a:prstGeom>
        </p:spPr>
      </p:pic>
      <p:pic>
        <p:nvPicPr>
          <p:cNvPr id="13" name="Picture 2" descr="Deer animal cartoon #AD , #AD, #Sponsored, #cartoon, #animal, #Deer | Deer  cartoon, Deer illustration, Cartoon animals">
            <a:extLst>
              <a:ext uri="{FF2B5EF4-FFF2-40B4-BE49-F238E27FC236}">
                <a16:creationId xmlns:a16="http://schemas.microsoft.com/office/drawing/2014/main" id="{0C955355-FCCE-FCFC-DED1-1710837E9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524000"/>
            <a:ext cx="4213820" cy="421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499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grpSp>
        <p:nvGrpSpPr>
          <p:cNvPr id="4" name="Group 3">
            <a:extLst>
              <a:ext uri="{FF2B5EF4-FFF2-40B4-BE49-F238E27FC236}">
                <a16:creationId xmlns:a16="http://schemas.microsoft.com/office/drawing/2014/main" id="{15501BDE-7D1B-45B6-B531-00054F30130D}"/>
              </a:ext>
            </a:extLst>
          </p:cNvPr>
          <p:cNvGrpSpPr/>
          <p:nvPr/>
        </p:nvGrpSpPr>
        <p:grpSpPr>
          <a:xfrm>
            <a:off x="-1783080" y="4453526"/>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36" name="Rectangle: Rounded Corners 35">
            <a:extLst>
              <a:ext uri="{FF2B5EF4-FFF2-40B4-BE49-F238E27FC236}">
                <a16:creationId xmlns:a16="http://schemas.microsoft.com/office/drawing/2014/main" id="{17EC9132-19C7-4FB3-9422-01017C6AAAB0}"/>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oiny" panose="02000903060500060000" pitchFamily="2" charset="0"/>
              <a:ea typeface="+mn-ea"/>
              <a:cs typeface="+mn-cs"/>
            </a:endParaRPr>
          </a:p>
        </p:txBody>
      </p:sp>
      <p:pic>
        <p:nvPicPr>
          <p:cNvPr id="9218" name="Picture 2" descr="Fly me to the broom: September 2020">
            <a:extLst>
              <a:ext uri="{FF2B5EF4-FFF2-40B4-BE49-F238E27FC236}">
                <a16:creationId xmlns:a16="http://schemas.microsoft.com/office/drawing/2014/main" id="{E041A769-664F-4092-A84E-285209389B4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Echelford Primary School - Sports Leaders">
            <a:extLst>
              <a:ext uri="{FF2B5EF4-FFF2-40B4-BE49-F238E27FC236}">
                <a16:creationId xmlns:a16="http://schemas.microsoft.com/office/drawing/2014/main" id="{5455AED2-2D54-4420-AAA5-2F41EF30C9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81707" y="4822428"/>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ainbow cartoon on transparent background PNG - Similar PNG">
            <a:extLst>
              <a:ext uri="{FF2B5EF4-FFF2-40B4-BE49-F238E27FC236}">
                <a16:creationId xmlns:a16="http://schemas.microsoft.com/office/drawing/2014/main" id="{DBB6555B-E001-4D0A-ACF1-816B9A46D74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12" name="Group 11">
            <a:extLst>
              <a:ext uri="{FF2B5EF4-FFF2-40B4-BE49-F238E27FC236}">
                <a16:creationId xmlns:a16="http://schemas.microsoft.com/office/drawing/2014/main" id="{DEE590DC-E57D-4E25-B6B6-491F6171D069}"/>
              </a:ext>
            </a:extLst>
          </p:cNvPr>
          <p:cNvGrpSpPr/>
          <p:nvPr/>
        </p:nvGrpSpPr>
        <p:grpSpPr>
          <a:xfrm>
            <a:off x="7652230" y="4533118"/>
            <a:ext cx="4351838" cy="2320136"/>
            <a:chOff x="7652230" y="4533118"/>
            <a:chExt cx="4351838" cy="2320136"/>
          </a:xfrm>
        </p:grpSpPr>
        <p:pic>
          <p:nvPicPr>
            <p:cNvPr id="11" name="Picture 10" descr="A picture containing application&#10;&#10;Description automatically generated">
              <a:extLst>
                <a:ext uri="{FF2B5EF4-FFF2-40B4-BE49-F238E27FC236}">
                  <a16:creationId xmlns:a16="http://schemas.microsoft.com/office/drawing/2014/main" id="{E76239BB-5E9F-4B27-AE59-DAE414171B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45" name="Picture 44">
              <a:extLst>
                <a:ext uri="{FF2B5EF4-FFF2-40B4-BE49-F238E27FC236}">
                  <a16:creationId xmlns:a16="http://schemas.microsoft.com/office/drawing/2014/main" id="{DAA05327-B4D1-4327-A47E-3C9B515F64E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46" name="Picture 45">
              <a:extLst>
                <a:ext uri="{FF2B5EF4-FFF2-40B4-BE49-F238E27FC236}">
                  <a16:creationId xmlns:a16="http://schemas.microsoft.com/office/drawing/2014/main" id="{878A5CFA-3099-4CEA-84E6-48C85DDEA5E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47" name="Picture 46">
              <a:extLst>
                <a:ext uri="{FF2B5EF4-FFF2-40B4-BE49-F238E27FC236}">
                  <a16:creationId xmlns:a16="http://schemas.microsoft.com/office/drawing/2014/main" id="{244BD3B5-EB96-45E9-9080-4CC7CF1DB5D0}"/>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48" name="Picture 47">
              <a:extLst>
                <a:ext uri="{FF2B5EF4-FFF2-40B4-BE49-F238E27FC236}">
                  <a16:creationId xmlns:a16="http://schemas.microsoft.com/office/drawing/2014/main" id="{042BD26B-B330-4CB5-8C72-30A9378FC9A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49"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097870CC-8268-4226-9427-9DDB10B51B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CC1787-F221-3103-9995-29067CA43A9B}"/>
              </a:ext>
            </a:extLst>
          </p:cNvPr>
          <p:cNvPicPr>
            <a:picLocks noChangeAspect="1"/>
          </p:cNvPicPr>
          <p:nvPr/>
        </p:nvPicPr>
        <p:blipFill>
          <a:blip r:embed="rId16"/>
          <a:stretch>
            <a:fillRect/>
          </a:stretch>
        </p:blipFill>
        <p:spPr>
          <a:xfrm>
            <a:off x="1384804" y="1118415"/>
            <a:ext cx="10297036" cy="4621169"/>
          </a:xfrm>
          <a:prstGeom prst="rect">
            <a:avLst/>
          </a:prstGeom>
        </p:spPr>
      </p:pic>
    </p:spTree>
    <p:extLst>
      <p:ext uri="{BB962C8B-B14F-4D97-AF65-F5344CB8AC3E}">
        <p14:creationId xmlns:p14="http://schemas.microsoft.com/office/powerpoint/2010/main" val="2989050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062"/>
                                        </p:tgtEl>
                                      </p:cBhvr>
                                    </p:animEffect>
                                    <p:animScale>
                                      <p:cBhvr>
                                        <p:cTn id="18" dur="750" autoRev="1" fill="hold"/>
                                        <p:tgtEl>
                                          <p:spTgt spid="2062"/>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49"/>
                                        </p:tgtEl>
                                      </p:cBhvr>
                                    </p:animEffect>
                                    <p:animScale>
                                      <p:cBhvr>
                                        <p:cTn id="21" dur="750" autoRev="1" fill="hold"/>
                                        <p:tgtEl>
                                          <p:spTgt spid="49"/>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060"/>
                                        </p:tgtEl>
                                      </p:cBhvr>
                                    </p:animEffect>
                                    <p:animScale>
                                      <p:cBhvr>
                                        <p:cTn id="24" dur="750" autoRev="1" fill="hold"/>
                                        <p:tgtEl>
                                          <p:spTgt spid="2060"/>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im khướu đen biết nói chào khách, bắt chước tiếng mèo có 1 không 2 (Timaliidae can say Vietname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0" y="914400"/>
            <a:ext cx="7587257" cy="426790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0" y="2286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17" name="Group 16"/>
          <p:cNvGrpSpPr/>
          <p:nvPr/>
        </p:nvGrpSpPr>
        <p:grpSpPr>
          <a:xfrm>
            <a:off x="685800" y="5105400"/>
            <a:ext cx="11822824" cy="1600200"/>
            <a:chOff x="573365" y="5434158"/>
            <a:chExt cx="10940100" cy="1600200"/>
          </a:xfrm>
        </p:grpSpPr>
        <p:sp>
          <p:nvSpPr>
            <p:cNvPr id="18" name="Title 1"/>
            <p:cNvSpPr txBox="1">
              <a:spLocks/>
            </p:cNvSpPr>
            <p:nvPr/>
          </p:nvSpPr>
          <p:spPr>
            <a:xfrm>
              <a:off x="573365" y="5434158"/>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dirty="0" err="1">
                  <a:solidFill>
                    <a:srgbClr val="0070C0"/>
                  </a:solidFill>
                  <a:latin typeface="Arial-Rounded" pitchFamily="34" charset="0"/>
                  <a:ea typeface="Arial-Rounded" pitchFamily="34" charset="0"/>
                  <a:cs typeface="Arial-Rounded" pitchFamily="34" charset="0"/>
                </a:rPr>
                <a:t>Chim</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kh</a:t>
              </a:r>
              <a:r>
                <a:rPr lang="en-US" sz="5400" b="1" dirty="0" err="1">
                  <a:solidFill>
                    <a:srgbClr val="FF0000"/>
                  </a:solidFill>
                  <a:latin typeface="Arial-Rounded" pitchFamily="34" charset="0"/>
                  <a:ea typeface="Arial-Rounded" pitchFamily="34" charset="0"/>
                  <a:cs typeface="Arial-Rounded" pitchFamily="34" charset="0"/>
                </a:rPr>
                <a:t>ươu</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biết</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bắt</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chước</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tiếng</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ng</a:t>
              </a:r>
              <a:r>
                <a:rPr lang="en-US" sz="5400" b="1" dirty="0" err="1">
                  <a:solidFill>
                    <a:srgbClr val="FF0000"/>
                  </a:solidFill>
                  <a:latin typeface="Arial-Rounded" pitchFamily="34" charset="0"/>
                  <a:ea typeface="Arial-Rounded" pitchFamily="34" charset="0"/>
                  <a:cs typeface="Arial-Rounded" pitchFamily="34" charset="0"/>
                </a:rPr>
                <a:t>ươi</a:t>
              </a:r>
              <a:endParaRPr lang="en-US" sz="5400" b="1" dirty="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9679729" y="5480946"/>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260045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ươi</a:t>
            </a:r>
          </a:p>
        </p:txBody>
      </p:sp>
      <p:sp>
        <p:nvSpPr>
          <p:cNvPr id="10" name="Title 1"/>
          <p:cNvSpPr txBox="1">
            <a:spLocks/>
          </p:cNvSpPr>
          <p:nvPr/>
        </p:nvSpPr>
        <p:spPr>
          <a:xfrm>
            <a:off x="3940820"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r>
              <a:rPr lang="en-US" sz="8800">
                <a:solidFill>
                  <a:srgbClr val="FF0000"/>
                </a:solidFill>
                <a:latin typeface="Arial-Rounded" pitchFamily="34" charset="0"/>
                <a:ea typeface="Arial-Rounded" pitchFamily="34" charset="0"/>
                <a:cs typeface="Arial-Rounded" pitchFamily="34" charset="0"/>
              </a:rPr>
              <a:t>ươi</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3186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ươi</a:t>
            </a:r>
          </a:p>
        </p:txBody>
      </p:sp>
      <p:sp>
        <p:nvSpPr>
          <p:cNvPr id="26" name="Title 1"/>
          <p:cNvSpPr txBox="1">
            <a:spLocks/>
          </p:cNvSpPr>
          <p:nvPr/>
        </p:nvSpPr>
        <p:spPr>
          <a:xfrm>
            <a:off x="6231740"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ươu</a:t>
            </a:r>
          </a:p>
        </p:txBody>
      </p:sp>
      <p:sp>
        <p:nvSpPr>
          <p:cNvPr id="11" name="Title 1"/>
          <p:cNvSpPr txBox="1">
            <a:spLocks/>
          </p:cNvSpPr>
          <p:nvPr/>
        </p:nvSpPr>
        <p:spPr>
          <a:xfrm>
            <a:off x="6112611" y="4253937"/>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ươi</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ươu</a:t>
            </a:r>
          </a:p>
        </p:txBody>
      </p:sp>
      <p:sp>
        <p:nvSpPr>
          <p:cNvPr id="9" name="TextBox 8"/>
          <p:cNvSpPr txBox="1"/>
          <p:nvPr/>
        </p:nvSpPr>
        <p:spPr>
          <a:xfrm>
            <a:off x="2851882"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0" name="TextBox 9"/>
          <p:cNvSpPr txBox="1"/>
          <p:nvPr/>
        </p:nvSpPr>
        <p:spPr>
          <a:xfrm>
            <a:off x="6457344" y="345907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2" name="TextBox 11"/>
          <p:cNvSpPr txBox="1"/>
          <p:nvPr/>
        </p:nvSpPr>
        <p:spPr>
          <a:xfrm>
            <a:off x="3679934"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i</a:t>
            </a:r>
          </a:p>
        </p:txBody>
      </p:sp>
      <p:sp>
        <p:nvSpPr>
          <p:cNvPr id="8" name="TextBox 7"/>
          <p:cNvSpPr txBox="1"/>
          <p:nvPr/>
        </p:nvSpPr>
        <p:spPr>
          <a:xfrm>
            <a:off x="7637885"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bưởi</a:t>
            </a:r>
          </a:p>
        </p:txBody>
      </p:sp>
      <p:sp>
        <p:nvSpPr>
          <p:cNvPr id="5" name="Title 1"/>
          <p:cNvSpPr txBox="1">
            <a:spLocks/>
          </p:cNvSpPr>
          <p:nvPr/>
        </p:nvSpPr>
        <p:spPr>
          <a:xfrm>
            <a:off x="3488407"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cười</a:t>
            </a:r>
          </a:p>
        </p:txBody>
      </p:sp>
      <p:sp>
        <p:nvSpPr>
          <p:cNvPr id="7" name="Title 1"/>
          <p:cNvSpPr txBox="1">
            <a:spLocks/>
          </p:cNvSpPr>
          <p:nvPr/>
        </p:nvSpPr>
        <p:spPr>
          <a:xfrm>
            <a:off x="6201633"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lưới</a:t>
            </a:r>
          </a:p>
        </p:txBody>
      </p:sp>
      <p:sp>
        <p:nvSpPr>
          <p:cNvPr id="8" name="Title 1"/>
          <p:cNvSpPr txBox="1">
            <a:spLocks/>
          </p:cNvSpPr>
          <p:nvPr/>
        </p:nvSpPr>
        <p:spPr>
          <a:xfrm>
            <a:off x="1268814"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11" name="Title 1"/>
          <p:cNvSpPr txBox="1">
            <a:spLocks/>
          </p:cNvSpPr>
          <p:nvPr/>
        </p:nvSpPr>
        <p:spPr>
          <a:xfrm>
            <a:off x="4028535"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13" name="Title 1"/>
          <p:cNvSpPr txBox="1">
            <a:spLocks/>
          </p:cNvSpPr>
          <p:nvPr/>
        </p:nvSpPr>
        <p:spPr>
          <a:xfrm>
            <a:off x="6643924"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88778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mười</a:t>
            </a:r>
          </a:p>
        </p:txBody>
      </p:sp>
      <p:sp>
        <p:nvSpPr>
          <p:cNvPr id="18" name="Title 1"/>
          <p:cNvSpPr txBox="1">
            <a:spLocks/>
          </p:cNvSpPr>
          <p:nvPr/>
        </p:nvSpPr>
        <p:spPr>
          <a:xfrm>
            <a:off x="9673023"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pic>
        <p:nvPicPr>
          <p:cNvPr id="1028" name="Picture 4" descr="Cây bưởi diễ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01" y="230940"/>
            <a:ext cx="5364481"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Ăn bưởi và uống thuốc: Một số lưu ý cần thận trọng | Vinm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9231" y="875784"/>
            <a:ext cx="6009217" cy="3378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ưới Tennis 12.7m x 1.07m (313348) - META.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5" y="-26437"/>
            <a:ext cx="5865397" cy="43990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ưới Đánh Cá Ba Màn Then 1.5cm-Mắt 3cm Cao 1,1m,Dài 90m, Chì Nặng, Đánh cá  nhỏ - Dụng cụ câu cá khác Hãng OEM | EnBac.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2109" y="178205"/>
            <a:ext cx="4194406" cy="41944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ập tin:Paris transit icons - Métro 10.svg – Wikivoy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7127" y="178206"/>
            <a:ext cx="4136478" cy="413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30"/>
                                        </p:tgtEl>
                                      </p:cBhvr>
                                    </p:animEffect>
                                    <p:set>
                                      <p:cBhvr>
                                        <p:cTn id="23" dur="1" fill="hold">
                                          <p:stCondLst>
                                            <p:cond delay="4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6"/>
                                        </p:tgtEl>
                                        <p:attrNameLst>
                                          <p:attrName>style.visibility</p:attrName>
                                        </p:attrNameLst>
                                      </p:cBhvr>
                                      <p:to>
                                        <p:strVal val="visible"/>
                                      </p:to>
                                    </p:set>
                                    <p:animEffect transition="in" filter="fade">
                                      <p:cBhvr>
                                        <p:cTn id="38" dur="500"/>
                                        <p:tgtEl>
                                          <p:spTgt spid="1036"/>
                                        </p:tgtEl>
                                      </p:cBhvr>
                                    </p:animEffect>
                                  </p:childTnLst>
                                </p:cTn>
                              </p:par>
                              <p:par>
                                <p:cTn id="39" presetID="10"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fade">
                                      <p:cBhvr>
                                        <p:cTn id="41" dur="5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36"/>
                                        </p:tgtEl>
                                      </p:cBhvr>
                                    </p:animEffect>
                                    <p:set>
                                      <p:cBhvr>
                                        <p:cTn id="46" dur="1" fill="hold">
                                          <p:stCondLst>
                                            <p:cond delay="499"/>
                                          </p:stCondLst>
                                        </p:cTn>
                                        <p:tgtEl>
                                          <p:spTgt spid="103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32"/>
                                        </p:tgtEl>
                                      </p:cBhvr>
                                    </p:animEffect>
                                    <p:set>
                                      <p:cBhvr>
                                        <p:cTn id="49" dur="1" fill="hold">
                                          <p:stCondLst>
                                            <p:cond delay="499"/>
                                          </p:stCondLst>
                                        </p:cTn>
                                        <p:tgtEl>
                                          <p:spTgt spid="10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8"/>
                                        </p:tgtEl>
                                        <p:attrNameLst>
                                          <p:attrName>style.visibility</p:attrName>
                                        </p:attrNameLst>
                                      </p:cBhvr>
                                      <p:to>
                                        <p:strVal val="visible"/>
                                      </p:to>
                                    </p:set>
                                    <p:animEffect transition="in" filter="fade">
                                      <p:cBhvr>
                                        <p:cTn id="59" dur="500"/>
                                        <p:tgtEl>
                                          <p:spTgt spid="10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038"/>
                                        </p:tgtEl>
                                      </p:cBhvr>
                                    </p:animEffect>
                                    <p:set>
                                      <p:cBhvr>
                                        <p:cTn id="64" dur="1" fill="hold">
                                          <p:stCondLst>
                                            <p:cond delay="499"/>
                                          </p:stCondLst>
                                        </p:cTn>
                                        <p:tgtEl>
                                          <p:spTgt spid="103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20" name="Title 1"/>
          <p:cNvSpPr txBox="1">
            <a:spLocks/>
          </p:cNvSpPr>
          <p:nvPr/>
        </p:nvSpPr>
        <p:spPr>
          <a:xfrm>
            <a:off x="609601" y="4919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bướu</a:t>
            </a:r>
          </a:p>
        </p:txBody>
      </p:sp>
      <p:sp>
        <p:nvSpPr>
          <p:cNvPr id="21" name="Title 1"/>
          <p:cNvSpPr txBox="1">
            <a:spLocks/>
          </p:cNvSpPr>
          <p:nvPr/>
        </p:nvSpPr>
        <p:spPr>
          <a:xfrm>
            <a:off x="3573280" y="4919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hươu</a:t>
            </a:r>
          </a:p>
        </p:txBody>
      </p:sp>
      <p:sp>
        <p:nvSpPr>
          <p:cNvPr id="22" name="Title 1"/>
          <p:cNvSpPr txBox="1">
            <a:spLocks/>
          </p:cNvSpPr>
          <p:nvPr/>
        </p:nvSpPr>
        <p:spPr>
          <a:xfrm>
            <a:off x="6047370" y="49199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khướu</a:t>
            </a:r>
          </a:p>
        </p:txBody>
      </p:sp>
      <p:sp>
        <p:nvSpPr>
          <p:cNvPr id="23" name="Title 1"/>
          <p:cNvSpPr txBox="1">
            <a:spLocks/>
          </p:cNvSpPr>
          <p:nvPr/>
        </p:nvSpPr>
        <p:spPr>
          <a:xfrm>
            <a:off x="1042426"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24" name="Title 1"/>
          <p:cNvSpPr txBox="1">
            <a:spLocks/>
          </p:cNvSpPr>
          <p:nvPr/>
        </p:nvSpPr>
        <p:spPr>
          <a:xfrm>
            <a:off x="3877671"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25" name="Title 1"/>
          <p:cNvSpPr txBox="1">
            <a:spLocks/>
          </p:cNvSpPr>
          <p:nvPr/>
        </p:nvSpPr>
        <p:spPr>
          <a:xfrm>
            <a:off x="6771599"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26" name="Title 1"/>
          <p:cNvSpPr txBox="1">
            <a:spLocks/>
          </p:cNvSpPr>
          <p:nvPr/>
        </p:nvSpPr>
        <p:spPr>
          <a:xfrm>
            <a:off x="8954057" y="4919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rượu</a:t>
            </a:r>
          </a:p>
        </p:txBody>
      </p:sp>
      <p:sp>
        <p:nvSpPr>
          <p:cNvPr id="27" name="Title 1"/>
          <p:cNvSpPr txBox="1">
            <a:spLocks/>
          </p:cNvSpPr>
          <p:nvPr/>
        </p:nvSpPr>
        <p:spPr>
          <a:xfrm>
            <a:off x="9297734"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pic>
        <p:nvPicPr>
          <p:cNvPr id="1026" name="Picture 2" descr="Bướu giáp và những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160338"/>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2506" y="160339"/>
            <a:ext cx="5227696" cy="4147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ên dùng nhung hươu non hay nhung hươu già? - Tams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328" y="161322"/>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m Khướu - Trang thông tin du lịch đồng v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76200"/>
            <a:ext cx="5900928" cy="44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3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6"/>
                                        </p:tgtEl>
                                      </p:cBhvr>
                                    </p:animEffect>
                                    <p:set>
                                      <p:cBhvr>
                                        <p:cTn id="23" dur="1" fill="hold">
                                          <p:stCondLst>
                                            <p:cond delay="499"/>
                                          </p:stCondLst>
                                        </p:cTn>
                                        <p:tgtEl>
                                          <p:spTgt spid="10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30"/>
                                        </p:tgtEl>
                                      </p:cBhvr>
                                    </p:animEffect>
                                    <p:set>
                                      <p:cBhvr>
                                        <p:cTn id="38" dur="1" fill="hold">
                                          <p:stCondLst>
                                            <p:cond delay="499"/>
                                          </p:stCondLst>
                                        </p:cTn>
                                        <p:tgtEl>
                                          <p:spTgt spid="10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fade">
                                      <p:cBhvr>
                                        <p:cTn id="48" dur="500"/>
                                        <p:tgtEl>
                                          <p:spTgt spid="10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32"/>
                                        </p:tgtEl>
                                      </p:cBhvr>
                                    </p:animEffect>
                                    <p:set>
                                      <p:cBhvr>
                                        <p:cTn id="53" dur="1" fill="hold">
                                          <p:stCondLst>
                                            <p:cond delay="499"/>
                                          </p:stCondLst>
                                        </p:cTn>
                                        <p:tgtEl>
                                          <p:spTgt spid="10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33401" y="5910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bướu</a:t>
            </a:r>
          </a:p>
        </p:txBody>
      </p:sp>
      <p:sp>
        <p:nvSpPr>
          <p:cNvPr id="32" name="Title 1"/>
          <p:cNvSpPr txBox="1">
            <a:spLocks/>
          </p:cNvSpPr>
          <p:nvPr/>
        </p:nvSpPr>
        <p:spPr>
          <a:xfrm>
            <a:off x="3497080" y="5910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hươu</a:t>
            </a:r>
          </a:p>
        </p:txBody>
      </p:sp>
      <p:sp>
        <p:nvSpPr>
          <p:cNvPr id="33" name="Title 1"/>
          <p:cNvSpPr txBox="1">
            <a:spLocks/>
          </p:cNvSpPr>
          <p:nvPr/>
        </p:nvSpPr>
        <p:spPr>
          <a:xfrm>
            <a:off x="6019801" y="5910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khướu</a:t>
            </a:r>
          </a:p>
        </p:txBody>
      </p:sp>
      <p:sp>
        <p:nvSpPr>
          <p:cNvPr id="34" name="Title 1"/>
          <p:cNvSpPr txBox="1">
            <a:spLocks/>
          </p:cNvSpPr>
          <p:nvPr/>
        </p:nvSpPr>
        <p:spPr>
          <a:xfrm>
            <a:off x="966226"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35" name="Title 1"/>
          <p:cNvSpPr txBox="1">
            <a:spLocks/>
          </p:cNvSpPr>
          <p:nvPr/>
        </p:nvSpPr>
        <p:spPr>
          <a:xfrm>
            <a:off x="3801471"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36" name="Title 1"/>
          <p:cNvSpPr txBox="1">
            <a:spLocks/>
          </p:cNvSpPr>
          <p:nvPr/>
        </p:nvSpPr>
        <p:spPr>
          <a:xfrm>
            <a:off x="6744030"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37" name="Title 1"/>
          <p:cNvSpPr txBox="1">
            <a:spLocks/>
          </p:cNvSpPr>
          <p:nvPr/>
        </p:nvSpPr>
        <p:spPr>
          <a:xfrm>
            <a:off x="8860604" y="5910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rượu</a:t>
            </a:r>
          </a:p>
        </p:txBody>
      </p:sp>
      <p:sp>
        <p:nvSpPr>
          <p:cNvPr id="38" name="Title 1"/>
          <p:cNvSpPr txBox="1">
            <a:spLocks/>
          </p:cNvSpPr>
          <p:nvPr/>
        </p:nvSpPr>
        <p:spPr>
          <a:xfrm>
            <a:off x="9204281"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39" name="Title 1"/>
          <p:cNvSpPr txBox="1">
            <a:spLocks/>
          </p:cNvSpPr>
          <p:nvPr/>
        </p:nvSpPr>
        <p:spPr>
          <a:xfrm>
            <a:off x="572057" y="4976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bưởi</a:t>
            </a:r>
          </a:p>
        </p:txBody>
      </p:sp>
      <p:sp>
        <p:nvSpPr>
          <p:cNvPr id="40" name="Title 1"/>
          <p:cNvSpPr txBox="1">
            <a:spLocks/>
          </p:cNvSpPr>
          <p:nvPr/>
        </p:nvSpPr>
        <p:spPr>
          <a:xfrm>
            <a:off x="3488407"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cười</a:t>
            </a:r>
          </a:p>
        </p:txBody>
      </p:sp>
      <p:sp>
        <p:nvSpPr>
          <p:cNvPr id="41" name="Title 1"/>
          <p:cNvSpPr txBox="1">
            <a:spLocks/>
          </p:cNvSpPr>
          <p:nvPr/>
        </p:nvSpPr>
        <p:spPr>
          <a:xfrm>
            <a:off x="6201633"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lưới</a:t>
            </a:r>
          </a:p>
        </p:txBody>
      </p:sp>
      <p:sp>
        <p:nvSpPr>
          <p:cNvPr id="42" name="Title 1"/>
          <p:cNvSpPr txBox="1">
            <a:spLocks/>
          </p:cNvSpPr>
          <p:nvPr/>
        </p:nvSpPr>
        <p:spPr>
          <a:xfrm>
            <a:off x="1268814"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43" name="Title 1"/>
          <p:cNvSpPr txBox="1">
            <a:spLocks/>
          </p:cNvSpPr>
          <p:nvPr/>
        </p:nvSpPr>
        <p:spPr>
          <a:xfrm>
            <a:off x="4028535"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44" name="Title 1"/>
          <p:cNvSpPr txBox="1">
            <a:spLocks/>
          </p:cNvSpPr>
          <p:nvPr/>
        </p:nvSpPr>
        <p:spPr>
          <a:xfrm>
            <a:off x="6643924"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45" name="Title 1"/>
          <p:cNvSpPr txBox="1">
            <a:spLocks/>
          </p:cNvSpPr>
          <p:nvPr/>
        </p:nvSpPr>
        <p:spPr>
          <a:xfrm>
            <a:off x="8877857" y="4976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mười</a:t>
            </a:r>
          </a:p>
        </p:txBody>
      </p:sp>
      <p:sp>
        <p:nvSpPr>
          <p:cNvPr id="46" name="Title 1"/>
          <p:cNvSpPr txBox="1">
            <a:spLocks/>
          </p:cNvSpPr>
          <p:nvPr/>
        </p:nvSpPr>
        <p:spPr>
          <a:xfrm>
            <a:off x="9673023"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4" y="13139"/>
            <a:ext cx="5144288" cy="472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tươi cười</a:t>
            </a:r>
          </a:p>
        </p:txBody>
      </p:sp>
      <p:sp>
        <p:nvSpPr>
          <p:cNvPr id="7" name="Title 1"/>
          <p:cNvSpPr txBox="1">
            <a:spLocks/>
          </p:cNvSpPr>
          <p:nvPr/>
        </p:nvSpPr>
        <p:spPr>
          <a:xfrm>
            <a:off x="3852505" y="5591906"/>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ươi</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Title 1"/>
          <p:cNvSpPr txBox="1">
            <a:spLocks/>
          </p:cNvSpPr>
          <p:nvPr/>
        </p:nvSpPr>
        <p:spPr>
          <a:xfrm>
            <a:off x="6238941" y="5591906"/>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ươi</a:t>
            </a:r>
          </a:p>
        </p:txBody>
      </p:sp>
      <p:pic>
        <p:nvPicPr>
          <p:cNvPr id="5122" name="Picture 2" descr="File:Smiling little boy of Laos.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1673" y="457201"/>
            <a:ext cx="3090148" cy="463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431</Words>
  <Application>Microsoft Office PowerPoint</Application>
  <PresentationFormat>Widescreen</PresentationFormat>
  <Paragraphs>123</Paragraphs>
  <Slides>25</Slides>
  <Notes>15</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25</vt:i4>
      </vt:variant>
    </vt:vector>
  </HeadingPairs>
  <TitlesOfParts>
    <vt:vector size="41" baseType="lpstr">
      <vt:lpstr>#9Slide07 HoneyCream</vt:lpstr>
      <vt:lpstr>Aptos</vt:lpstr>
      <vt:lpstr>Aptos Display</vt:lpstr>
      <vt:lpstr>Arial</vt:lpstr>
      <vt:lpstr>Arial Rounded MT Bold</vt:lpstr>
      <vt:lpstr>Arial-Rounded</vt:lpstr>
      <vt:lpstr>Calibri</vt:lpstr>
      <vt:lpstr>Coiny</vt:lpstr>
      <vt:lpstr>Times New Roman</vt:lpstr>
      <vt:lpstr>https://www.freeppt7.com</vt:lpstr>
      <vt:lpstr>Office 主题​​</vt:lpstr>
      <vt:lpstr>Office Theme</vt:lpstr>
      <vt:lpstr>Office 主题</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77</cp:revision>
  <dcterms:created xsi:type="dcterms:W3CDTF">2020-11-09T02:49:13Z</dcterms:created>
  <dcterms:modified xsi:type="dcterms:W3CDTF">2025-12-19T07:02:35Z</dcterms:modified>
</cp:coreProperties>
</file>