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53" r:id="rId2"/>
    <p:sldMasterId id="2147483792" r:id="rId3"/>
    <p:sldMasterId id="2147483921" r:id="rId4"/>
    <p:sldMasterId id="2147483956" r:id="rId5"/>
    <p:sldMasterId id="2147483991" r:id="rId6"/>
    <p:sldMasterId id="2147484021" r:id="rId7"/>
  </p:sldMasterIdLst>
  <p:notesMasterIdLst>
    <p:notesMasterId r:id="rId32"/>
  </p:notesMasterIdLst>
  <p:sldIdLst>
    <p:sldId id="256" r:id="rId8"/>
    <p:sldId id="258" r:id="rId9"/>
    <p:sldId id="263" r:id="rId10"/>
    <p:sldId id="2007577118" r:id="rId11"/>
    <p:sldId id="380" r:id="rId12"/>
    <p:sldId id="336" r:id="rId13"/>
    <p:sldId id="2007577126" r:id="rId14"/>
    <p:sldId id="260" r:id="rId15"/>
    <p:sldId id="261" r:id="rId16"/>
    <p:sldId id="262" r:id="rId17"/>
    <p:sldId id="2007577119" r:id="rId18"/>
    <p:sldId id="2007577123" r:id="rId19"/>
    <p:sldId id="314" r:id="rId20"/>
    <p:sldId id="272" r:id="rId21"/>
    <p:sldId id="338" r:id="rId22"/>
    <p:sldId id="339" r:id="rId23"/>
    <p:sldId id="386" r:id="rId24"/>
    <p:sldId id="326" r:id="rId25"/>
    <p:sldId id="274" r:id="rId26"/>
    <p:sldId id="2007577127" r:id="rId27"/>
    <p:sldId id="266" r:id="rId28"/>
    <p:sldId id="2007577124" r:id="rId29"/>
    <p:sldId id="257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9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Cuốc:</a:t>
            </a:r>
            <a:r>
              <a:rPr lang="en-US" baseline="0"/>
              <a:t> danh từ và động từ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41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574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1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62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8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6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5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7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53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16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8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3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0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9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6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5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7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126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1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2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9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0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9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5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69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-991632"/>
            <a:ext cx="12169352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3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8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657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399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2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568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1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48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0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57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4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18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18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Relationship Id="rId22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6590-BF9A-4941-89C9-37C112D3E5FC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F4E176-09F9-22B8-8856-8E8AF425B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432259-C2CA-DFC4-10C2-B25335387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54324F-9606-F7A8-9265-28DB7458D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6367B9F-A391-90FF-10D9-33F488DFAF1E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4F288C38-FB17-A401-FE62-7FEADDC311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4CB51E-48BE-A131-D3C9-F484B4946A7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064942-6EA0-AFFB-0C39-107B19C0C57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299578-A0AC-6DF9-9D1A-4511598C567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9BFBF-E208-EDD1-3B55-EFF1BD1C057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271F3E1-7E4D-3157-C990-CF3F91242A0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88640"/>
            <a:ext cx="1444848" cy="1444848"/>
          </a:xfrm>
          <a:prstGeom prst="rect">
            <a:avLst/>
          </a:prstGeom>
        </p:spPr>
      </p:pic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9206BE-6AAD-348B-437E-AAE5E10FACE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6" y="5229200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9BFCA3-586B-1457-184C-FACE6C1F6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171781-7F3C-D51F-9E42-F7B5C8906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0F1638-BB18-8BD4-080A-3B8447678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AE6AB9E-3673-CC5A-DACA-D05FC4D8446B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id="{DC23565B-DC4B-C215-F8A3-920D94628B7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11371449-F04E-F77C-E975-7DEF7DD4170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BA3B7-0F7F-497A-762E-3EC1A49643D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A53BC2-7C47-CF75-1F09-F732A386EC3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05DE82-4CC6-01E6-B08B-1965B6FF231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15EE2-C4F5-9DC8-E79E-5DEFDF0B4B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EF2157C-EB77-375D-85D7-AD663FA67B5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88640"/>
            <a:ext cx="1444848" cy="1444848"/>
          </a:xfrm>
          <a:prstGeom prst="rect">
            <a:avLst/>
          </a:prstGeom>
        </p:spPr>
      </p:pic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8B9D254-2C0A-6B40-9D49-591B3D08639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6" y="5229200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13859C-7FF5-644A-E4F0-C8210FE2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6B2B22-59A1-8407-607C-52406EC86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4ED574-FFC1-4165-DFA2-03FEF2D34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44D1979-A534-7B32-C8AB-833DD23AE64D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5528FE9F-F800-13B2-BDD8-51609891C1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0E5B61-B1D6-7318-3738-6E5548ADEB1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0F258C-7CBF-C951-B852-3FD38C27472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213BF3-FF46-E77F-57D8-31EEDD2ABCD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7699CE-975F-D4E9-714D-7D13E2EEDE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1" name="Picture 2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6D15F5F-5CC0-7ED4-F910-4BDC6849D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88640"/>
            <a:ext cx="1444848" cy="1444848"/>
          </a:xfrm>
          <a:prstGeom prst="rect">
            <a:avLst/>
          </a:prstGeom>
        </p:spPr>
      </p:pic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0BE4D4-B2A2-C758-2C31-D7316B89E9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6" y="5229200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9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AE2CF7A-AAEF-E5FB-6E44-01A195E2E38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1518D-8AF8-DE73-1248-31ABA2614C7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2C2F7-360F-74F2-8807-0493F9186FD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0A163-0627-271C-46A0-B5C87AE452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FC30E-19EF-0F84-8F17-0EB2588A1CB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5AEAF12-536C-EAD4-BD21-017F188A566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7119AC-90F8-62C8-BC28-847C1F5BB78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A4556E-7C85-FBF8-0425-F41DD3A0EDB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DEB9ED-40A7-3E97-1EBD-BD7F95062BF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ED4A0-0B9F-A74E-5CF2-C82D2FFE647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3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6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4318C-9AB4-46E0-B03E-8EBE3764C1A0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1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7.wdp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E5F493-7C55-5113-7924-977FB10E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980728"/>
            <a:ext cx="3468925" cy="10729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0CB9D3-A2BE-AF54-BA99-637D76A4AD89}"/>
              </a:ext>
            </a:extLst>
          </p:cNvPr>
          <p:cNvSpPr txBox="1">
            <a:spLocks/>
          </p:cNvSpPr>
          <p:nvPr/>
        </p:nvSpPr>
        <p:spPr>
          <a:xfrm>
            <a:off x="551384" y="234888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68: </a:t>
            </a: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r>
              <a:rPr lang="en-US" sz="8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8800" b="1" dirty="0">
              <a:solidFill>
                <a:srgbClr val="FF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641EE0A-3412-1A9D-F5E9-917DD14E5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88640"/>
            <a:ext cx="1444848" cy="144484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1DE7B43-AC53-3B2D-52DF-D0D5CD352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6" y="5229200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752" y="551723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AutoShape 4" descr="5 tác dụng tuyệt vời của ốc bưu đen - cách làm bưu đen cực ngon | Tin Tức |  BLOG.UTOP.VN">
            <a:extLst>
              <a:ext uri="{FF2B5EF4-FFF2-40B4-BE49-F238E27FC236}">
                <a16:creationId xmlns:a16="http://schemas.microsoft.com/office/drawing/2014/main" id="{748A9F3D-2916-6040-3EB8-91B41F46D1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Ốc bươu sống 1kg giá rẻ tại Bách hoá XANH">
            <a:extLst>
              <a:ext uri="{FF2B5EF4-FFF2-40B4-BE49-F238E27FC236}">
                <a16:creationId xmlns:a16="http://schemas.microsoft.com/office/drawing/2014/main" id="{D64FEF0D-D6EA-4076-DAC8-CE83AC2A1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76672"/>
            <a:ext cx="6479704" cy="48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41443" y="46854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57793" y="46854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71019" y="46854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87488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47941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956635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947243" y="46854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834982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78987" y="574145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642666" y="574145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116756" y="5741450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111812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833262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66341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3443" y="574145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04442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09" y="152400"/>
            <a:ext cx="5552314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FE4B6-3085-8CCC-A4F1-D06A8FC7C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2204864"/>
            <a:ext cx="9022862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7586" r="30207" b="25216"/>
          <a:stretch/>
        </p:blipFill>
        <p:spPr bwMode="auto">
          <a:xfrm>
            <a:off x="457201" y="304801"/>
            <a:ext cx="10473591" cy="61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/>
          <a:stretch/>
        </p:blipFill>
        <p:spPr>
          <a:xfrm>
            <a:off x="3508534" y="188640"/>
            <a:ext cx="6096438" cy="27813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3727872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mẻ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0723452" y="306206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8765" y="274320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029201" y="274320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24401" y="3046855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56034" y="3597166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820401" y="2755110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029200" y="3597166"/>
            <a:ext cx="1306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00044" y="3568886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90378" y="4253831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253649" y="3469342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077200" y="425581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057401" y="406861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582458" y="540454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89241" y="4683173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343371" y="5977643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810341" y="527528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556754" y="4177679"/>
            <a:ext cx="1188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36100" y="4820066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79181" y="5963817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  <p:bldP spid="2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0" y="593376"/>
            <a:ext cx="751051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 chuồn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27269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18511" y="2726975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9538" y="48605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371600" y="2286000"/>
            <a:ext cx="102870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2" name="Left Brace 1"/>
          <p:cNvSpPr/>
          <p:nvPr/>
        </p:nvSpPr>
        <p:spPr>
          <a:xfrm>
            <a:off x="838200" y="992156"/>
            <a:ext cx="533400" cy="2438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0924" y="1906555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833184" y="3962400"/>
            <a:ext cx="533400" cy="1676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0924" y="4419600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8752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trời sắp mưa, cảnh vật có gì đặc biệt?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374434" y="954834"/>
            <a:ext cx="6355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4887" y="1676400"/>
            <a:ext cx="409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29200" y="1676400"/>
            <a:ext cx="669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5794" y="2287556"/>
            <a:ext cx="5449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0995" y="5550159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mưa tạnh, cảnh vật thay đổi như thế nào?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38275" y="3581400"/>
            <a:ext cx="721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794" y="4267200"/>
            <a:ext cx="11316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4715" y="4953000"/>
            <a:ext cx="457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2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1143658" y="2649894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60648"/>
            <a:ext cx="3112201" cy="260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07568" y="692696"/>
            <a:ext cx="8382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59D82-E312-B582-F6DB-80D6C9C7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700808"/>
            <a:ext cx="7416824" cy="44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E59A1-E7A3-4920-9047-ABB66C3BC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916832"/>
            <a:ext cx="9175275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BBFED-3D48-933F-F9F6-637708B86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556792"/>
            <a:ext cx="5961169" cy="3600400"/>
          </a:xfrm>
          <a:prstGeom prst="rect">
            <a:avLst/>
          </a:prstGeom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2B669D2E-28D0-970E-3D32-0000C9181CB4}"/>
              </a:ext>
            </a:extLst>
          </p:cNvPr>
          <p:cNvSpPr/>
          <p:nvPr/>
        </p:nvSpPr>
        <p:spPr>
          <a:xfrm>
            <a:off x="6096000" y="692696"/>
            <a:ext cx="5796611" cy="13089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 tranh thể hiện những hiện tượng thời tiết nào? 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746B0-A534-B562-65B4-C42E69314581}"/>
              </a:ext>
            </a:extLst>
          </p:cNvPr>
          <p:cNvSpPr txBox="1"/>
          <p:nvPr/>
        </p:nvSpPr>
        <p:spPr>
          <a:xfrm>
            <a:off x="6456040" y="2420888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600" b="1" dirty="0">
              <a:solidFill>
                <a:srgbClr val="FF0066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67D7587E-D374-5929-232E-86ACA9890C48}"/>
              </a:ext>
            </a:extLst>
          </p:cNvPr>
          <p:cNvSpPr/>
          <p:nvPr/>
        </p:nvSpPr>
        <p:spPr>
          <a:xfrm>
            <a:off x="6240016" y="4437112"/>
            <a:ext cx="5796611" cy="172819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thích những hiện tượng thời tiết đó không? Vì sao?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FB3B1-7F6B-41A7-7686-98F1C955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051" y="1260627"/>
            <a:ext cx="5151566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1761991" y="2146408"/>
            <a:ext cx="229382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93993" y="5013725"/>
            <a:ext cx="2042680" cy="853105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7669855" y="2274352"/>
            <a:ext cx="229382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679022" y="6004895"/>
            <a:ext cx="2042680" cy="853105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282703" y="4490530"/>
            <a:ext cx="2042680" cy="853105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964896" y="5726584"/>
            <a:ext cx="2042680" cy="853105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67474" y="4638772"/>
            <a:ext cx="2042680" cy="853105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2315" l="286" r="99000">
                        <a14:foregroundMark x1="62143" y1="18241" x2="35286" y2="40278"/>
                        <a14:foregroundMark x1="32571" y1="31019" x2="30286" y2="44167"/>
                        <a14:foregroundMark x1="49143" y1="40648" x2="41857" y2="53796"/>
                        <a14:foregroundMark x1="40857" y1="38796" x2="42714" y2="45093"/>
                        <a14:foregroundMark x1="28571" y1="74807" x2="50238" y2="74189"/>
                        <a14:foregroundMark x1="49524" y1="4637" x2="21905" y2="12210"/>
                        <a14:foregroundMark x1="74524" y1="13910" x2="72143" y2="19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5056890" y="2295185"/>
            <a:ext cx="1742726" cy="249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1524000" y="0"/>
            <a:ext cx="9144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THỎ MANG CÀ RỐT VỀ KHO</a:t>
            </a:r>
          </a:p>
        </p:txBody>
      </p:sp>
      <p:pic>
        <p:nvPicPr>
          <p:cNvPr id="39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67408" y="3861048"/>
            <a:ext cx="2932002" cy="2739736"/>
            <a:chOff x="476899" y="4038600"/>
            <a:chExt cx="2932002" cy="27397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2160261" y="5940136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</a:t>
              </a:r>
              <a:endPara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1464" y="404664"/>
            <a:ext cx="2042680" cy="853105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08168" y="3717032"/>
            <a:ext cx="3164066" cy="2739736"/>
            <a:chOff x="5670840" y="4038600"/>
            <a:chExt cx="3164066" cy="273973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654107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670840" y="5940136"/>
              <a:ext cx="1384616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uông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679580" y="1334868"/>
            <a:ext cx="2042680" cy="853105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khuôn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84232" y="116632"/>
            <a:ext cx="2042680" cy="853105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nguồn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29400" y="1321013"/>
            <a:ext cx="2042680" cy="853105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055823" y="1924734"/>
              <a:ext cx="1825059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buồng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87888" y="188640"/>
            <a:ext cx="2042680" cy="853105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6848" y="3573016"/>
            <a:ext cx="609600" cy="609600"/>
          </a:xfrm>
          <a:prstGeom prst="rect">
            <a:avLst/>
          </a:prstGeom>
        </p:spPr>
      </p:pic>
      <p:pic>
        <p:nvPicPr>
          <p:cNvPr id="41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16768" y="-609600"/>
            <a:ext cx="609600" cy="609600"/>
          </a:xfrm>
          <a:prstGeom prst="rect">
            <a:avLst/>
          </a:prstGeom>
        </p:spPr>
      </p:pic>
      <p:pic>
        <p:nvPicPr>
          <p:cNvPr id="42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2792" y="2132856"/>
            <a:ext cx="609600" cy="609600"/>
          </a:xfrm>
          <a:prstGeom prst="rect">
            <a:avLst/>
          </a:prstGeom>
        </p:spPr>
      </p:pic>
      <p:pic>
        <p:nvPicPr>
          <p:cNvPr id="43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0784" y="764704"/>
            <a:ext cx="609600" cy="609600"/>
          </a:xfrm>
          <a:prstGeom prst="rect">
            <a:avLst/>
          </a:prstGeom>
        </p:spPr>
      </p:pic>
      <p:pic>
        <p:nvPicPr>
          <p:cNvPr id="44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2792" y="5301208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9" b="92315" l="286" r="99000">
                        <a14:foregroundMark x1="62143" y1="18241" x2="35286" y2="40278"/>
                        <a14:foregroundMark x1="32571" y1="31019" x2="30286" y2="44167"/>
                        <a14:foregroundMark x1="49143" y1="40648" x2="41857" y2="53796"/>
                        <a14:foregroundMark x1="40857" y1="38796" x2="42714" y2="4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5056890" y="2295185"/>
            <a:ext cx="1742726" cy="249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2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2 -4.81481E-6 C -0.05508 0.00047 -0.05521 0.00186 -0.05534 0.00255 C -0.0556 0.00348 -0.05586 0.00278 -0.05612 0.00417 C -0.05638 0.00579 -0.0569 0.01158 -0.0569 0.01181 C -0.05716 0.02107 -0.05742 0.01806 -0.05794 0.02524 C -0.05846 0.03149 -0.05898 0.03797 -0.05937 0.04514 C -0.05976 0.05024 -0.06055 0.05047 -0.06094 0.05417 C -0.06133 0.05718 -0.0612 0.05764 -0.06159 0.06158 C -0.06211 0.06713 -0.06276 0.072 -0.06341 0.07547 C -0.0638 0.08172 -0.06445 0.08658 -0.06484 0.09329 C -0.06523 0.1 -0.06549 0.10764 -0.06588 0.11482 C -0.06614 0.13241 -0.06667 0.14931 -0.06719 0.16621 C -0.06732 0.17639 -0.06732 0.18542 -0.06771 0.19491 C -0.06745 0.20417 -0.06758 0.21227 -0.06797 0.22061 C -0.0681 0.22987 -0.06823 0.23889 -0.06849 0.24792 C -0.06862 0.25533 -0.06849 0.26922 -0.0694 0.27362 C -0.06979 0.275 -0.07018 0.27547 -0.07057 0.27686 C -0.07057 0.27848 -0.07057 0.2794 -0.0707 0.28102 C -0.0707 0.28264 -0.07096 0.2838 -0.07096 0.28565 C -0.07135 0.29584 -0.07083 0.28866 -0.07135 0.29468 C -0.07161 0.30579 -0.07226 0.31413 -0.07239 0.32524 C -0.07239 0.34075 -0.07239 0.36413 -0.07135 0.37801 C -0.07122 0.3882 -0.07096 0.39607 -0.07057 0.40556 C -0.07031 0.41181 -0.07018 0.41783 -0.06979 0.42385 C -0.06953 0.43264 -0.06914 0.44283 -0.06875 0.45093 C -0.06849 0.46274 -0.06823 0.4757 -0.06732 0.48426 C -0.06732 0.48727 -0.06732 0.49028 -0.06719 0.49329 C -0.06706 0.49491 -0.06693 0.49584 -0.06693 0.49769 C -0.0668 0.50186 -0.06667 0.50996 -0.06667 0.51019 C -0.06641 0.52663 -0.06641 0.52801 -0.06588 0.54028 L -0.0638 0.55857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C -0.01914 0.01782 -0.02018 0.04166 -0.03451 0.0618 C -0.03893 0.0787 -0.04297 0.09421 -0.05182 0.10995 C -0.05586 0.11759 -0.06862 0.13194 -0.06862 0.13217 C -0.07214 0.14097 -0.07435 0.15023 -0.07735 0.15995 C -0.07904 0.17754 -0.07539 0.19467 -0.08893 0.21018 C -0.10013 0.24004 -0.12917 0.26365 -0.15196 0.29004 C -0.15964 0.29907 -0.16485 0.30902 -0.17175 0.31759 C -0.19453 0.34652 -0.17813 0.32338 -0.19505 0.34189 C -0.21211 0.36088 -0.19232 0.34027 -0.20339 0.35602 C -0.21107 0.36643 -0.22722 0.37453 -0.23789 0.38402 C -0.24597 0.39166 -0.25391 0.40347 -0.2638 0.40995 C -0.26875 0.42199 -0.28464 0.43148 -0.29531 0.44213 C -0.29831 0.45092 -0.30248 0.45254 -0.30938 0.45972 C -0.31341 0.47083 -0.32383 0.47801 -0.33516 0.48588 C -0.34961 0.51435 -0.32709 0.47176 -0.34388 0.49606 C -0.34662 0.49953 -0.34688 0.50439 -0.34961 0.5081 C -0.35599 0.51736 -0.36693 0.52592 -0.37526 0.53379 C -0.38568 0.54398 -0.39414 0.55532 -0.40404 0.5662 C -0.42604 0.58912 -0.45287 0.61064 -0.47865 0.63217 C -0.49714 0.64722 -0.50638 0.66828 -0.52735 0.68194 C -0.53412 0.69213 -0.53828 0.69977 -0.54727 0.7081 C -0.55169 0.71203 -0.55886 0.7199 -0.55886 0.72037 C -0.56055 0.7368 -0.5586 0.76296 -0.58737 0.77014 C -0.59557 0.77569 -0.60143 0.77777 -0.61315 0.77986 C -0.62149 0.78379 -0.62891 0.78842 -0.6388 0.78842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" y="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C -0.00365 0.00047 -0.00747 -2.96296E-6 -0.01077 0.00209 C -0.01546 0.00486 -0.02309 0.01343 -0.02309 0.01366 C -0.02848 0.02801 -0.03507 0.04306 -0.04219 0.05625 C -0.04271 0.06019 -0.0441 0.07014 -0.04566 0.07431 C -0.04775 0.08056 -0.05243 0.0926 -0.05243 0.09283 C -0.05608 0.11574 -0.06129 0.13797 -0.06667 0.16042 C -0.06737 0.16412 -0.06754 0.16806 -0.06841 0.17176 C -0.06927 0.17709 -0.07049 0.18241 -0.07188 0.18773 C -0.07275 0.19213 -0.07552 0.20116 -0.07552 0.20139 C -0.07709 0.22477 -0.08177 0.23658 -0.09098 0.25556 C -0.09323 0.26968 -0.09514 0.28195 -0.10139 0.29398 C -0.10625 0.31366 -0.09948 0.28889 -0.10677 0.30533 C -0.11164 0.31598 -0.11372 0.32778 -0.12084 0.33704 C -0.12257 0.34723 -0.12414 0.34815 -0.12934 0.3551 C -0.13177 0.36505 -0.13646 0.3713 -0.13993 0.3801 C -0.14549 0.39398 -0.14723 0.41598 -0.15556 0.42755 C -0.15764 0.43426 -0.16059 0.44074 -0.1625 0.44769 C -0.16615 0.46019 -0.16164 0.4669 -0.17118 0.475 C -0.17535 0.49098 -0.17362 0.48403 -0.17657 0.49537 C -0.17726 0.49815 -0.17969 0.49954 -0.17987 0.50232 C -0.18073 0.51574 -0.17987 0.5294 -0.17987 0.54329 " pathEditMode="relative" rAng="0" ptsTypes="fffffffffffffffffffff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9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32 -1.11111E-6 C 0.11342 0.01158 0.11472 0.02338 0.10821 0.03495 C 0.10443 0.03866 0.09154 0.04167 0.08894 0.04537 C 0.08243 0.05972 0.08633 0.07431 0.08112 0.08866 C 0.07735 0.09607 0.05795 0.10625 0.05274 0.11366 C 0.04506 0.26644 0.02696 0.3412 0.04245 0.49213 C 0.04506 0.49745 0.05274 0.50347 0.06185 0.50857 C 0.08243 0.53634 0.05274 0.52755 0.10821 0.53958 C 0.10951 0.5419 0.11732 0.54375 0.11732 0.54583 C 0.11732 0.56158 0.08243 0.56227 0.13399 0.5581 C 0.14818 0.55556 0.15469 0.54977 0.17149 0.54977 C 0.19206 0.54977 0.20756 0.55417 0.22696 0.55417 " pathEditMode="relative" rAng="0" ptsTypes="AAAAAAAAAA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2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C 0.0556 0.00556 0.08619 0.04792 0.09752 0.06135 C 0.12252 0.08311 0.14296 0.10394 0.16002 0.12662 C 0.17474 0.1463 0.17018 0.1669 0.18151 0.18704 C 0.19635 0.21227 0.22239 0.23658 0.23828 0.26204 C 0.23828 0.26898 0.23828 0.2875 0.24974 0.29699 C 0.25416 0.30463 0.26783 0.31829 0.26783 0.31875 C 0.27005 0.32246 0.27239 0.32686 0.27461 0.33033 C 0.27812 0.33681 0.28372 0.34885 0.28372 0.34908 C 0.28255 0.42084 0.36315 0.50047 0.26328 0.56459 C 0.26106 0.57732 0.26106 0.59005 0.25872 0.60278 C 0.25533 0.61042 0.25872 0.60996 0.24974 0.60996 " pathEditMode="relative" rAng="0" ptsTypes="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3" y="77944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42" y="86991"/>
            <a:ext cx="1813933" cy="1191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3" y="-60923"/>
            <a:ext cx="1813933" cy="119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74" y="-45982"/>
            <a:ext cx="1813933" cy="1191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7" y="4242325"/>
            <a:ext cx="2495912" cy="2780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10" y="4803493"/>
            <a:ext cx="2645282" cy="15283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43" y="4389167"/>
            <a:ext cx="1771209" cy="2486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9898713" y="-60954"/>
            <a:ext cx="2428379" cy="22609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0" b="90000" l="27167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3602"/>
          <a:stretch/>
        </p:blipFill>
        <p:spPr>
          <a:xfrm>
            <a:off x="2021394" y="2678922"/>
            <a:ext cx="2434465" cy="4856806"/>
          </a:xfrm>
          <a:prstGeom prst="rect">
            <a:avLst/>
          </a:prstGeom>
          <a:noFill/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39C39C3B-8789-262F-B253-ABFD628936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9675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242" y="188640"/>
            <a:ext cx="11987464" cy="648072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73C9C0-22F5-8AEB-7BD3-8F032F5A6AE0}"/>
              </a:ext>
            </a:extLst>
          </p:cNvPr>
          <p:cNvGrpSpPr/>
          <p:nvPr/>
        </p:nvGrpSpPr>
        <p:grpSpPr>
          <a:xfrm>
            <a:off x="0" y="260648"/>
            <a:ext cx="3448696" cy="941185"/>
            <a:chOff x="63500" y="1429216"/>
            <a:chExt cx="2592937" cy="705889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8F07EE2A-9A85-08E2-EB3B-0D59151B3A3C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FE64634-19EF-1394-26B8-A1FC472B859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39543C-6FFC-15E0-EBBD-530AB2C1991D}"/>
              </a:ext>
            </a:extLst>
          </p:cNvPr>
          <p:cNvGrpSpPr/>
          <p:nvPr/>
        </p:nvGrpSpPr>
        <p:grpSpPr>
          <a:xfrm>
            <a:off x="746919" y="4953000"/>
            <a:ext cx="11174569" cy="1544513"/>
            <a:chOff x="502855" y="5399235"/>
            <a:chExt cx="10340246" cy="1544513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A2B16DFA-95DC-EDBB-A766-173ADD97ECDF}"/>
                </a:ext>
              </a:extLst>
            </p:cNvPr>
            <p:cNvSpPr txBox="1">
              <a:spLocks/>
            </p:cNvSpPr>
            <p:nvPr/>
          </p:nvSpPr>
          <p:spPr>
            <a:xfrm>
              <a:off x="502855" y="5406302"/>
              <a:ext cx="1034024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ch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qua các l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uông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rau.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C8352545-D1F9-2E3A-56BA-A49E5A826085}"/>
                </a:ext>
              </a:extLst>
            </p:cNvPr>
            <p:cNvSpPr txBox="1">
              <a:spLocks/>
            </p:cNvSpPr>
            <p:nvPr/>
          </p:nvSpPr>
          <p:spPr>
            <a:xfrm>
              <a:off x="1100121" y="539973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6B1F4AD6-90FD-27B0-9921-8E1A3F5DB1CC}"/>
                </a:ext>
              </a:extLst>
            </p:cNvPr>
            <p:cNvSpPr txBox="1">
              <a:spLocks/>
            </p:cNvSpPr>
            <p:nvPr/>
          </p:nvSpPr>
          <p:spPr>
            <a:xfrm>
              <a:off x="7641027" y="5442660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7CFD3E70-F5A3-548C-86E4-D35513B8DD9E}"/>
                </a:ext>
              </a:extLst>
            </p:cNvPr>
            <p:cNvSpPr txBox="1">
              <a:spLocks/>
            </p:cNvSpPr>
            <p:nvPr/>
          </p:nvSpPr>
          <p:spPr>
            <a:xfrm>
              <a:off x="2899761" y="539923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8A1E4D-563B-2F86-0D1C-87261F26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340768"/>
            <a:ext cx="8568952" cy="36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3186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231740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85330" y="4191000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97D10A-1336-38A3-BCB8-4BD4CD936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88640"/>
            <a:ext cx="1444848" cy="1444848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B23BB5-2505-5127-B5FC-6441FBAAA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696" y="5229200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6485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6485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7694" y="346485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3868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885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18102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78555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87249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765596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1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73280" y="3776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47370" y="37769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04242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6387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696955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954057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3505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BB6E-F5F4-DA04-1E5D-3D364F13E059}"/>
              </a:ext>
            </a:extLst>
          </p:cNvPr>
          <p:cNvSpPr txBox="1">
            <a:spLocks/>
          </p:cNvSpPr>
          <p:nvPr/>
        </p:nvSpPr>
        <p:spPr>
          <a:xfrm>
            <a:off x="5720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9ED878-AC5E-7917-6435-41E2FD6D085E}"/>
              </a:ext>
            </a:extLst>
          </p:cNvPr>
          <p:cNvSpPr txBox="1">
            <a:spLocks/>
          </p:cNvSpPr>
          <p:nvPr/>
        </p:nvSpPr>
        <p:spPr>
          <a:xfrm>
            <a:off x="3488407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365722-440F-208D-6554-030233773E18}"/>
              </a:ext>
            </a:extLst>
          </p:cNvPr>
          <p:cNvSpPr txBox="1">
            <a:spLocks/>
          </p:cNvSpPr>
          <p:nvPr/>
        </p:nvSpPr>
        <p:spPr>
          <a:xfrm>
            <a:off x="6201633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CBBE89-5FCB-5327-75CB-2E380DBF64B3}"/>
              </a:ext>
            </a:extLst>
          </p:cNvPr>
          <p:cNvSpPr txBox="1">
            <a:spLocks/>
          </p:cNvSpPr>
          <p:nvPr/>
        </p:nvSpPr>
        <p:spPr>
          <a:xfrm>
            <a:off x="1418102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2035C-4BF4-FCF4-C217-CE82F8CF27A1}"/>
              </a:ext>
            </a:extLst>
          </p:cNvPr>
          <p:cNvSpPr txBox="1">
            <a:spLocks/>
          </p:cNvSpPr>
          <p:nvPr/>
        </p:nvSpPr>
        <p:spPr>
          <a:xfrm>
            <a:off x="4178555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F3E819-2E26-92F8-6679-4F800AD5BDA4}"/>
              </a:ext>
            </a:extLst>
          </p:cNvPr>
          <p:cNvSpPr txBox="1">
            <a:spLocks/>
          </p:cNvSpPr>
          <p:nvPr/>
        </p:nvSpPr>
        <p:spPr>
          <a:xfrm>
            <a:off x="6887249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AA1DA4-A43F-E3EB-995C-57B7B5E8F40E}"/>
              </a:ext>
            </a:extLst>
          </p:cNvPr>
          <p:cNvSpPr txBox="1">
            <a:spLocks/>
          </p:cNvSpPr>
          <p:nvPr/>
        </p:nvSpPr>
        <p:spPr>
          <a:xfrm>
            <a:off x="88778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EF714C-BA20-1A5D-EC3A-557B4273A918}"/>
              </a:ext>
            </a:extLst>
          </p:cNvPr>
          <p:cNvSpPr txBox="1">
            <a:spLocks/>
          </p:cNvSpPr>
          <p:nvPr/>
        </p:nvSpPr>
        <p:spPr>
          <a:xfrm>
            <a:off x="9765596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D02320-988A-2649-AE2C-5A11C97DB08D}"/>
              </a:ext>
            </a:extLst>
          </p:cNvPr>
          <p:cNvSpPr txBox="1">
            <a:spLocks/>
          </p:cNvSpPr>
          <p:nvPr/>
        </p:nvSpPr>
        <p:spPr>
          <a:xfrm>
            <a:off x="609601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4D164D-5C16-4856-E2D8-04FB894E179C}"/>
              </a:ext>
            </a:extLst>
          </p:cNvPr>
          <p:cNvSpPr txBox="1">
            <a:spLocks/>
          </p:cNvSpPr>
          <p:nvPr/>
        </p:nvSpPr>
        <p:spPr>
          <a:xfrm>
            <a:off x="3573280" y="58998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B991F7-5273-8459-3EEF-67A49BA52D35}"/>
              </a:ext>
            </a:extLst>
          </p:cNvPr>
          <p:cNvSpPr txBox="1">
            <a:spLocks/>
          </p:cNvSpPr>
          <p:nvPr/>
        </p:nvSpPr>
        <p:spPr>
          <a:xfrm>
            <a:off x="6047370" y="5899804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F22245-2601-0C37-C3DA-383C959A259D}"/>
              </a:ext>
            </a:extLst>
          </p:cNvPr>
          <p:cNvSpPr txBox="1">
            <a:spLocks/>
          </p:cNvSpPr>
          <p:nvPr/>
        </p:nvSpPr>
        <p:spPr>
          <a:xfrm>
            <a:off x="104242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B14E05-0465-0548-2CDF-AA75981A3F88}"/>
              </a:ext>
            </a:extLst>
          </p:cNvPr>
          <p:cNvSpPr txBox="1">
            <a:spLocks/>
          </p:cNvSpPr>
          <p:nvPr/>
        </p:nvSpPr>
        <p:spPr>
          <a:xfrm>
            <a:off x="376387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603C19-9344-B6BE-59A8-A0C4D66D41B5}"/>
              </a:ext>
            </a:extLst>
          </p:cNvPr>
          <p:cNvSpPr txBox="1">
            <a:spLocks/>
          </p:cNvSpPr>
          <p:nvPr/>
        </p:nvSpPr>
        <p:spPr>
          <a:xfrm>
            <a:off x="6696955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2AD68D7-D473-E7E6-EFB0-26BF5279434E}"/>
              </a:ext>
            </a:extLst>
          </p:cNvPr>
          <p:cNvSpPr txBox="1">
            <a:spLocks/>
          </p:cNvSpPr>
          <p:nvPr/>
        </p:nvSpPr>
        <p:spPr>
          <a:xfrm>
            <a:off x="8954057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DB56894-FAA9-F9CB-38DB-CE9570241EA3}"/>
              </a:ext>
            </a:extLst>
          </p:cNvPr>
          <p:cNvSpPr txBox="1">
            <a:spLocks/>
          </p:cNvSpPr>
          <p:nvPr/>
        </p:nvSpPr>
        <p:spPr>
          <a:xfrm>
            <a:off x="933505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2D36D5B9-395B-609D-242B-5DE9FCB9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09" y="152400"/>
            <a:ext cx="5552314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84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0688"/>
            <a:ext cx="7128792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832" y="55172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620689"/>
            <a:ext cx="7272808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756" y="5733256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450</Words>
  <Application>Microsoft Office PowerPoint</Application>
  <PresentationFormat>Widescreen</PresentationFormat>
  <Paragraphs>126</Paragraphs>
  <Slides>24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Arial</vt:lpstr>
      <vt:lpstr>Arial Rounded MT Bold</vt:lpstr>
      <vt:lpstr>Arial-Rounded</vt:lpstr>
      <vt:lpstr>Calibri</vt:lpstr>
      <vt:lpstr>Calibri Light</vt:lpstr>
      <vt:lpstr>SVN-Newton</vt:lpstr>
      <vt:lpstr>SVN-Ready</vt:lpstr>
      <vt:lpstr>Times New Roman</vt:lpstr>
      <vt:lpstr>字魂17号-萌趣果冻体</vt:lpstr>
      <vt:lpstr>3_Office Theme</vt:lpstr>
      <vt:lpstr>https://www.freeppt7.com</vt:lpstr>
      <vt:lpstr>Office Theme</vt:lpstr>
      <vt:lpstr>7_Office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57</cp:revision>
  <dcterms:created xsi:type="dcterms:W3CDTF">2020-08-22T03:34:00Z</dcterms:created>
  <dcterms:modified xsi:type="dcterms:W3CDTF">2025-12-19T07:02:01Z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