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20" r:id="rId2"/>
    <p:sldMasterId id="2147483733" r:id="rId3"/>
    <p:sldMasterId id="2147483738" r:id="rId4"/>
    <p:sldMasterId id="2147483750" r:id="rId5"/>
    <p:sldMasterId id="2147483754" r:id="rId6"/>
    <p:sldMasterId id="2147483770" r:id="rId7"/>
    <p:sldMasterId id="2147483782" r:id="rId8"/>
    <p:sldMasterId id="2147483794" r:id="rId9"/>
  </p:sldMasterIdLst>
  <p:notesMasterIdLst>
    <p:notesMasterId r:id="rId38"/>
  </p:notesMasterIdLst>
  <p:sldIdLst>
    <p:sldId id="256" r:id="rId10"/>
    <p:sldId id="2906" r:id="rId11"/>
    <p:sldId id="259" r:id="rId12"/>
    <p:sldId id="260" r:id="rId13"/>
    <p:sldId id="380" r:id="rId14"/>
    <p:sldId id="336" r:id="rId15"/>
    <p:sldId id="376" r:id="rId16"/>
    <p:sldId id="263" r:id="rId17"/>
    <p:sldId id="282" r:id="rId18"/>
    <p:sldId id="283" r:id="rId19"/>
    <p:sldId id="284" r:id="rId20"/>
    <p:sldId id="264" r:id="rId21"/>
    <p:sldId id="372" r:id="rId22"/>
    <p:sldId id="568" r:id="rId23"/>
    <p:sldId id="2907" r:id="rId24"/>
    <p:sldId id="2909" r:id="rId25"/>
    <p:sldId id="314" r:id="rId26"/>
    <p:sldId id="272" r:id="rId27"/>
    <p:sldId id="338" r:id="rId28"/>
    <p:sldId id="339" r:id="rId29"/>
    <p:sldId id="326" r:id="rId30"/>
    <p:sldId id="274" r:id="rId31"/>
    <p:sldId id="2910" r:id="rId32"/>
    <p:sldId id="2901" r:id="rId33"/>
    <p:sldId id="2911" r:id="rId34"/>
    <p:sldId id="257" r:id="rId35"/>
    <p:sldId id="350" r:id="rId36"/>
    <p:sldId id="4410" r:id="rId3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94660"/>
  </p:normalViewPr>
  <p:slideViewPr>
    <p:cSldViewPr>
      <p:cViewPr varScale="1">
        <p:scale>
          <a:sx n="59" d="100"/>
          <a:sy n="59" d="100"/>
        </p:scale>
        <p:origin x="688"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69ED2-8D81-4CA0-B424-A99C44F3E11C}" type="datetimeFigureOut">
              <a:rPr lang="en-US" smtClean="0"/>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11EBAA-C1B9-4CD9-9A61-22AF6F8C1B18}" type="slidenum">
              <a:rPr lang="en-US" smtClean="0"/>
              <a:t>‹#›</a:t>
            </a:fld>
            <a:endParaRPr lang="en-US"/>
          </a:p>
        </p:txBody>
      </p:sp>
    </p:spTree>
    <p:extLst>
      <p:ext uri="{BB962C8B-B14F-4D97-AF65-F5344CB8AC3E}">
        <p14:creationId xmlns:p14="http://schemas.microsoft.com/office/powerpoint/2010/main" val="431894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BDE5B-1122-444B-A339-49BF439935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2266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Cuốc:</a:t>
            </a:r>
            <a:r>
              <a:rPr lang="en-US" baseline="0"/>
              <a:t> danh từ và động từ</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Muỗm:</a:t>
            </a:r>
            <a:r>
              <a:rPr lang="en-US" baseline="0"/>
              <a:t> Cây gỗ to cùng loại với xoài, hoa mọc thành cụm ở nách lá, quả giông quả xoài nhưng nhỏ hơn và có vị chua.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33121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61526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179730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2025/12/19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728011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2025/12/19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685198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2025/12/19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071143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2025/12/19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532554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2025/12/19</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344870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2025/12/19</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772319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2025/12/19</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626663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2025/12/19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944457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71834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2025/12/19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964905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2025/12/19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71962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2025/12/19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556966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389" y="6356747"/>
            <a:ext cx="2742447" cy="364275"/>
          </a:xfrm>
          <a:prstGeom prst="rect">
            <a:avLst/>
          </a:prstGeom>
        </p:spPr>
        <p:txBody>
          <a:bodyPr/>
          <a:lstStyle/>
          <a:p>
            <a:fld id="{32BF82D2-7A68-459D-A996-9BDDA2518FA4}" type="datetimeFigureOut">
              <a:rPr lang="zh-CN" altLang="en-US" smtClean="0"/>
              <a:t>2025/12/19</a:t>
            </a:fld>
            <a:endParaRPr lang="zh-CN" altLang="en-US"/>
          </a:p>
        </p:txBody>
      </p:sp>
      <p:sp>
        <p:nvSpPr>
          <p:cNvPr id="3" name="页脚占位符 2"/>
          <p:cNvSpPr>
            <a:spLocks noGrp="1"/>
          </p:cNvSpPr>
          <p:nvPr>
            <p:ph type="ftr" sz="quarter" idx="11"/>
          </p:nvPr>
        </p:nvSpPr>
        <p:spPr>
          <a:xfrm>
            <a:off x="4038413" y="6356747"/>
            <a:ext cx="4115176" cy="36427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1166" y="6356747"/>
            <a:ext cx="2742447" cy="364275"/>
          </a:xfrm>
          <a:prstGeom prst="rect">
            <a:avLst/>
          </a:prstGeom>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615211569"/>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389" y="6356747"/>
            <a:ext cx="2742447" cy="364275"/>
          </a:xfrm>
          <a:prstGeom prst="rect">
            <a:avLst/>
          </a:prstGeom>
        </p:spPr>
        <p:txBody>
          <a:bodyPr/>
          <a:lstStyle/>
          <a:p>
            <a:fld id="{32BF82D2-7A68-459D-A996-9BDDA2518FA4}" type="datetimeFigureOut">
              <a:rPr lang="zh-CN" altLang="en-US" smtClean="0"/>
              <a:t>2025/12/19</a:t>
            </a:fld>
            <a:endParaRPr lang="zh-CN" altLang="en-US"/>
          </a:p>
        </p:txBody>
      </p:sp>
      <p:sp>
        <p:nvSpPr>
          <p:cNvPr id="4" name="页脚占位符 3"/>
          <p:cNvSpPr>
            <a:spLocks noGrp="1"/>
          </p:cNvSpPr>
          <p:nvPr>
            <p:ph type="ftr" sz="quarter" idx="11"/>
          </p:nvPr>
        </p:nvSpPr>
        <p:spPr>
          <a:xfrm>
            <a:off x="4038413" y="6356747"/>
            <a:ext cx="4115176" cy="36427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1166" y="6356747"/>
            <a:ext cx="2742447" cy="364275"/>
          </a:xfrm>
          <a:prstGeom prst="rect">
            <a:avLst/>
          </a:prstGeom>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812704939"/>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389" y="365780"/>
            <a:ext cx="10515224" cy="1324636"/>
          </a:xfrm>
          <a:prstGeom prst="rect">
            <a:avLst/>
          </a:prstGeom>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a:xfrm>
            <a:off x="838389" y="1825890"/>
            <a:ext cx="10515224" cy="4351729"/>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389" y="6356747"/>
            <a:ext cx="2742447" cy="364275"/>
          </a:xfrm>
          <a:prstGeom prst="rect">
            <a:avLst/>
          </a:prstGeom>
        </p:spPr>
        <p:txBody>
          <a:bodyPr/>
          <a:lstStyle>
            <a:lvl1pPr>
              <a:defRPr/>
            </a:lvl1pPr>
          </a:lstStyle>
          <a:p>
            <a:fld id="{3BE2C917-C185-4529-B658-720C4C5476D1}" type="datetimeFigureOut">
              <a:rPr lang="zh-CN" altLang="en-US" smtClean="0"/>
              <a:pPr/>
              <a:t>2025/12/19</a:t>
            </a:fld>
            <a:endParaRPr lang="zh-CN" altLang="en-US" dirty="0"/>
          </a:p>
        </p:txBody>
      </p:sp>
      <p:sp>
        <p:nvSpPr>
          <p:cNvPr id="5" name="页脚占位符 4"/>
          <p:cNvSpPr>
            <a:spLocks noGrp="1"/>
          </p:cNvSpPr>
          <p:nvPr>
            <p:ph type="ftr" sz="quarter" idx="11"/>
          </p:nvPr>
        </p:nvSpPr>
        <p:spPr>
          <a:xfrm>
            <a:off x="4038413" y="6356747"/>
            <a:ext cx="4115176" cy="36427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1166" y="6356747"/>
            <a:ext cx="2742447" cy="36427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243982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815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355855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01718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243620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550901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394456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072802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39898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1429088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04869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07916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68053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8790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725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080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6065866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5274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6525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3089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5051557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892781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pic>
        <p:nvPicPr>
          <p:cNvPr id="7" name="Picture 6">
            <a:extLst>
              <a:ext uri="{FF2B5EF4-FFF2-40B4-BE49-F238E27FC236}">
                <a16:creationId xmlns:a16="http://schemas.microsoft.com/office/drawing/2014/main" id="{E89DE99C-602F-AB96-8882-2F37568BC9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6533" y="8552535"/>
            <a:ext cx="1961823" cy="1964594"/>
          </a:xfrm>
          <a:prstGeom prst="rect">
            <a:avLst/>
          </a:prstGeom>
        </p:spPr>
      </p:pic>
    </p:spTree>
    <p:extLst>
      <p:ext uri="{BB962C8B-B14F-4D97-AF65-F5344CB8AC3E}">
        <p14:creationId xmlns:p14="http://schemas.microsoft.com/office/powerpoint/2010/main" val="1960267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12/19/2025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7899752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12/19/2025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2516340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12/19/2025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5651913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12/19/2025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744034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2025/12/19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315841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12/19/2025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504142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12/19/2025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605489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4605667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1943828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3D7CDDF-8AE3-4348-A9D7-A9404C0681B5}"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30515176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D7CDDF-8AE3-4348-A9D7-A9404C0681B5}"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26378899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D7CDDF-8AE3-4348-A9D7-A9404C0681B5}"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23493834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D7CDDF-8AE3-4348-A9D7-A9404C0681B5}"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1140685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D7CDDF-8AE3-4348-A9D7-A9404C0681B5}" type="datetimeFigureOut">
              <a:rPr lang="en-US" smtClean="0"/>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6788788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D7CDDF-8AE3-4348-A9D7-A9404C0681B5}" type="datetimeFigureOut">
              <a:rPr lang="en-US" smtClean="0"/>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2097428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7880232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D7CDDF-8AE3-4348-A9D7-A9404C0681B5}" type="datetimeFigureOut">
              <a:rPr lang="en-US" smtClean="0"/>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22517108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D7CDDF-8AE3-4348-A9D7-A9404C0681B5}"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12155051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D7CDDF-8AE3-4348-A9D7-A9404C0681B5}"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13697731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D7CDDF-8AE3-4348-A9D7-A9404C0681B5}"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1560987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D7CDDF-8AE3-4348-A9D7-A9404C0681B5}"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22286228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91385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9488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07412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2025/12/19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39725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2025/12/19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8522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2025/12/19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79210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2025/12/19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56261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2025/12/19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83489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2025/12/19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97737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2025/12/19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68002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7672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86208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78195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881840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jp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17" Type="http://schemas.openxmlformats.org/officeDocument/2006/relationships/image" Target="../media/image2.png"/><Relationship Id="rId2" Type="http://schemas.openxmlformats.org/officeDocument/2006/relationships/slideLayout" Target="../slideLayouts/slideLayout27.xml"/><Relationship Id="rId16" Type="http://schemas.openxmlformats.org/officeDocument/2006/relationships/image" Target="../media/image6.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5.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9.xml"/><Relationship Id="rId7" Type="http://schemas.openxmlformats.org/officeDocument/2006/relationships/image" Target="../media/image5.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theme" Target="../theme/theme5.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2.xml"/><Relationship Id="rId7" Type="http://schemas.openxmlformats.org/officeDocument/2006/relationships/image" Target="../media/image5.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8.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9.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2025/12/19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56915106-EDFB-1374-8613-839EF4283F5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52600" y="0"/>
            <a:ext cx="1390352" cy="1390352"/>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C677A49F-603B-70A7-7146-3C7B5B800F3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20600" y="5467648"/>
            <a:ext cx="1390352" cy="1390352"/>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4088EE90-AC3F-9862-6DFF-C311FC67682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486400" y="-3657600"/>
            <a:ext cx="1390352" cy="1390352"/>
          </a:xfrm>
          <a:prstGeom prst="rect">
            <a:avLst/>
          </a:prstGeom>
        </p:spPr>
      </p:pic>
    </p:spTree>
    <p:extLst>
      <p:ext uri="{BB962C8B-B14F-4D97-AF65-F5344CB8AC3E}">
        <p14:creationId xmlns:p14="http://schemas.microsoft.com/office/powerpoint/2010/main" val="630881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2025/12/19</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pic>
        <p:nvPicPr>
          <p:cNvPr id="7" name="Picture 6" descr="A round pink circle with white text and a black background&#10;&#10;AI-generated content may be incorrect.">
            <a:extLst>
              <a:ext uri="{FF2B5EF4-FFF2-40B4-BE49-F238E27FC236}">
                <a16:creationId xmlns:a16="http://schemas.microsoft.com/office/drawing/2014/main" id="{6B8B0DBC-5517-8BCA-C084-878B16DE58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52600" y="0"/>
            <a:ext cx="1390352" cy="1390352"/>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3A7F6CF5-176E-6488-7468-E88E5B29F4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20600" y="5467648"/>
            <a:ext cx="1390352" cy="1390352"/>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520DBECE-644C-7B50-C8CA-61A6AB94DA6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86400" y="-3657600"/>
            <a:ext cx="1390352" cy="1390352"/>
          </a:xfrm>
          <a:prstGeom prst="rect">
            <a:avLst/>
          </a:prstGeom>
        </p:spPr>
      </p:pic>
    </p:spTree>
    <p:extLst>
      <p:ext uri="{BB962C8B-B14F-4D97-AF65-F5344CB8AC3E}">
        <p14:creationId xmlns:p14="http://schemas.microsoft.com/office/powerpoint/2010/main" val="191712541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round pink circle with white text and a black background&#10;&#10;AI-generated content may be incorrect.">
            <a:extLst>
              <a:ext uri="{FF2B5EF4-FFF2-40B4-BE49-F238E27FC236}">
                <a16:creationId xmlns:a16="http://schemas.microsoft.com/office/drawing/2014/main" id="{5A59F7DE-75C1-CB8F-080E-F2E6FD3EC6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52600" y="0"/>
            <a:ext cx="1390352" cy="1390352"/>
          </a:xfrm>
          <a:prstGeom prst="rect">
            <a:avLst/>
          </a:prstGeom>
        </p:spPr>
      </p:pic>
      <p:pic>
        <p:nvPicPr>
          <p:cNvPr id="12" name="Picture 11" descr="A round pink circle with white text and a black background&#10;&#10;AI-generated content may be incorrect.">
            <a:extLst>
              <a:ext uri="{FF2B5EF4-FFF2-40B4-BE49-F238E27FC236}">
                <a16:creationId xmlns:a16="http://schemas.microsoft.com/office/drawing/2014/main" id="{76FAB839-D705-82E9-4C3D-125A674FBDC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420600" y="5467648"/>
            <a:ext cx="1390352" cy="1390352"/>
          </a:xfrm>
          <a:prstGeom prst="rect">
            <a:avLst/>
          </a:prstGeom>
        </p:spPr>
      </p:pic>
      <p:pic>
        <p:nvPicPr>
          <p:cNvPr id="13" name="Picture 12" descr="A round pink circle with white text and a black background&#10;&#10;AI-generated content may be incorrect.">
            <a:extLst>
              <a:ext uri="{FF2B5EF4-FFF2-40B4-BE49-F238E27FC236}">
                <a16:creationId xmlns:a16="http://schemas.microsoft.com/office/drawing/2014/main" id="{EFC4B405-401A-4E36-C694-F49B3F46680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86400" y="-3657600"/>
            <a:ext cx="1390352" cy="1390352"/>
          </a:xfrm>
          <a:prstGeom prst="rect">
            <a:avLst/>
          </a:prstGeom>
        </p:spPr>
      </p:pic>
    </p:spTree>
    <p:extLst>
      <p:ext uri="{BB962C8B-B14F-4D97-AF65-F5344CB8AC3E}">
        <p14:creationId xmlns:p14="http://schemas.microsoft.com/office/powerpoint/2010/main" val="428094213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7" r:id="rId3"/>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12/19/2025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grpSp>
        <p:nvGrpSpPr>
          <p:cNvPr id="7" name="组合 6">
            <a:extLst>
              <a:ext uri="{FF2B5EF4-FFF2-40B4-BE49-F238E27FC236}">
                <a16:creationId xmlns:a16="http://schemas.microsoft.com/office/drawing/2014/main" id="{56B92068-EC88-2914-7912-83B588A0C092}"/>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2A1FFD94-8803-96E7-7337-0EB227779A9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DEA2E0EE-5CA2-C9B4-75AB-DD868C89956C}"/>
                </a:ext>
              </a:extLst>
            </p:cNvPr>
            <p:cNvPicPr>
              <a:picLocks noChangeAspect="1"/>
            </p:cNvPicPr>
            <p:nvPr/>
          </p:nvPicPr>
          <p:blipFill rotWithShape="1">
            <a:blip r:embed="rId1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79CEFA2A-D4CF-BEC2-47F8-0B4551C88C80}"/>
                </a:ext>
              </a:extLst>
            </p:cNvPr>
            <p:cNvPicPr>
              <a:picLocks noChangeAspect="1"/>
            </p:cNvPicPr>
            <p:nvPr/>
          </p:nvPicPr>
          <p:blipFill rotWithShape="1">
            <a:blip r:embed="rId1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CE342B69-10EC-3A33-D3DE-B86DD9C65CEA}"/>
                </a:ext>
              </a:extLst>
            </p:cNvPr>
            <p:cNvPicPr>
              <a:picLocks noChangeAspect="1"/>
            </p:cNvPicPr>
            <p:nvPr/>
          </p:nvPicPr>
          <p:blipFill rotWithShape="1">
            <a:blip r:embed="rId16">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12" name="Rectangle: Rounded Corners 11">
            <a:extLst>
              <a:ext uri="{FF2B5EF4-FFF2-40B4-BE49-F238E27FC236}">
                <a16:creationId xmlns:a16="http://schemas.microsoft.com/office/drawing/2014/main" id="{BC7ECA98-D73B-8E9F-8BF0-2517F2E8776F}"/>
              </a:ext>
            </a:extLst>
          </p:cNvPr>
          <p:cNvSpPr/>
          <p:nvPr userDrawn="1"/>
        </p:nvSpPr>
        <p:spPr>
          <a:xfrm>
            <a:off x="275303" y="228600"/>
            <a:ext cx="11611897"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descr="A round pink circle with white text and a black background&#10;&#10;AI-generated content may be incorrect.">
            <a:extLst>
              <a:ext uri="{FF2B5EF4-FFF2-40B4-BE49-F238E27FC236}">
                <a16:creationId xmlns:a16="http://schemas.microsoft.com/office/drawing/2014/main" id="{423F0D3C-0EFD-CCBA-60FE-6D0DEA4115A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752600" y="0"/>
            <a:ext cx="1390352" cy="1390352"/>
          </a:xfrm>
          <a:prstGeom prst="rect">
            <a:avLst/>
          </a:prstGeom>
        </p:spPr>
      </p:pic>
      <p:pic>
        <p:nvPicPr>
          <p:cNvPr id="14" name="Picture 13" descr="A round pink circle with white text and a black background&#10;&#10;AI-generated content may be incorrect.">
            <a:extLst>
              <a:ext uri="{FF2B5EF4-FFF2-40B4-BE49-F238E27FC236}">
                <a16:creationId xmlns:a16="http://schemas.microsoft.com/office/drawing/2014/main" id="{A6A2B39B-C776-B375-40CB-4B1260A6CC4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2420600" y="5467648"/>
            <a:ext cx="1390352" cy="1390352"/>
          </a:xfrm>
          <a:prstGeom prst="rect">
            <a:avLst/>
          </a:prstGeom>
        </p:spPr>
      </p:pic>
      <p:pic>
        <p:nvPicPr>
          <p:cNvPr id="15" name="Picture 14" descr="A round pink circle with white text and a black background&#10;&#10;AI-generated content may be incorrect.">
            <a:extLst>
              <a:ext uri="{FF2B5EF4-FFF2-40B4-BE49-F238E27FC236}">
                <a16:creationId xmlns:a16="http://schemas.microsoft.com/office/drawing/2014/main" id="{698955C9-4E56-72C5-5E88-AC9157A113AF}"/>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486400" y="-3657600"/>
            <a:ext cx="1390352" cy="1390352"/>
          </a:xfrm>
          <a:prstGeom prst="rect">
            <a:avLst/>
          </a:prstGeom>
        </p:spPr>
      </p:pic>
    </p:spTree>
    <p:extLst>
      <p:ext uri="{BB962C8B-B14F-4D97-AF65-F5344CB8AC3E}">
        <p14:creationId xmlns:p14="http://schemas.microsoft.com/office/powerpoint/2010/main" val="265514331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3" name="Picture 2" descr="A round pink circle with white text and a black background&#10;&#10;AI-generated content may be incorrect.">
            <a:extLst>
              <a:ext uri="{FF2B5EF4-FFF2-40B4-BE49-F238E27FC236}">
                <a16:creationId xmlns:a16="http://schemas.microsoft.com/office/drawing/2014/main" id="{28275A85-D962-E997-AA42-7001246A6FD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52600" y="0"/>
            <a:ext cx="1390352" cy="1390352"/>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9147F2FE-5BC0-08F2-7169-285E558583C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420600" y="5467648"/>
            <a:ext cx="1390352" cy="1390352"/>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55740DF6-6902-B6E8-CF5E-16462A2B676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86400" y="-3657600"/>
            <a:ext cx="1390352" cy="1390352"/>
          </a:xfrm>
          <a:prstGeom prst="rect">
            <a:avLst/>
          </a:prstGeom>
        </p:spPr>
      </p:pic>
    </p:spTree>
    <p:extLst>
      <p:ext uri="{BB962C8B-B14F-4D97-AF65-F5344CB8AC3E}">
        <p14:creationId xmlns:p14="http://schemas.microsoft.com/office/powerpoint/2010/main" val="232234936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13549828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06763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D7CDDF-8AE3-4348-A9D7-A9404C0681B5}" type="datetimeFigureOut">
              <a:rPr lang="en-US" smtClean="0"/>
              <a:t>12/19/2025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66749A-D332-4212-83F3-D5DE0EA093A9}" type="slidenum">
              <a:rPr lang="en-US" smtClean="0"/>
              <a:t>‹#›</a:t>
            </a:fld>
            <a:endParaRPr lang="en-US"/>
          </a:p>
        </p:txBody>
      </p:sp>
    </p:spTree>
    <p:extLst>
      <p:ext uri="{BB962C8B-B14F-4D97-AF65-F5344CB8AC3E}">
        <p14:creationId xmlns:p14="http://schemas.microsoft.com/office/powerpoint/2010/main" val="419342940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8506699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2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9.xml"/><Relationship Id="rId5" Type="http://schemas.openxmlformats.org/officeDocument/2006/relationships/image" Target="../media/image27.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9.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3.jpg"/><Relationship Id="rId1" Type="http://schemas.openxmlformats.org/officeDocument/2006/relationships/slideLayout" Target="../slideLayouts/slideLayout37.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4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9.png"/><Relationship Id="rId5" Type="http://schemas.openxmlformats.org/officeDocument/2006/relationships/slide" Target="slide26.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audio" Target="../media/media7.mp3"/><Relationship Id="rId13" Type="http://schemas.microsoft.com/office/2007/relationships/hdphoto" Target="../media/hdphoto1.wdp"/><Relationship Id="rId3" Type="http://schemas.microsoft.com/office/2007/relationships/media" Target="../media/media5.mp3"/><Relationship Id="rId7" Type="http://schemas.microsoft.com/office/2007/relationships/media" Target="../media/media7.mp3"/><Relationship Id="rId12" Type="http://schemas.openxmlformats.org/officeDocument/2006/relationships/image" Target="../media/image42.png"/><Relationship Id="rId2" Type="http://schemas.openxmlformats.org/officeDocument/2006/relationships/audio" Target="../media/media4.mp3"/><Relationship Id="rId16" Type="http://schemas.openxmlformats.org/officeDocument/2006/relationships/image" Target="../media/image44.png"/><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41.png"/><Relationship Id="rId5" Type="http://schemas.microsoft.com/office/2007/relationships/media" Target="../media/media6.mp3"/><Relationship Id="rId15" Type="http://schemas.microsoft.com/office/2007/relationships/hdphoto" Target="../media/hdphoto2.wdp"/><Relationship Id="rId10" Type="http://schemas.openxmlformats.org/officeDocument/2006/relationships/notesSlide" Target="../notesSlides/notesSlide13.xml"/><Relationship Id="rId4" Type="http://schemas.openxmlformats.org/officeDocument/2006/relationships/audio" Target="../media/media5.mp3"/><Relationship Id="rId9" Type="http://schemas.openxmlformats.org/officeDocument/2006/relationships/slideLayout" Target="../slideLayouts/slideLayout55.xml"/><Relationship Id="rId1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png"/><Relationship Id="rId7" Type="http://schemas.openxmlformats.org/officeDocument/2006/relationships/image" Target="../media/image46.png"/><Relationship Id="rId2" Type="http://schemas.openxmlformats.org/officeDocument/2006/relationships/image" Target="../media/image3.jpg"/><Relationship Id="rId1" Type="http://schemas.openxmlformats.org/officeDocument/2006/relationships/slideLayout" Target="../slideLayouts/slideLayout40.xml"/><Relationship Id="rId6" Type="http://schemas.openxmlformats.org/officeDocument/2006/relationships/image" Target="../media/image5.png"/><Relationship Id="rId5" Type="http://schemas.openxmlformats.org/officeDocument/2006/relationships/image" Target="../media/image45.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2.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000401" y="240949"/>
            <a:ext cx="81911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Thứ</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ngày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tháng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năm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2978908-07D6-420E-C129-AF3189E5DCE6}"/>
              </a:ext>
            </a:extLst>
          </p:cNvPr>
          <p:cNvPicPr>
            <a:picLocks noChangeAspect="1"/>
          </p:cNvPicPr>
          <p:nvPr/>
        </p:nvPicPr>
        <p:blipFill>
          <a:blip r:embed="rId3"/>
          <a:stretch>
            <a:fillRect/>
          </a:stretch>
        </p:blipFill>
        <p:spPr>
          <a:xfrm>
            <a:off x="4800600" y="685800"/>
            <a:ext cx="2840982" cy="1920406"/>
          </a:xfrm>
          <a:prstGeom prst="rect">
            <a:avLst/>
          </a:prstGeom>
        </p:spPr>
      </p:pic>
      <p:sp>
        <p:nvSpPr>
          <p:cNvPr id="6" name="Title 1">
            <a:extLst>
              <a:ext uri="{FF2B5EF4-FFF2-40B4-BE49-F238E27FC236}">
                <a16:creationId xmlns:a16="http://schemas.microsoft.com/office/drawing/2014/main" id="{B9A7897C-BAAE-D092-B3BD-AF232CD499C2}"/>
              </a:ext>
            </a:extLst>
          </p:cNvPr>
          <p:cNvSpPr txBox="1">
            <a:spLocks/>
          </p:cNvSpPr>
          <p:nvPr/>
        </p:nvSpPr>
        <p:spPr>
          <a:xfrm>
            <a:off x="990600" y="2057400"/>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16600" b="1" dirty="0" err="1">
                <a:solidFill>
                  <a:srgbClr val="002060"/>
                </a:solidFill>
                <a:latin typeface="Arial-Rounded" pitchFamily="34" charset="0"/>
                <a:ea typeface="Arial-Rounded" pitchFamily="34" charset="0"/>
                <a:cs typeface="Arial-Rounded" pitchFamily="34" charset="0"/>
              </a:rPr>
              <a:t>uôc</a:t>
            </a:r>
            <a:r>
              <a:rPr lang="en-US" sz="16600" b="1" dirty="0">
                <a:solidFill>
                  <a:srgbClr val="002060"/>
                </a:solidFill>
                <a:latin typeface="Arial-Rounded" pitchFamily="34" charset="0"/>
                <a:ea typeface="Arial-Rounded" pitchFamily="34" charset="0"/>
                <a:cs typeface="Arial-Rounded" pitchFamily="34" charset="0"/>
              </a:rPr>
              <a:t>  </a:t>
            </a:r>
            <a:r>
              <a:rPr lang="en-US" sz="16600" b="1" dirty="0" err="1">
                <a:solidFill>
                  <a:srgbClr val="002060"/>
                </a:solidFill>
                <a:latin typeface="Arial-Rounded" pitchFamily="34" charset="0"/>
                <a:ea typeface="Arial-Rounded" pitchFamily="34" charset="0"/>
                <a:cs typeface="Arial-Rounded" pitchFamily="34" charset="0"/>
              </a:rPr>
              <a:t>uôt</a:t>
            </a:r>
            <a:endParaRPr lang="en-US" sz="16600" b="1" dirty="0">
              <a:solidFill>
                <a:srgbClr val="002060"/>
              </a:solidFill>
              <a:latin typeface="Arial-Rounded" pitchFamily="34" charset="0"/>
              <a:ea typeface="Arial-Rounded" pitchFamily="34" charset="0"/>
              <a:cs typeface="Arial-Rounded" pitchFamily="34" charset="0"/>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ED4F490A-A299-1FA9-0600-69B7E7A768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0"/>
            <a:ext cx="1390352" cy="1390352"/>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2D2D6E68-F51E-47A0-CCDC-321B3D3962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20600" y="5467648"/>
            <a:ext cx="1390352" cy="1390352"/>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A71CAB58-A813-DE8C-6926-FF7DBD5B4D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3657600"/>
            <a:ext cx="1390352" cy="1390352"/>
          </a:xfrm>
          <a:prstGeom prst="rect">
            <a:avLst/>
          </a:prstGeom>
        </p:spPr>
      </p:pic>
    </p:spTree>
    <p:extLst>
      <p:ext uri="{BB962C8B-B14F-4D97-AF65-F5344CB8AC3E}">
        <p14:creationId xmlns:p14="http://schemas.microsoft.com/office/powerpoint/2010/main" val="6794383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33750" y="5439506"/>
            <a:ext cx="54483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viên thuốc</a:t>
            </a:r>
          </a:p>
        </p:txBody>
      </p:sp>
      <p:sp>
        <p:nvSpPr>
          <p:cNvPr id="6" name="Title 1"/>
          <p:cNvSpPr txBox="1">
            <a:spLocks/>
          </p:cNvSpPr>
          <p:nvPr/>
        </p:nvSpPr>
        <p:spPr>
          <a:xfrm>
            <a:off x="6605759" y="5439505"/>
            <a:ext cx="217517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uôc</a:t>
            </a:r>
          </a:p>
        </p:txBody>
      </p:sp>
      <p:pic>
        <p:nvPicPr>
          <p:cNvPr id="5" name="Picture 2" descr="Chiêm bao mơ thấy viên thuốc là số mấy? đánh con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074" y="457200"/>
            <a:ext cx="5505653" cy="412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52097" y="5562428"/>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con chuột</a:t>
            </a:r>
          </a:p>
        </p:txBody>
      </p:sp>
      <p:sp>
        <p:nvSpPr>
          <p:cNvPr id="5" name="Title 1"/>
          <p:cNvSpPr txBox="1">
            <a:spLocks/>
          </p:cNvSpPr>
          <p:nvPr/>
        </p:nvSpPr>
        <p:spPr>
          <a:xfrm>
            <a:off x="6207313" y="5562428"/>
            <a:ext cx="263195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uôt</a:t>
            </a:r>
          </a:p>
        </p:txBody>
      </p:sp>
      <p:pic>
        <p:nvPicPr>
          <p:cNvPr id="6146" name="Picture 2" descr="Đặc tính sinh học của Chuột - AN TAM - KIEM SOAT CON TRU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1" y="533401"/>
            <a:ext cx="8565775" cy="4288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766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viên thuốc</a:t>
            </a:r>
          </a:p>
        </p:txBody>
      </p:sp>
      <p:sp>
        <p:nvSpPr>
          <p:cNvPr id="16" name="Title 1"/>
          <p:cNvSpPr txBox="1">
            <a:spLocks/>
          </p:cNvSpPr>
          <p:nvPr/>
        </p:nvSpPr>
        <p:spPr>
          <a:xfrm>
            <a:off x="-449178"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ngọn đuốc</a:t>
            </a:r>
          </a:p>
        </p:txBody>
      </p:sp>
      <p:sp>
        <p:nvSpPr>
          <p:cNvPr id="8" name="Title 1"/>
          <p:cNvSpPr txBox="1">
            <a:spLocks/>
          </p:cNvSpPr>
          <p:nvPr/>
        </p:nvSpPr>
        <p:spPr>
          <a:xfrm>
            <a:off x="7147034"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con chuột</a:t>
            </a:r>
          </a:p>
        </p:txBody>
      </p:sp>
      <p:pic>
        <p:nvPicPr>
          <p:cNvPr id="2" name="Picture 2" descr="Chiêm bao mơ thấy viên thuốc là số mấy? đánh con gì?"/>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3766" y="1286949"/>
            <a:ext cx="3872068" cy="29040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ownload Hand Torch PNG Image for F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99" y="412034"/>
            <a:ext cx="4312366" cy="4312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Đặc tính sinh học của Chuột - AN TAM - KIEM SOAT CON TRU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5834" y="2085729"/>
            <a:ext cx="4114800" cy="2059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3276600" y="58205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viên thuốc</a:t>
            </a:r>
          </a:p>
        </p:txBody>
      </p:sp>
      <p:sp>
        <p:nvSpPr>
          <p:cNvPr id="14" name="Title 1"/>
          <p:cNvSpPr txBox="1">
            <a:spLocks/>
          </p:cNvSpPr>
          <p:nvPr/>
        </p:nvSpPr>
        <p:spPr>
          <a:xfrm>
            <a:off x="-449178" y="58205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ngọn đuốc</a:t>
            </a:r>
          </a:p>
        </p:txBody>
      </p:sp>
      <p:sp>
        <p:nvSpPr>
          <p:cNvPr id="19" name="Title 1"/>
          <p:cNvSpPr txBox="1">
            <a:spLocks/>
          </p:cNvSpPr>
          <p:nvPr/>
        </p:nvSpPr>
        <p:spPr>
          <a:xfrm>
            <a:off x="7147034" y="58205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con chuột</a:t>
            </a:r>
          </a:p>
        </p:txBody>
      </p:sp>
      <p:sp>
        <p:nvSpPr>
          <p:cNvPr id="20" name="Title 1"/>
          <p:cNvSpPr txBox="1">
            <a:spLocks/>
          </p:cNvSpPr>
          <p:nvPr/>
        </p:nvSpPr>
        <p:spPr>
          <a:xfrm>
            <a:off x="538477" y="48437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buốt</a:t>
            </a:r>
          </a:p>
        </p:txBody>
      </p:sp>
      <p:sp>
        <p:nvSpPr>
          <p:cNvPr id="21" name="Title 1"/>
          <p:cNvSpPr txBox="1">
            <a:spLocks/>
          </p:cNvSpPr>
          <p:nvPr/>
        </p:nvSpPr>
        <p:spPr>
          <a:xfrm>
            <a:off x="3160059" y="48437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muốt</a:t>
            </a:r>
          </a:p>
        </p:txBody>
      </p:sp>
      <p:sp>
        <p:nvSpPr>
          <p:cNvPr id="28" name="Title 1"/>
          <p:cNvSpPr txBox="1">
            <a:spLocks/>
          </p:cNvSpPr>
          <p:nvPr/>
        </p:nvSpPr>
        <p:spPr>
          <a:xfrm>
            <a:off x="5784264" y="48437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ruột</a:t>
            </a:r>
          </a:p>
        </p:txBody>
      </p:sp>
      <p:sp>
        <p:nvSpPr>
          <p:cNvPr id="29" name="Title 1"/>
          <p:cNvSpPr txBox="1">
            <a:spLocks/>
          </p:cNvSpPr>
          <p:nvPr/>
        </p:nvSpPr>
        <p:spPr>
          <a:xfrm>
            <a:off x="8534401" y="48437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tuột</a:t>
            </a:r>
          </a:p>
        </p:txBody>
      </p:sp>
      <p:sp>
        <p:nvSpPr>
          <p:cNvPr id="30" name="Title 1"/>
          <p:cNvSpPr txBox="1">
            <a:spLocks/>
          </p:cNvSpPr>
          <p:nvPr/>
        </p:nvSpPr>
        <p:spPr>
          <a:xfrm>
            <a:off x="528069" y="37554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cuốc</a:t>
            </a:r>
          </a:p>
        </p:txBody>
      </p:sp>
      <p:sp>
        <p:nvSpPr>
          <p:cNvPr id="31" name="Title 1"/>
          <p:cNvSpPr txBox="1">
            <a:spLocks/>
          </p:cNvSpPr>
          <p:nvPr/>
        </p:nvSpPr>
        <p:spPr>
          <a:xfrm>
            <a:off x="3433800" y="37769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luộc</a:t>
            </a:r>
          </a:p>
        </p:txBody>
      </p:sp>
      <p:sp>
        <p:nvSpPr>
          <p:cNvPr id="32" name="Title 1"/>
          <p:cNvSpPr txBox="1">
            <a:spLocks/>
          </p:cNvSpPr>
          <p:nvPr/>
        </p:nvSpPr>
        <p:spPr>
          <a:xfrm>
            <a:off x="6040854" y="37732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ruốc</a:t>
            </a:r>
          </a:p>
        </p:txBody>
      </p:sp>
      <p:sp>
        <p:nvSpPr>
          <p:cNvPr id="33" name="Title 1"/>
          <p:cNvSpPr txBox="1">
            <a:spLocks/>
          </p:cNvSpPr>
          <p:nvPr/>
        </p:nvSpPr>
        <p:spPr>
          <a:xfrm>
            <a:off x="8833869" y="377596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thuộc</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381000"/>
            <a:ext cx="3791838" cy="3545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r="29095" b="18789"/>
          <a:stretch/>
        </p:blipFill>
        <p:spPr>
          <a:xfrm>
            <a:off x="0" y="0"/>
            <a:ext cx="12192000" cy="6858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60943" b="19940"/>
          <a:stretch/>
        </p:blipFill>
        <p:spPr>
          <a:xfrm>
            <a:off x="1642534" y="2918707"/>
            <a:ext cx="3200400" cy="391160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0438" t="10625" r="50084" b="8717"/>
          <a:stretch/>
        </p:blipFill>
        <p:spPr>
          <a:xfrm>
            <a:off x="7950199" y="2918706"/>
            <a:ext cx="3403601" cy="3911603"/>
          </a:xfrm>
          <a:prstGeom prst="rect">
            <a:avLst/>
          </a:prstGeom>
        </p:spPr>
      </p:pic>
      <p:pic>
        <p:nvPicPr>
          <p:cNvPr id="2" name="Picture 1">
            <a:extLst>
              <a:ext uri="{FF2B5EF4-FFF2-40B4-BE49-F238E27FC236}">
                <a16:creationId xmlns:a16="http://schemas.microsoft.com/office/drawing/2014/main" id="{6D81C442-DBF7-4304-34EF-71DE44289352}"/>
              </a:ext>
            </a:extLst>
          </p:cNvPr>
          <p:cNvPicPr>
            <a:picLocks noChangeAspect="1"/>
          </p:cNvPicPr>
          <p:nvPr/>
        </p:nvPicPr>
        <p:blipFill>
          <a:blip r:embed="rId5"/>
          <a:stretch>
            <a:fillRect/>
          </a:stretch>
        </p:blipFill>
        <p:spPr>
          <a:xfrm>
            <a:off x="2514600" y="1295400"/>
            <a:ext cx="6901270" cy="2072820"/>
          </a:xfrm>
          <a:prstGeom prst="rect">
            <a:avLst/>
          </a:prstGeom>
        </p:spPr>
      </p:pic>
    </p:spTree>
    <p:extLst>
      <p:ext uri="{BB962C8B-B14F-4D97-AF65-F5344CB8AC3E}">
        <p14:creationId xmlns:p14="http://schemas.microsoft.com/office/powerpoint/2010/main" val="3474599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53BBB-992B-0B10-8925-E1B5FA2D93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D19C9D-6CBD-FFED-1129-2C432B75990A}"/>
              </a:ext>
            </a:extLst>
          </p:cNvPr>
          <p:cNvSpPr>
            <a:spLocks noGrp="1"/>
          </p:cNvSpPr>
          <p:nvPr>
            <p:ph idx="1"/>
          </p:nvPr>
        </p:nvSpPr>
        <p:spPr/>
        <p:txBody>
          <a:bodyPr/>
          <a:lstStyle/>
          <a:p>
            <a:endParaRPr lang="en-US"/>
          </a:p>
        </p:txBody>
      </p:sp>
      <p:pic>
        <p:nvPicPr>
          <p:cNvPr id="4" name="uooc">
            <a:hlinkClick r:id="" action="ppaction://media"/>
            <a:extLst>
              <a:ext uri="{FF2B5EF4-FFF2-40B4-BE49-F238E27FC236}">
                <a16:creationId xmlns:a16="http://schemas.microsoft.com/office/drawing/2014/main" id="{D235E4A0-F39D-69D9-8EAC-9A46788561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800" y="838200"/>
            <a:ext cx="10287000" cy="5486400"/>
          </a:xfrm>
          <a:prstGeom prst="rect">
            <a:avLst/>
          </a:prstGeom>
        </p:spPr>
      </p:pic>
    </p:spTree>
    <p:extLst>
      <p:ext uri="{BB962C8B-B14F-4D97-AF65-F5344CB8AC3E}">
        <p14:creationId xmlns:p14="http://schemas.microsoft.com/office/powerpoint/2010/main" val="1560045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65EFD-2AE6-946D-1D4A-44B5BF45A8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30B96E4-F4DF-6C38-92BD-527128392FE2}"/>
              </a:ext>
            </a:extLst>
          </p:cNvPr>
          <p:cNvSpPr>
            <a:spLocks noGrp="1"/>
          </p:cNvSpPr>
          <p:nvPr>
            <p:ph idx="1"/>
          </p:nvPr>
        </p:nvSpPr>
        <p:spPr/>
        <p:txBody>
          <a:bodyPr/>
          <a:lstStyle/>
          <a:p>
            <a:endParaRPr lang="en-US"/>
          </a:p>
        </p:txBody>
      </p:sp>
      <p:pic>
        <p:nvPicPr>
          <p:cNvPr id="4" name="uot">
            <a:hlinkClick r:id="" action="ppaction://media"/>
            <a:extLst>
              <a:ext uri="{FF2B5EF4-FFF2-40B4-BE49-F238E27FC236}">
                <a16:creationId xmlns:a16="http://schemas.microsoft.com/office/drawing/2014/main" id="{CF7DC523-EAE7-BD56-C6BA-385DE67C50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1600" y="838200"/>
            <a:ext cx="9601200" cy="5561436"/>
          </a:xfrm>
          <a:prstGeom prst="rect">
            <a:avLst/>
          </a:prstGeom>
        </p:spPr>
      </p:pic>
    </p:spTree>
    <p:extLst>
      <p:ext uri="{BB962C8B-B14F-4D97-AF65-F5344CB8AC3E}">
        <p14:creationId xmlns:p14="http://schemas.microsoft.com/office/powerpoint/2010/main" val="2917638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590801" y="618656"/>
            <a:ext cx="7061341" cy="5656639"/>
            <a:chOff x="2981978" y="534120"/>
            <a:chExt cx="5954200" cy="4109598"/>
          </a:xfrm>
        </p:grpSpPr>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973" t="28738" r="29690" b="33578"/>
            <a:stretch/>
          </p:blipFill>
          <p:spPr bwMode="auto">
            <a:xfrm>
              <a:off x="2981978" y="1887070"/>
              <a:ext cx="5898778" cy="275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423" t="50000" r="27793" b="29657"/>
            <a:stretch/>
          </p:blipFill>
          <p:spPr bwMode="auto">
            <a:xfrm>
              <a:off x="3109119" y="534120"/>
              <a:ext cx="5827059" cy="148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228600" y="41148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Mẹ</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cho</a:t>
            </a:r>
            <a:r>
              <a:rPr lang="en-US" dirty="0">
                <a:solidFill>
                  <a:srgbClr val="0070C0"/>
                </a:solidFill>
                <a:latin typeface="Arial-Rounded" pitchFamily="34" charset="0"/>
                <a:ea typeface="Arial-Rounded" pitchFamily="34" charset="0"/>
                <a:cs typeface="Arial-Rounded" pitchFamily="34" charset="0"/>
              </a:rPr>
              <a:t> Hà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công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viên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Cô</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bé</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rất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thích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thú</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háo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hức</a:t>
            </a:r>
            <a:r>
              <a:rPr lang="en-US" dirty="0">
                <a:solidFill>
                  <a:srgbClr val="0070C0"/>
                </a:solidFill>
                <a:latin typeface="Arial-Rounded" pitchFamily="34" charset="0"/>
                <a:ea typeface="Arial-Rounded" pitchFamily="34" charset="0"/>
                <a:cs typeface="Arial-Rounded" pitchFamily="34" charset="0"/>
              </a:rPr>
              <a:t>. Hà </a:t>
            </a:r>
            <a:r>
              <a:rPr lang="en-US" dirty="0" err="1">
                <a:solidFill>
                  <a:srgbClr val="0070C0"/>
                </a:solidFill>
                <a:latin typeface="Arial-Rounded" pitchFamily="34" charset="0"/>
                <a:ea typeface="Arial-Rounded" pitchFamily="34" charset="0"/>
                <a:cs typeface="Arial-Rounded" pitchFamily="34" charset="0"/>
              </a:rPr>
              <a:t>mặc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váy</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giày</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màu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hồng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Mẹ</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còn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vuốt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tóc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buộc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nơ</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cho</a:t>
            </a:r>
            <a:r>
              <a:rPr lang="en-US" dirty="0">
                <a:solidFill>
                  <a:srgbClr val="0070C0"/>
                </a:solidFill>
                <a:latin typeface="Arial-Rounded" pitchFamily="34" charset="0"/>
                <a:ea typeface="Arial-Rounded" pitchFamily="34" charset="0"/>
                <a:cs typeface="Arial-Rounded" pitchFamily="34" charset="0"/>
              </a:rPr>
              <a:t> Hà. </a:t>
            </a:r>
            <a:r>
              <a:rPr lang="en-US" dirty="0" err="1">
                <a:solidFill>
                  <a:srgbClr val="0070C0"/>
                </a:solidFill>
                <a:latin typeface="Arial-Rounded" pitchFamily="34" charset="0"/>
                <a:ea typeface="Arial-Rounded" pitchFamily="34" charset="0"/>
                <a:cs typeface="Arial-Rounded" pitchFamily="34" charset="0"/>
              </a:rPr>
              <a:t>Mẹ</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bảo</a:t>
            </a:r>
            <a:r>
              <a:rPr lang="en-US" dirty="0">
                <a:solidFill>
                  <a:srgbClr val="0070C0"/>
                </a:solidFill>
                <a:latin typeface="Arial-Rounded" pitchFamily="34" charset="0"/>
                <a:ea typeface="Arial-Rounded" pitchFamily="34" charset="0"/>
                <a:cs typeface="Arial-Rounded" pitchFamily="34" charset="0"/>
              </a:rPr>
              <a:t> Hà </a:t>
            </a:r>
            <a:r>
              <a:rPr lang="en-US" dirty="0" err="1">
                <a:solidFill>
                  <a:srgbClr val="0070C0"/>
                </a:solidFill>
                <a:latin typeface="Arial-Rounded" pitchFamily="34" charset="0"/>
                <a:ea typeface="Arial-Rounded" pitchFamily="34" charset="0"/>
                <a:cs typeface="Arial-Rounded" pitchFamily="34" charset="0"/>
              </a:rPr>
              <a:t>khi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chơi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cần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ăn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mặc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gọn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gàng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lịch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sự</a:t>
            </a:r>
            <a:r>
              <a:rPr lang="en-US" dirty="0">
                <a:solidFill>
                  <a:srgbClr val="0070C0"/>
                </a:solidFill>
                <a:latin typeface="Arial-Rounded" pitchFamily="34" charset="0"/>
                <a:ea typeface="Arial-Rounded" pitchFamily="34" charset="0"/>
                <a:cs typeface="Arial-Rounded" pitchFamily="34" charset="0"/>
              </a:rPr>
              <a:t>.</a:t>
            </a:r>
          </a:p>
        </p:txBody>
      </p:sp>
      <p:cxnSp>
        <p:nvCxnSpPr>
          <p:cNvPr id="11" name="Straight Connector 10"/>
          <p:cNvCxnSpPr/>
          <p:nvPr/>
        </p:nvCxnSpPr>
        <p:spPr>
          <a:xfrm flipH="1">
            <a:off x="7161564" y="4045477"/>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94634" y="3836989"/>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1</a:t>
            </a:r>
          </a:p>
        </p:txBody>
      </p:sp>
      <p:sp>
        <p:nvSpPr>
          <p:cNvPr id="13" name="Oval 12"/>
          <p:cNvSpPr/>
          <p:nvPr/>
        </p:nvSpPr>
        <p:spPr>
          <a:xfrm>
            <a:off x="7330229" y="3807222"/>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3375929" y="4618669"/>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670819" y="5234220"/>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678401" y="4459900"/>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3</a:t>
            </a:r>
          </a:p>
        </p:txBody>
      </p:sp>
      <p:cxnSp>
        <p:nvCxnSpPr>
          <p:cNvPr id="17" name="Straight Connector 16"/>
          <p:cNvCxnSpPr/>
          <p:nvPr/>
        </p:nvCxnSpPr>
        <p:spPr>
          <a:xfrm>
            <a:off x="3910339" y="5765625"/>
            <a:ext cx="9818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693295" y="5808777"/>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0786268" y="5218859"/>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1993168" y="508959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4</a:t>
            </a:r>
          </a:p>
        </p:txBody>
      </p:sp>
      <p:cxnSp>
        <p:nvCxnSpPr>
          <p:cNvPr id="24" name="Straight Connector 23"/>
          <p:cNvCxnSpPr/>
          <p:nvPr/>
        </p:nvCxnSpPr>
        <p:spPr>
          <a:xfrm flipH="1">
            <a:off x="11716746" y="5790848"/>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10786269" y="5104956"/>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5</a:t>
            </a:r>
          </a:p>
        </p:txBody>
      </p:sp>
      <p:pic>
        <p:nvPicPr>
          <p:cNvPr id="4" name="Picture 3">
            <a:extLst>
              <a:ext uri="{FF2B5EF4-FFF2-40B4-BE49-F238E27FC236}">
                <a16:creationId xmlns:a16="http://schemas.microsoft.com/office/drawing/2014/main" id="{CE9F9911-106A-3E24-53EE-36819E833010}"/>
              </a:ext>
            </a:extLst>
          </p:cNvPr>
          <p:cNvPicPr>
            <a:picLocks noChangeAspect="1"/>
          </p:cNvPicPr>
          <p:nvPr/>
        </p:nvPicPr>
        <p:blipFill>
          <a:blip r:embed="rId3"/>
          <a:stretch>
            <a:fillRect/>
          </a:stretch>
        </p:blipFill>
        <p:spPr>
          <a:xfrm>
            <a:off x="2895600" y="304800"/>
            <a:ext cx="6477000" cy="3250767"/>
          </a:xfrm>
          <a:prstGeom prst="rect">
            <a:avLst/>
          </a:prstGeom>
        </p:spPr>
      </p:pic>
      <p:grpSp>
        <p:nvGrpSpPr>
          <p:cNvPr id="5" name="Group 4"/>
          <p:cNvGrpSpPr/>
          <p:nvPr/>
        </p:nvGrpSpPr>
        <p:grpSpPr>
          <a:xfrm>
            <a:off x="230477" y="203423"/>
            <a:ext cx="2621250" cy="941185"/>
            <a:chOff x="63500" y="1429216"/>
            <a:chExt cx="1970813" cy="705889"/>
          </a:xfrm>
        </p:grpSpPr>
        <p:sp>
          <p:nvSpPr>
            <p:cNvPr id="6"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1665721"/>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buổi</a:t>
            </a:r>
          </a:p>
        </p:txBody>
      </p:sp>
      <p:sp>
        <p:nvSpPr>
          <p:cNvPr id="7" name="Title 1"/>
          <p:cNvSpPr txBox="1">
            <a:spLocks/>
          </p:cNvSpPr>
          <p:nvPr/>
        </p:nvSpPr>
        <p:spPr>
          <a:xfrm>
            <a:off x="6477000" y="1665721"/>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nhuộm</a:t>
            </a:r>
          </a:p>
        </p:txBody>
      </p:sp>
      <p:sp>
        <p:nvSpPr>
          <p:cNvPr id="6" name="Title 1"/>
          <p:cNvSpPr txBox="1">
            <a:spLocks/>
          </p:cNvSpPr>
          <p:nvPr/>
        </p:nvSpPr>
        <p:spPr>
          <a:xfrm>
            <a:off x="990600" y="366725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buồm</a:t>
            </a:r>
          </a:p>
        </p:txBody>
      </p:sp>
      <p:sp>
        <p:nvSpPr>
          <p:cNvPr id="5" name="Title 1"/>
          <p:cNvSpPr txBox="1">
            <a:spLocks/>
          </p:cNvSpPr>
          <p:nvPr/>
        </p:nvSpPr>
        <p:spPr>
          <a:xfrm>
            <a:off x="6513501" y="366725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đuôi</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r="29095" b="18789"/>
          <a:stretch/>
        </p:blipFill>
        <p:spPr>
          <a:xfrm>
            <a:off x="0" y="0"/>
            <a:ext cx="12192000" cy="6858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60943" b="19940"/>
          <a:stretch/>
        </p:blipFill>
        <p:spPr>
          <a:xfrm>
            <a:off x="1642534" y="2918707"/>
            <a:ext cx="3200400" cy="391160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0438" t="10625" r="50084" b="8717"/>
          <a:stretch/>
        </p:blipFill>
        <p:spPr>
          <a:xfrm>
            <a:off x="7950199" y="2918706"/>
            <a:ext cx="3403601" cy="3911603"/>
          </a:xfrm>
          <a:prstGeom prst="rect">
            <a:avLst/>
          </a:prstGeom>
        </p:spPr>
      </p:pic>
      <p:pic>
        <p:nvPicPr>
          <p:cNvPr id="2" name="Picture 1">
            <a:extLst>
              <a:ext uri="{FF2B5EF4-FFF2-40B4-BE49-F238E27FC236}">
                <a16:creationId xmlns:a16="http://schemas.microsoft.com/office/drawing/2014/main" id="{1A6CEB21-85B1-EFF7-E4B4-F4656ED2AFE3}"/>
              </a:ext>
            </a:extLst>
          </p:cNvPr>
          <p:cNvPicPr>
            <a:picLocks noChangeAspect="1"/>
          </p:cNvPicPr>
          <p:nvPr/>
        </p:nvPicPr>
        <p:blipFill>
          <a:blip r:embed="rId5"/>
          <a:stretch>
            <a:fillRect/>
          </a:stretch>
        </p:blipFill>
        <p:spPr>
          <a:xfrm>
            <a:off x="1981200" y="1295400"/>
            <a:ext cx="8293209" cy="2087955"/>
          </a:xfrm>
          <a:prstGeom prst="rect">
            <a:avLst/>
          </a:prstGeom>
        </p:spPr>
      </p:pic>
    </p:spTree>
    <p:extLst>
      <p:ext uri="{BB962C8B-B14F-4D97-AF65-F5344CB8AC3E}">
        <p14:creationId xmlns:p14="http://schemas.microsoft.com/office/powerpoint/2010/main" val="28424325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Mẹ cho Hà đi công viên. Cô bé rất thích thú và háo hức. Hà mặc váy trắng, đi giày màu hồng. Mẹ còn vuốt tóc và buộc nơ cho Hà. Mẹ bảo Hà khi đi chơi cần ăn mặc gọn gàng, lịch sự.</a:t>
            </a:r>
          </a:p>
        </p:txBody>
      </p:sp>
      <p:cxnSp>
        <p:nvCxnSpPr>
          <p:cNvPr id="47" name="Straight Connector 46"/>
          <p:cNvCxnSpPr/>
          <p:nvPr/>
        </p:nvCxnSpPr>
        <p:spPr>
          <a:xfrm>
            <a:off x="1219200" y="1564668"/>
            <a:ext cx="7239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448752" y="55245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prstClr val="white"/>
                </a:solidFill>
                <a:latin typeface="Arial-Rounded" pitchFamily="34" charset="0"/>
                <a:ea typeface="Arial-Rounded" pitchFamily="34" charset="0"/>
                <a:cs typeface="Arial-Rounded" pitchFamily="34" charset="0"/>
              </a:rPr>
              <a:t>Mẹ cho Hà đi đâu?</a:t>
            </a:r>
          </a:p>
        </p:txBody>
      </p:sp>
      <p:cxnSp>
        <p:nvCxnSpPr>
          <p:cNvPr id="15" name="Straight Connector 14"/>
          <p:cNvCxnSpPr/>
          <p:nvPr/>
        </p:nvCxnSpPr>
        <p:spPr>
          <a:xfrm>
            <a:off x="8991600" y="1546739"/>
            <a:ext cx="27894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03406" y="55245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Arial-Rounded" pitchFamily="34" charset="0"/>
                <a:ea typeface="Arial-Rounded" pitchFamily="34" charset="0"/>
                <a:cs typeface="Arial-Rounded" pitchFamily="34" charset="0"/>
              </a:rPr>
              <a:t>Cảm xúc của Hà như thế nào khi được đi công viên?</a:t>
            </a:r>
          </a:p>
        </p:txBody>
      </p:sp>
      <p:cxnSp>
        <p:nvCxnSpPr>
          <p:cNvPr id="22" name="Straight Connector 21"/>
          <p:cNvCxnSpPr/>
          <p:nvPr/>
        </p:nvCxnSpPr>
        <p:spPr>
          <a:xfrm>
            <a:off x="337510" y="2214284"/>
            <a:ext cx="58217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57200"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Arial-Rounded" pitchFamily="34" charset="0"/>
                <a:ea typeface="Arial-Rounded" pitchFamily="34" charset="0"/>
                <a:cs typeface="Arial-Rounded" pitchFamily="34" charset="0"/>
              </a:rPr>
              <a:t>Trang phục của Hà khi đi công viên là gì?</a:t>
            </a:r>
          </a:p>
        </p:txBody>
      </p:sp>
      <p:cxnSp>
        <p:nvCxnSpPr>
          <p:cNvPr id="25" name="Straight Connector 24"/>
          <p:cNvCxnSpPr/>
          <p:nvPr/>
        </p:nvCxnSpPr>
        <p:spPr>
          <a:xfrm>
            <a:off x="6553200" y="2232216"/>
            <a:ext cx="495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37510" y="2971800"/>
            <a:ext cx="53012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37508" y="3733800"/>
            <a:ext cx="24056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381000"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Arial-Rounded" pitchFamily="34" charset="0"/>
                <a:ea typeface="Arial-Rounded" pitchFamily="34" charset="0"/>
                <a:cs typeface="Arial-Rounded" pitchFamily="34" charset="0"/>
              </a:rPr>
              <a:t>Em học hỏi được gì từ Hà và mẹ Hà khi chọn trang phục đi chơi hoặc đi ra ngoài?</a:t>
            </a:r>
          </a:p>
        </p:txBody>
      </p:sp>
      <p:cxnSp>
        <p:nvCxnSpPr>
          <p:cNvPr id="31" name="Straight Connector 30"/>
          <p:cNvCxnSpPr/>
          <p:nvPr/>
        </p:nvCxnSpPr>
        <p:spPr>
          <a:xfrm>
            <a:off x="457200" y="4495800"/>
            <a:ext cx="853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2"/>
                                        </p:tgtEl>
                                      </p:cBhvr>
                                    </p:animEffect>
                                    <p:set>
                                      <p:cBhvr>
                                        <p:cTn id="38" dur="1" fill="hold">
                                          <p:stCondLst>
                                            <p:cond delay="499"/>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25"/>
                                        </p:tgtEl>
                                      </p:cBhvr>
                                    </p:animEffect>
                                    <p:set>
                                      <p:cBhvr>
                                        <p:cTn id="59" dur="1" fill="hold">
                                          <p:stCondLst>
                                            <p:cond delay="499"/>
                                          </p:stCondLst>
                                        </p:cTn>
                                        <p:tgtEl>
                                          <p:spTgt spid="25"/>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8"/>
                                        </p:tgtEl>
                                      </p:cBhvr>
                                    </p:animEffect>
                                    <p:set>
                                      <p:cBhvr>
                                        <p:cTn id="65" dur="1" fill="hold">
                                          <p:stCondLst>
                                            <p:cond delay="499"/>
                                          </p:stCondLst>
                                        </p:cTn>
                                        <p:tgtEl>
                                          <p:spTgt spid="2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31"/>
                                        </p:tgtEl>
                                      </p:cBhvr>
                                    </p:animEffect>
                                    <p:set>
                                      <p:cBhvr>
                                        <p:cTn id="80"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4"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533400" y="4495800"/>
            <a:ext cx="111252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dirty="0">
                <a:solidFill>
                  <a:prstClr val="black"/>
                </a:solidFill>
                <a:latin typeface="Arial-Rounded" pitchFamily="34" charset="0"/>
                <a:ea typeface="Arial-Rounded" pitchFamily="34" charset="0"/>
                <a:cs typeface="Arial-Rounded" pitchFamily="34" charset="0"/>
              </a:rPr>
              <a:t>	</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Mẹ</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cho</a:t>
            </a:r>
            <a:r>
              <a:rPr lang="en-US" sz="3200" dirty="0">
                <a:solidFill>
                  <a:srgbClr val="0070C0"/>
                </a:solidFill>
                <a:latin typeface="Arial-Rounded" pitchFamily="34" charset="0"/>
                <a:ea typeface="Arial-Rounded" pitchFamily="34" charset="0"/>
                <a:cs typeface="Arial-Rounded" pitchFamily="34" charset="0"/>
              </a:rPr>
              <a:t> Hà </a:t>
            </a:r>
            <a:r>
              <a:rPr lang="en-US" sz="3200" dirty="0" err="1">
                <a:solidFill>
                  <a:srgbClr val="0070C0"/>
                </a:solidFill>
                <a:latin typeface="Arial-Rounded" pitchFamily="34" charset="0"/>
                <a:ea typeface="Arial-Rounded" pitchFamily="34" charset="0"/>
                <a:cs typeface="Arial-Rounded" pitchFamily="34" charset="0"/>
              </a:rPr>
              <a:t>đi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công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viên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Cô</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bé</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rất</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thích</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thú</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háo</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hức</a:t>
            </a:r>
            <a:r>
              <a:rPr lang="en-US" sz="3200" dirty="0">
                <a:solidFill>
                  <a:srgbClr val="0070C0"/>
                </a:solidFill>
                <a:latin typeface="Arial-Rounded" pitchFamily="34" charset="0"/>
                <a:ea typeface="Arial-Rounded" pitchFamily="34" charset="0"/>
                <a:cs typeface="Arial-Rounded" pitchFamily="34" charset="0"/>
              </a:rPr>
              <a:t>. Hà </a:t>
            </a:r>
            <a:r>
              <a:rPr lang="en-US" sz="3200" dirty="0" err="1">
                <a:solidFill>
                  <a:srgbClr val="0070C0"/>
                </a:solidFill>
                <a:latin typeface="Arial-Rounded" pitchFamily="34" charset="0"/>
                <a:ea typeface="Arial-Rounded" pitchFamily="34" charset="0"/>
                <a:cs typeface="Arial-Rounded" pitchFamily="34" charset="0"/>
              </a:rPr>
              <a:t>mặc</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váy</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trắng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đi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giày</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màu</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hồng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Mẹ</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còn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vuốt</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tóc</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buộc</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nơ</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cho</a:t>
            </a:r>
            <a:r>
              <a:rPr lang="en-US" sz="3200" dirty="0">
                <a:solidFill>
                  <a:srgbClr val="0070C0"/>
                </a:solidFill>
                <a:latin typeface="Arial-Rounded" pitchFamily="34" charset="0"/>
                <a:ea typeface="Arial-Rounded" pitchFamily="34" charset="0"/>
                <a:cs typeface="Arial-Rounded" pitchFamily="34" charset="0"/>
              </a:rPr>
              <a:t> Hà. </a:t>
            </a:r>
            <a:r>
              <a:rPr lang="en-US" sz="3200" dirty="0" err="1">
                <a:solidFill>
                  <a:srgbClr val="0070C0"/>
                </a:solidFill>
                <a:latin typeface="Arial-Rounded" pitchFamily="34" charset="0"/>
                <a:ea typeface="Arial-Rounded" pitchFamily="34" charset="0"/>
                <a:cs typeface="Arial-Rounded" pitchFamily="34" charset="0"/>
              </a:rPr>
              <a:t>Mẹ</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bảo</a:t>
            </a:r>
            <a:r>
              <a:rPr lang="en-US" sz="3200" dirty="0">
                <a:solidFill>
                  <a:srgbClr val="0070C0"/>
                </a:solidFill>
                <a:latin typeface="Arial-Rounded" pitchFamily="34" charset="0"/>
                <a:ea typeface="Arial-Rounded" pitchFamily="34" charset="0"/>
                <a:cs typeface="Arial-Rounded" pitchFamily="34" charset="0"/>
              </a:rPr>
              <a:t> Hà </a:t>
            </a:r>
            <a:r>
              <a:rPr lang="en-US" sz="3200" dirty="0" err="1">
                <a:solidFill>
                  <a:srgbClr val="0070C0"/>
                </a:solidFill>
                <a:latin typeface="Arial-Rounded" pitchFamily="34" charset="0"/>
                <a:ea typeface="Arial-Rounded" pitchFamily="34" charset="0"/>
                <a:cs typeface="Arial-Rounded" pitchFamily="34" charset="0"/>
              </a:rPr>
              <a:t>khi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đi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chơi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cần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ăn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mặc</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gọn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gàng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lịch</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sự</a:t>
            </a:r>
            <a:r>
              <a:rPr lang="en-US" sz="3200" dirty="0">
                <a:solidFill>
                  <a:srgbClr val="0070C0"/>
                </a:solidFill>
                <a:latin typeface="Arial-Rounded" pitchFamily="34" charset="0"/>
                <a:ea typeface="Arial-Rounded" pitchFamily="34" charset="0"/>
                <a:cs typeface="Arial-Rounded" pitchFamily="34" charset="0"/>
              </a:rPr>
              <a:t>.</a:t>
            </a: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1047"/>
          <a:stretch/>
        </p:blipFill>
        <p:spPr bwMode="auto">
          <a:xfrm>
            <a:off x="1623400" y="2402541"/>
            <a:ext cx="8935584" cy="245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381000"/>
            <a:ext cx="2731941" cy="2554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590800" y="914400"/>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Chuẩn</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bị</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đi</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dự</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sinh</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nhật</a:t>
            </a:r>
            <a:endParaRPr lang="en-US" sz="6000" dirty="0">
              <a:solidFill>
                <a:srgbClr val="0070C0"/>
              </a:solidFill>
              <a:latin typeface="Arial-Rounded" pitchFamily="34" charset="0"/>
              <a:ea typeface="Arial-Rounded" pitchFamily="34" charset="0"/>
              <a:cs typeface="Arial-Rounded" pitchFamily="34" charset="0"/>
            </a:endParaRPr>
          </a:p>
        </p:txBody>
      </p:sp>
      <p:pic>
        <p:nvPicPr>
          <p:cNvPr id="8" name="Picture 7">
            <a:extLst>
              <a:ext uri="{FF2B5EF4-FFF2-40B4-BE49-F238E27FC236}">
                <a16:creationId xmlns:a16="http://schemas.microsoft.com/office/drawing/2014/main" id="{61A4FEA5-0AB4-2EED-A982-A0BAFA9C359C}"/>
              </a:ext>
            </a:extLst>
          </p:cNvPr>
          <p:cNvPicPr>
            <a:picLocks noChangeAspect="1"/>
          </p:cNvPicPr>
          <p:nvPr/>
        </p:nvPicPr>
        <p:blipFill>
          <a:blip r:embed="rId2"/>
          <a:stretch>
            <a:fillRect/>
          </a:stretch>
        </p:blipFill>
        <p:spPr>
          <a:xfrm>
            <a:off x="2895600" y="1828800"/>
            <a:ext cx="7296150" cy="4524375"/>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4A4F03-8A6B-7A6B-827A-11DB29B48E54}"/>
              </a:ext>
            </a:extLst>
          </p:cNvPr>
          <p:cNvPicPr>
            <a:picLocks noChangeAspect="1"/>
          </p:cNvPicPr>
          <p:nvPr/>
        </p:nvPicPr>
        <p:blipFill>
          <a:blip r:embed="rId2"/>
          <a:stretch>
            <a:fillRect/>
          </a:stretch>
        </p:blipFill>
        <p:spPr>
          <a:xfrm>
            <a:off x="533400" y="1676400"/>
            <a:ext cx="5283947" cy="3276599"/>
          </a:xfrm>
          <a:prstGeom prst="rect">
            <a:avLst/>
          </a:prstGeom>
        </p:spPr>
      </p:pic>
      <p:sp>
        <p:nvSpPr>
          <p:cNvPr id="3" name="Rounded Rectangle 28">
            <a:extLst>
              <a:ext uri="{FF2B5EF4-FFF2-40B4-BE49-F238E27FC236}">
                <a16:creationId xmlns:a16="http://schemas.microsoft.com/office/drawing/2014/main" id="{AA70D466-119A-8CE1-C582-E58002A82953}"/>
              </a:ext>
            </a:extLst>
          </p:cNvPr>
          <p:cNvSpPr/>
          <p:nvPr/>
        </p:nvSpPr>
        <p:spPr>
          <a:xfrm>
            <a:off x="6019800" y="1752600"/>
            <a:ext cx="5257800" cy="13215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Arial-Rounded" pitchFamily="34" charset="0"/>
                <a:ea typeface="Arial-Rounded" pitchFamily="34" charset="0"/>
                <a:cs typeface="Arial-Rounded" pitchFamily="34" charset="0"/>
              </a:rPr>
              <a:t>Chuẩn</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bị</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đi</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dự</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sinh</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nhật</a:t>
            </a:r>
            <a:r>
              <a:rPr lang="en-US" sz="3600" dirty="0">
                <a:solidFill>
                  <a:prstClr val="white"/>
                </a:solidFill>
                <a:latin typeface="Arial-Rounded" pitchFamily="34" charset="0"/>
                <a:ea typeface="Arial-Rounded" pitchFamily="34" charset="0"/>
                <a:cs typeface="Arial-Rounded" pitchFamily="34" charset="0"/>
              </a:rPr>
              <a:t> Nam </a:t>
            </a:r>
            <a:r>
              <a:rPr lang="en-US" sz="3600" dirty="0" err="1">
                <a:solidFill>
                  <a:prstClr val="white"/>
                </a:solidFill>
                <a:latin typeface="Arial-Rounded" pitchFamily="34" charset="0"/>
                <a:ea typeface="Arial-Rounded" pitchFamily="34" charset="0"/>
                <a:cs typeface="Arial-Rounded" pitchFamily="34" charset="0"/>
              </a:rPr>
              <a:t>và</a:t>
            </a:r>
            <a:r>
              <a:rPr lang="en-US" sz="3600" dirty="0">
                <a:solidFill>
                  <a:prstClr val="white"/>
                </a:solidFill>
                <a:latin typeface="Arial-Rounded" pitchFamily="34" charset="0"/>
                <a:ea typeface="Arial-Rounded" pitchFamily="34" charset="0"/>
                <a:cs typeface="Arial-Rounded" pitchFamily="34" charset="0"/>
              </a:rPr>
              <a:t> Hà </a:t>
            </a:r>
            <a:r>
              <a:rPr lang="en-US" sz="3600" dirty="0" err="1">
                <a:solidFill>
                  <a:prstClr val="white"/>
                </a:solidFill>
                <a:latin typeface="Arial-Rounded" pitchFamily="34" charset="0"/>
                <a:ea typeface="Arial-Rounded" pitchFamily="34" charset="0"/>
                <a:cs typeface="Arial-Rounded" pitchFamily="34" charset="0"/>
              </a:rPr>
              <a:t>làm</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gì</a:t>
            </a:r>
            <a:r>
              <a:rPr lang="en-US" sz="3600" dirty="0">
                <a:solidFill>
                  <a:prstClr val="white"/>
                </a:solidFill>
                <a:latin typeface="Arial-Rounded" pitchFamily="34" charset="0"/>
                <a:ea typeface="Arial-Rounded" pitchFamily="34" charset="0"/>
                <a:cs typeface="Arial-Rounded" pitchFamily="34" charset="0"/>
              </a:rPr>
              <a:t>? </a:t>
            </a:r>
          </a:p>
        </p:txBody>
      </p:sp>
      <p:sp>
        <p:nvSpPr>
          <p:cNvPr id="4" name="TextBox 3">
            <a:extLst>
              <a:ext uri="{FF2B5EF4-FFF2-40B4-BE49-F238E27FC236}">
                <a16:creationId xmlns:a16="http://schemas.microsoft.com/office/drawing/2014/main" id="{C95EF138-C882-2DD5-30A6-8045B64CC9E6}"/>
              </a:ext>
            </a:extLst>
          </p:cNvPr>
          <p:cNvSpPr txBox="1"/>
          <p:nvPr/>
        </p:nvSpPr>
        <p:spPr>
          <a:xfrm>
            <a:off x="6324600" y="3352800"/>
            <a:ext cx="4648200" cy="1446550"/>
          </a:xfrm>
          <a:prstGeom prst="rect">
            <a:avLst/>
          </a:prstGeom>
          <a:noFill/>
        </p:spPr>
        <p:txBody>
          <a:bodyPr wrap="square" rtlCol="0">
            <a:spAutoFit/>
          </a:bodyPr>
          <a:lstStyle/>
          <a:p>
            <a:pPr algn="just"/>
            <a:r>
              <a:rPr lang="vi-VN" sz="44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Nam gói quà; Hà ghi bưu thiếp.</a:t>
            </a:r>
            <a:endParaRPr lang="en-US" sz="44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ounded Rectangle 28">
            <a:extLst>
              <a:ext uri="{FF2B5EF4-FFF2-40B4-BE49-F238E27FC236}">
                <a16:creationId xmlns:a16="http://schemas.microsoft.com/office/drawing/2014/main" id="{AA70D466-119A-8CE1-C582-E58002A82953}"/>
              </a:ext>
            </a:extLst>
          </p:cNvPr>
          <p:cNvSpPr/>
          <p:nvPr/>
        </p:nvSpPr>
        <p:spPr>
          <a:xfrm>
            <a:off x="6019800" y="5029200"/>
            <a:ext cx="5257800" cy="13215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prstClr val="white"/>
                </a:solidFill>
                <a:latin typeface="Arial-Rounded" pitchFamily="34" charset="0"/>
                <a:ea typeface="Arial-Rounded" pitchFamily="34" charset="0"/>
                <a:cs typeface="Arial-Rounded" pitchFamily="34" charset="0"/>
              </a:rPr>
              <a:t>Còn</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em</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chuẩn</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bị</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đi</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dự</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sinh</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nhật</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em</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sẽ</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làm</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gì</a:t>
            </a:r>
            <a:r>
              <a:rPr lang="en-US" sz="3600" dirty="0">
                <a:solidFill>
                  <a:prstClr val="white"/>
                </a:solidFill>
                <a:latin typeface="Arial-Rounded" pitchFamily="34" charset="0"/>
                <a:ea typeface="Arial-Rounded" pitchFamily="34" charset="0"/>
                <a:cs typeface="Arial-Rounded" pitchFamily="34" charset="0"/>
              </a:rPr>
              <a:t>?</a:t>
            </a:r>
            <a:endPar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1622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5"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6">
            <a:extLst>
              <a:ext uri="{28A0092B-C50C-407E-A947-70E740481C1C}">
                <a14:useLocalDpi xmlns:a14="http://schemas.microsoft.com/office/drawing/2010/main" val="0"/>
              </a:ext>
            </a:extLst>
          </a:blip>
          <a:srcRect l="3095" t="55606" r="69881"/>
          <a:stretch/>
        </p:blipFill>
        <p:spPr>
          <a:xfrm rot="21236918">
            <a:off x="140806" y="1851388"/>
            <a:ext cx="5516297" cy="5097439"/>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8C1EF0D3-D25B-BE06-8F15-F5DBF5BA57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7600" y="381000"/>
            <a:ext cx="7193903" cy="5791702"/>
          </a:xfrm>
          <a:prstGeom prst="rect">
            <a:avLst/>
          </a:prstGeom>
        </p:spPr>
      </p:pic>
    </p:spTree>
    <p:extLst>
      <p:ext uri="{BB962C8B-B14F-4D97-AF65-F5344CB8AC3E}">
        <p14:creationId xmlns:p14="http://schemas.microsoft.com/office/powerpoint/2010/main" val="358282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982" b="10916"/>
          <a:stretch/>
        </p:blipFill>
        <p:spPr bwMode="auto">
          <a:xfrm>
            <a:off x="0" y="609600"/>
            <a:ext cx="12192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0" y="-1"/>
            <a:ext cx="12192000" cy="990601"/>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SÚT BÓNG VÀO KHUNG THÀNH</a:t>
            </a:r>
          </a:p>
        </p:txBody>
      </p:sp>
      <p:pic>
        <p:nvPicPr>
          <p:cNvPr id="6" name="Picture 5"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0801" y="5640204"/>
            <a:ext cx="2097755" cy="1148523"/>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 y="0"/>
            <a:ext cx="609600" cy="609600"/>
          </a:xfrm>
          <a:prstGeom prst="rect">
            <a:avLst/>
          </a:prstGeom>
        </p:spPr>
      </p:pic>
    </p:spTree>
    <p:extLst>
      <p:ext uri="{BB962C8B-B14F-4D97-AF65-F5344CB8AC3E}">
        <p14:creationId xmlns:p14="http://schemas.microsoft.com/office/powerpoint/2010/main" val="382262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08196" y="1017985"/>
            <a:ext cx="4383004" cy="3213389"/>
            <a:chOff x="-219631" y="1240689"/>
            <a:chExt cx="4111605" cy="3213389"/>
          </a:xfrm>
        </p:grpSpPr>
        <p:pic>
          <p:nvPicPr>
            <p:cNvPr id="2050"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5741" b="67315" l="9500" r="92600">
                          <a14:backgroundMark x1="45100" y1="58333" x2="58000" y2="61667"/>
                          <a14:backgroundMark x1="44900" y1="58333" x2="49600" y2="65000"/>
                          <a14:backgroundMark x1="46100" y1="62500" x2="47700" y2="64537"/>
                          <a14:backgroundMark x1="44400" y1="58148" x2="45300" y2="62130"/>
                          <a14:backgroundMark x1="49200" y1="55000" x2="51800" y2="55463"/>
                          <a14:backgroundMark x1="53500" y1="56389" x2="55600" y2="59907"/>
                          <a14:backgroundMark x1="44900" y1="62315" x2="55600" y2="62963"/>
                          <a14:backgroundMark x1="46300" y1="61667" x2="51300" y2="63241"/>
                          <a14:backgroundMark x1="51300" y1="63241" x2="51300" y2="63241"/>
                        </a14:backgroundRemoval>
                      </a14:imgEffect>
                    </a14:imgLayer>
                  </a14:imgProps>
                </a:ext>
                <a:ext uri="{28A0092B-C50C-407E-A947-70E740481C1C}">
                  <a14:useLocalDpi xmlns:a14="http://schemas.microsoft.com/office/drawing/2010/main" val="0"/>
                </a:ext>
              </a:extLst>
            </a:blip>
            <a:srcRect l="8711" t="25745" r="7278" b="32489"/>
            <a:stretch/>
          </p:blipFill>
          <p:spPr bwMode="auto">
            <a:xfrm rot="21135014">
              <a:off x="-219631" y="1782227"/>
              <a:ext cx="4111605" cy="267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rot="20783150">
              <a:off x="891538" y="1240689"/>
              <a:ext cx="1562052" cy="829043"/>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uôc</a:t>
              </a:r>
              <a:endPar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p:cNvGrpSpPr/>
          <p:nvPr/>
        </p:nvGrpSpPr>
        <p:grpSpPr>
          <a:xfrm>
            <a:off x="6385326" y="954265"/>
            <a:ext cx="4317311" cy="3325989"/>
            <a:chOff x="5108509" y="1166359"/>
            <a:chExt cx="4317311" cy="3325989"/>
          </a:xfrm>
        </p:grpSpPr>
        <p:pic>
          <p:nvPicPr>
            <p:cNvPr id="6"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5741" b="67315" l="9500" r="92600">
                          <a14:backgroundMark x1="45100" y1="58333" x2="58000" y2="61667"/>
                          <a14:backgroundMark x1="44900" y1="58333" x2="49600" y2="65000"/>
                          <a14:backgroundMark x1="46100" y1="62500" x2="47700" y2="64537"/>
                          <a14:backgroundMark x1="44400" y1="58148" x2="45300" y2="62130"/>
                          <a14:backgroundMark x1="49200" y1="55000" x2="51800" y2="55463"/>
                          <a14:backgroundMark x1="53500" y1="56389" x2="55600" y2="59907"/>
                          <a14:backgroundMark x1="44900" y1="62315" x2="55600" y2="62963"/>
                          <a14:backgroundMark x1="46300" y1="61667" x2="51300" y2="63241"/>
                          <a14:backgroundMark x1="51300" y1="63241" x2="51300" y2="63241"/>
                        </a14:backgroundRemoval>
                      </a14:imgEffect>
                    </a14:imgLayer>
                  </a14:imgProps>
                </a:ext>
                <a:ext uri="{28A0092B-C50C-407E-A947-70E740481C1C}">
                  <a14:useLocalDpi xmlns:a14="http://schemas.microsoft.com/office/drawing/2010/main" val="0"/>
                </a:ext>
              </a:extLst>
            </a:blip>
            <a:srcRect l="8711" t="25745" r="7278" b="32489"/>
            <a:stretch/>
          </p:blipFill>
          <p:spPr bwMode="auto">
            <a:xfrm rot="407314" flipH="1">
              <a:off x="5108509" y="1605139"/>
              <a:ext cx="4317311" cy="2887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rot="838533">
              <a:off x="6665122" y="1166359"/>
              <a:ext cx="1696835" cy="781943"/>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uôt</a:t>
              </a:r>
              <a:endPar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 name="Group 2"/>
          <p:cNvGrpSpPr/>
          <p:nvPr/>
        </p:nvGrpSpPr>
        <p:grpSpPr>
          <a:xfrm>
            <a:off x="1676400" y="5694150"/>
            <a:ext cx="1143000" cy="1129214"/>
            <a:chOff x="1066800" y="5029200"/>
            <a:chExt cx="1371600" cy="1357814"/>
          </a:xfrm>
        </p:grpSpPr>
        <p:pic>
          <p:nvPicPr>
            <p:cNvPr id="1027"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131853" y="5408685"/>
              <a:ext cx="1241492"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cuốc</a:t>
              </a:r>
              <a:endPar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 name="Group 7"/>
          <p:cNvGrpSpPr/>
          <p:nvPr/>
        </p:nvGrpSpPr>
        <p:grpSpPr>
          <a:xfrm>
            <a:off x="2895600" y="5694150"/>
            <a:ext cx="1339377" cy="1129214"/>
            <a:chOff x="975360" y="5029200"/>
            <a:chExt cx="1607252" cy="1357814"/>
          </a:xfrm>
        </p:grpSpPr>
        <p:pic>
          <p:nvPicPr>
            <p:cNvPr id="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a:xfrm>
              <a:off x="975360" y="5512401"/>
              <a:ext cx="1607252" cy="549758"/>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ruột</a:t>
              </a:r>
              <a:endParaRPr lang="en-US"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p:cNvGrpSpPr/>
          <p:nvPr/>
        </p:nvGrpSpPr>
        <p:grpSpPr>
          <a:xfrm>
            <a:off x="4267200" y="5728786"/>
            <a:ext cx="1143000" cy="1129214"/>
            <a:chOff x="1066800" y="5029200"/>
            <a:chExt cx="1371600" cy="1357814"/>
          </a:xfrm>
        </p:grpSpPr>
        <p:pic>
          <p:nvPicPr>
            <p:cNvPr id="12"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1158240" y="5470753"/>
              <a:ext cx="1280160"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tuột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p:cNvGrpSpPr/>
          <p:nvPr/>
        </p:nvGrpSpPr>
        <p:grpSpPr>
          <a:xfrm>
            <a:off x="5577343" y="5694150"/>
            <a:ext cx="1157491" cy="1129214"/>
            <a:chOff x="1066800" y="5029200"/>
            <a:chExt cx="1388989" cy="1357814"/>
          </a:xfrm>
        </p:grpSpPr>
        <p:pic>
          <p:nvPicPr>
            <p:cNvPr id="15"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p:cNvSpPr/>
            <p:nvPr/>
          </p:nvSpPr>
          <p:spPr>
            <a:xfrm>
              <a:off x="1140548" y="5420775"/>
              <a:ext cx="1315241"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luộc</a:t>
              </a:r>
              <a:endParaRPr lang="en-US"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6858000" y="5727187"/>
            <a:ext cx="1143001" cy="1129214"/>
            <a:chOff x="1066800" y="5029200"/>
            <a:chExt cx="1371601" cy="1357814"/>
          </a:xfrm>
        </p:grpSpPr>
        <p:pic>
          <p:nvPicPr>
            <p:cNvPr id="18"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Oval 18"/>
            <p:cNvSpPr/>
            <p:nvPr/>
          </p:nvSpPr>
          <p:spPr>
            <a:xfrm>
              <a:off x="1066801" y="5408685"/>
              <a:ext cx="1371600"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chuột</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p:cNvGrpSpPr/>
          <p:nvPr/>
        </p:nvGrpSpPr>
        <p:grpSpPr>
          <a:xfrm>
            <a:off x="8119813" y="5728786"/>
            <a:ext cx="1176587" cy="1129214"/>
            <a:chOff x="1066800" y="5029200"/>
            <a:chExt cx="1411904" cy="1357814"/>
          </a:xfrm>
        </p:grpSpPr>
        <p:pic>
          <p:nvPicPr>
            <p:cNvPr id="21"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1107104" y="5218942"/>
              <a:ext cx="1371600" cy="978329"/>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buốt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p:cNvGrpSpPr/>
          <p:nvPr/>
        </p:nvGrpSpPr>
        <p:grpSpPr>
          <a:xfrm>
            <a:off x="9350611" y="5694150"/>
            <a:ext cx="1164989" cy="1129214"/>
            <a:chOff x="1066800" y="5029200"/>
            <a:chExt cx="1397987" cy="1357814"/>
          </a:xfrm>
        </p:grpSpPr>
        <p:pic>
          <p:nvPicPr>
            <p:cNvPr id="24"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 24"/>
            <p:cNvSpPr/>
            <p:nvPr/>
          </p:nvSpPr>
          <p:spPr>
            <a:xfrm>
              <a:off x="1131853" y="5408685"/>
              <a:ext cx="1332934"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đuôi</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6" name="V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524000" y="609600"/>
            <a:ext cx="609600" cy="609600"/>
          </a:xfrm>
          <a:prstGeom prst="rect">
            <a:avLst/>
          </a:prstGeom>
        </p:spPr>
      </p:pic>
      <p:pic>
        <p:nvPicPr>
          <p:cNvPr id="28" name="Âm thanh phép thuậ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371600" y="2971800"/>
            <a:ext cx="609600" cy="609600"/>
          </a:xfrm>
          <a:prstGeom prst="rect">
            <a:avLst/>
          </a:prstGeom>
        </p:spPr>
      </p:pic>
      <p:pic>
        <p:nvPicPr>
          <p:cNvPr id="29"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19200" y="1600200"/>
            <a:ext cx="609600" cy="609600"/>
          </a:xfrm>
          <a:prstGeom prst="rect">
            <a:avLst/>
          </a:prstGeom>
        </p:spPr>
      </p:pic>
      <p:pic>
        <p:nvPicPr>
          <p:cNvPr id="30" name="Am-thanh-dung-roi-ban-gioi-qua-www_nhacchuongvui_com.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447800" y="-609600"/>
            <a:ext cx="609600" cy="609600"/>
          </a:xfrm>
          <a:prstGeom prst="rect">
            <a:avLst/>
          </a:prstGeom>
        </p:spPr>
      </p:pic>
      <p:pic>
        <p:nvPicPr>
          <p:cNvPr id="34"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19200" y="-1700708"/>
            <a:ext cx="609600" cy="609600"/>
          </a:xfrm>
          <a:prstGeom prst="rect">
            <a:avLst/>
          </a:prstGeom>
        </p:spPr>
      </p:pic>
      <p:pic>
        <p:nvPicPr>
          <p:cNvPr id="35"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3505200" y="-2416678"/>
            <a:ext cx="609600" cy="609600"/>
          </a:xfrm>
          <a:prstGeom prst="rect">
            <a:avLst/>
          </a:prstGeom>
        </p:spPr>
      </p:pic>
      <p:pic>
        <p:nvPicPr>
          <p:cNvPr id="36" name="V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95400" y="5334000"/>
            <a:ext cx="609600" cy="609600"/>
          </a:xfrm>
          <a:prstGeom prst="rect">
            <a:avLst/>
          </a:prstGeom>
        </p:spPr>
      </p:pic>
    </p:spTree>
    <p:extLst>
      <p:ext uri="{BB962C8B-B14F-4D97-AF65-F5344CB8AC3E}">
        <p14:creationId xmlns:p14="http://schemas.microsoft.com/office/powerpoint/2010/main" val="3180255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29"/>
                                        </p:tgtEl>
                                      </p:cBhvr>
                                    </p:cmd>
                                  </p:childTnLst>
                                </p:cTn>
                              </p:par>
                              <p:par>
                                <p:cTn id="7" presetID="0" presetClass="path" presetSubtype="0" accel="50000" decel="50000" fill="hold" nodeType="withEffect">
                                  <p:stCondLst>
                                    <p:cond delay="0"/>
                                  </p:stCondLst>
                                  <p:childTnLst>
                                    <p:animMotion origin="layout" path="M 5E-6 -1.11022E-16 C 0.00196 -0.00556 0.00417 -0.01111 0.00626 -0.0162 C 0.00665 -0.01898 0.00691 -0.02199 0.00743 -0.02431 C 0.00899 -0.02917 0.01277 -0.03773 0.01277 -0.03727 C 0.01836 -0.07917 0.03685 -0.11435 0.04883 -0.14514 C 0.05665 -0.16458 0.06433 -0.18889 0.07435 -0.20139 C 0.08126 -0.21829 0.07383 -0.20162 0.08178 -0.21505 C 0.08516 -0.22014 0.08555 -0.225 0.08946 -0.22824 C 0.09036 -0.23194 0.09115 -0.23634 0.09258 -0.23912 C 0.09349 -0.24097 0.09493 -0.23981 0.09571 -0.24144 C 0.1017 -0.2537 0.10626 -0.27315 0.11381 -0.27894 C 0.11758 -0.28866 0.12188 -0.29699 0.12553 -0.30625 C 0.13126 -0.3206 0.12566 -0.31458 0.13191 -0.31921 C 0.13503 -0.32778 0.13399 -0.33102 0.13829 -0.33796 C 0.1431 -0.35463 0.1487 -0.36875 0.15534 -0.38102 C 0.15912 -0.39491 0.16433 -0.40926 0.16902 -0.4213 C 0.17097 -0.43542 0.17514 -0.44676 0.17982 -0.45602 C 0.18269 -0.46204 0.18386 -0.46921 0.18724 -0.475 C 0.18842 -0.48403 0.18998 -0.48727 0.19245 -0.49375 C 0.19284 -0.49676 0.1931 -0.49931 0.19362 -0.50185 C 0.19714 -0.51458 0.19688 -0.50486 0.19688 -0.5125 " pathEditMode="relative" rAng="0" ptsTypes="AAAAAAAAAAAAAAAAAAAAA">
                                      <p:cBhvr>
                                        <p:cTn id="8" dur="2000" fill="hold"/>
                                        <p:tgtEl>
                                          <p:spTgt spid="3"/>
                                        </p:tgtEl>
                                        <p:attrNameLst>
                                          <p:attrName>ppt_x</p:attrName>
                                          <p:attrName>ppt_y</p:attrName>
                                        </p:attrNameLst>
                                      </p:cBhvr>
                                      <p:rCtr x="9844" y="-25625"/>
                                    </p:animMotion>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withEffect">
                                  <p:stCondLst>
                                    <p:cond delay="0"/>
                                  </p:stCondLst>
                                  <p:childTnLst>
                                    <p:cmd type="call" cmd="playFrom(0.0)">
                                      <p:cBhvr>
                                        <p:cTn id="13" dur="4414" fill="hold"/>
                                        <p:tgtEl>
                                          <p:spTgt spid="35"/>
                                        </p:tgtEl>
                                      </p:cBhvr>
                                    </p:cmd>
                                  </p:childTnLst>
                                </p:cTn>
                              </p:par>
                              <p:par>
                                <p:cTn id="14" presetID="0" presetClass="path" presetSubtype="0" accel="50000" decel="50000" fill="hold" nodeType="withEffect">
                                  <p:stCondLst>
                                    <p:cond delay="0"/>
                                  </p:stCondLst>
                                  <p:childTnLst>
                                    <p:animMotion origin="layout" path="M 2.08333E-6 -1.11022E-16 C 0.01224 -0.02269 0.02669 -0.04005 0.03958 -0.06042 C 0.04752 -0.07269 0.05234 -0.09167 0.06028 -0.10347 C 0.06289 -0.11528 0.06666 -0.12523 0.07057 -0.13495 C 0.07344 -0.1419 0.07969 -0.15509 0.07969 -0.15463 C 0.08607 -0.18495 0.07721 -0.15023 0.08724 -0.17199 C 0.09818 -0.19583 0.08086 -0.17338 0.09505 -0.18935 C 0.10039 -0.20556 0.10625 -0.21227 0.11302 -0.22384 C 0.11575 -0.22847 0.11784 -0.23449 0.1207 -0.23843 C 0.12435 -0.24306 0.12864 -0.24514 0.13242 -0.24977 C 0.14101 -0.26065 0.14219 -0.26806 0.15039 -0.28125 C 0.16002 -0.29745 0.17096 -0.30972 0.18112 -0.32431 C 0.19323 -0.34167 0.20469 -0.36111 0.21601 -0.38171 C 0.21823 -0.38588 0.21992 -0.39213 0.22239 -0.39606 C 0.22669 -0.40301 0.23164 -0.40787 0.23515 -0.4162 C 0.24726 -0.44352 0.26745 -0.47269 0.28411 -0.48218 C 0.28867 -0.49213 0.2914 -0.4912 0.29557 -0.49931 C 0.30169 -0.51111 0.30716 -0.52315 0.31367 -0.5338 C 0.31823 -0.54144 0.32344 -0.54792 0.3276 -0.55694 C 0.32982 -0.56111 0.33437 -0.56806 0.33437 -0.56782 " pathEditMode="relative" rAng="0" ptsTypes="AAAAAAAAAAAAAAAAAAAA">
                                      <p:cBhvr>
                                        <p:cTn id="15" dur="2000" fill="hold"/>
                                        <p:tgtEl>
                                          <p:spTgt spid="8"/>
                                        </p:tgtEl>
                                        <p:attrNameLst>
                                          <p:attrName>ppt_x</p:attrName>
                                          <p:attrName>ppt_y</p:attrName>
                                        </p:attrNameLst>
                                      </p:cBhvr>
                                      <p:rCtr x="16719" y="-28403"/>
                                    </p:animMotion>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withEffect">
                                  <p:stCondLst>
                                    <p:cond delay="0"/>
                                  </p:stCondLst>
                                  <p:childTnLst>
                                    <p:cmd type="call" cmd="playFrom(0.0)">
                                      <p:cBhvr>
                                        <p:cTn id="20" dur="2951" fill="hold"/>
                                        <p:tgtEl>
                                          <p:spTgt spid="36"/>
                                        </p:tgtEl>
                                      </p:cBhvr>
                                    </p:cmd>
                                  </p:childTnLst>
                                </p:cTn>
                              </p:par>
                              <p:par>
                                <p:cTn id="21" presetID="0" presetClass="path" presetSubtype="0" accel="50000" decel="50000" fill="hold" nodeType="withEffect">
                                  <p:stCondLst>
                                    <p:cond delay="0"/>
                                  </p:stCondLst>
                                  <p:childTnLst>
                                    <p:animMotion origin="layout" path="M 5E-6 -2.59259E-6 C 0.00066 -0.00903 0.00079 -0.01736 0.00261 -0.02546 C 0.0099 -0.0625 0.03112 -0.11203 0.04675 -0.1324 C 0.0543 -0.15486 0.0642 -0.1699 0.07396 -0.18611 C 0.08672 -0.20625 0.09688 -0.23171 0.10938 -0.25231 C 0.11641 -0.27546 0.128 -0.28935 0.13646 -0.30926 C 0.14232 -0.32222 0.14766 -0.33356 0.15378 -0.34699 C 0.15521 -0.35 0.15756 -0.35069 0.15938 -0.35324 C 0.17058 -0.36805 0.18034 -0.38102 0.19206 -0.39398 C 0.20626 -0.40879 0.21719 -0.43472 0.2306 -0.45115 C 0.23386 -0.45509 0.2431 -0.46088 0.24636 -0.46319 C 0.25573 -0.47916 0.26667 -0.49004 0.27631 -0.50416 C 0.28425 -0.5162 0.29102 -0.53171 0.30027 -0.53889 C 0.30326 -0.54467 0.30456 -0.54629 0.30612 -0.55486 C 0.3073 -0.56111 0.30938 -0.57315 0.30938 -0.57291 " pathEditMode="relative" rAng="0" ptsTypes="AAAAAAAAAAAAAAA">
                                      <p:cBhvr>
                                        <p:cTn id="22" dur="2000" fill="hold"/>
                                        <p:tgtEl>
                                          <p:spTgt spid="11"/>
                                        </p:tgtEl>
                                        <p:attrNameLst>
                                          <p:attrName>ppt_x</p:attrName>
                                          <p:attrName>ppt_y</p:attrName>
                                        </p:attrNameLst>
                                      </p:cBhvr>
                                      <p:rCtr x="15469" y="-28657"/>
                                    </p:animMotion>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34"/>
                                        </p:tgtEl>
                                      </p:cBhvr>
                                    </p:cmd>
                                  </p:childTnLst>
                                </p:cTn>
                              </p:par>
                              <p:par>
                                <p:cTn id="28" presetID="0" presetClass="path" presetSubtype="0" accel="50000" decel="50000" fill="hold" nodeType="withEffect">
                                  <p:stCondLst>
                                    <p:cond delay="0"/>
                                  </p:stCondLst>
                                  <p:childTnLst>
                                    <p:animMotion origin="layout" path="M 2.29167E-6 -1.11022E-16 C -0.00599 -0.01088 -0.0043 -0.02245 -0.0086 -0.03449 C -0.01107 -0.05926 -0.01654 -0.075 -0.0237 -0.09144 C -0.02448 -0.09306 -0.02487 -0.0963 -0.02578 -0.09722 C -0.02748 -0.09931 -0.02943 -0.09931 -0.03125 -0.10023 C -0.04714 -0.12778 -0.06459 -0.14537 -0.08047 -0.17153 C -0.0862 -0.18056 -0.08334 -0.17407 -0.08919 -0.18009 C -0.09271 -0.18356 -0.09649 -0.18981 -0.09987 -0.19444 C -0.10274 -0.19861 -0.10847 -0.20856 -0.10847 -0.2081 C -0.11133 -0.21921 -0.11433 -0.22222 -0.11706 -0.23125 C -0.12318 -0.25162 -0.11537 -0.22963 -0.12136 -0.24583 C -0.12292 -0.25694 -0.125 -0.26481 -0.12774 -0.27431 C -0.13086 -0.29769 -0.13633 -0.30486 -0.14284 -0.31991 C -0.14623 -0.32824 -0.14909 -0.33727 -0.15248 -0.3456 C -0.15534 -0.36736 -0.16289 -0.37847 -0.17071 -0.38542 C -0.1763 -0.39514 -0.178 -0.39745 -0.18151 -0.41134 C -0.1836 -0.43032 -0.18255 -0.44977 -0.18555 -0.46806 " pathEditMode="relative" rAng="0" ptsTypes="AAAAAAAAAAAAAAAAA">
                                      <p:cBhvr>
                                        <p:cTn id="29" dur="2000" fill="hold"/>
                                        <p:tgtEl>
                                          <p:spTgt spid="14"/>
                                        </p:tgtEl>
                                        <p:attrNameLst>
                                          <p:attrName>ppt_x</p:attrName>
                                          <p:attrName>ppt_y</p:attrName>
                                        </p:attrNameLst>
                                      </p:cBhvr>
                                      <p:rCtr x="-9284" y="-23403"/>
                                    </p:animMotion>
                                  </p:child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withEffect">
                                  <p:stCondLst>
                                    <p:cond delay="0"/>
                                  </p:stCondLst>
                                  <p:childTnLst>
                                    <p:cmd type="call" cmd="playFrom(0.0)">
                                      <p:cBhvr>
                                        <p:cTn id="34" dur="1476" fill="hold"/>
                                        <p:tgtEl>
                                          <p:spTgt spid="30"/>
                                        </p:tgtEl>
                                      </p:cBhvr>
                                    </p:cmd>
                                  </p:childTnLst>
                                </p:cTn>
                              </p:par>
                              <p:par>
                                <p:cTn id="35" presetID="0" presetClass="path" presetSubtype="0" accel="50000" decel="50000" fill="hold" nodeType="withEffect">
                                  <p:stCondLst>
                                    <p:cond delay="0"/>
                                  </p:stCondLst>
                                  <p:childTnLst>
                                    <p:animMotion origin="layout" path="M 5E-6 -0.00023 C 0.00821 -0.0118 0.01329 -0.03125 0.02188 -0.04236 C 0.02501 -0.05278 0.02943 -0.06042 0.0336 -0.06921 C 0.03764 -0.07731 0.03868 -0.08704 0.04271 -0.09537 C 0.04493 -0.1081 0.05092 -0.12153 0.05456 -0.13194 C 0.05834 -0.14305 0.06146 -0.1544 0.06628 -0.16366 C 0.0681 -0.17963 0.07292 -0.1912 0.0767 -0.20555 C 0.07917 -0.21551 0.07917 -0.22407 0.08321 -0.23241 C 0.08646 -0.25324 0.09218 -0.27407 0.09987 -0.28981 C 0.10482 -0.31829 0.11407 -0.31829 0.12227 -0.33981 C 0.12865 -0.35671 0.13555 -0.37292 0.14193 -0.38958 C 0.15235 -0.41759 0.13998 -0.39143 0.14974 -0.41065 C 0.15131 -0.42407 0.1543 -0.43542 0.15873 -0.44491 C 0.1612 -0.4581 0.16224 -0.47268 0.16563 -0.48403 L 0.1642 -0.46597 " pathEditMode="relative" rAng="0" ptsTypes="AAAAAAAAAAAAAAA">
                                      <p:cBhvr>
                                        <p:cTn id="36" dur="2000" fill="hold"/>
                                        <p:tgtEl>
                                          <p:spTgt spid="17"/>
                                        </p:tgtEl>
                                        <p:attrNameLst>
                                          <p:attrName>ppt_x</p:attrName>
                                          <p:attrName>ppt_y</p:attrName>
                                        </p:attrNameLst>
                                      </p:cBhvr>
                                      <p:rCtr x="8281" y="-24190"/>
                                    </p:animMotion>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2951" fill="hold"/>
                                        <p:tgtEl>
                                          <p:spTgt spid="26"/>
                                        </p:tgtEl>
                                      </p:cBhvr>
                                    </p:cmd>
                                  </p:childTnLst>
                                </p:cTn>
                              </p:par>
                              <p:par>
                                <p:cTn id="42" presetID="0" presetClass="path" presetSubtype="0" accel="50000" decel="50000" fill="hold" nodeType="withEffect">
                                  <p:stCondLst>
                                    <p:cond delay="0"/>
                                  </p:stCondLst>
                                  <p:childTnLst>
                                    <p:animMotion origin="layout" path="M -2.70833E-6 -2.59259E-6 C -0.00039 -0.0544 -0.00039 -0.1081 -0.00104 -0.16157 C -0.0013 -0.17893 -0.00416 -0.20254 -0.00468 -0.21852 C -0.00638 -0.27129 -0.0112 -0.31875 -0.01666 -0.36852 C -0.0181 -0.40046 -0.01914 -0.4294 -0.01914 -0.46203 " pathEditMode="relative" rAng="0" ptsTypes="AAAAA">
                                      <p:cBhvr>
                                        <p:cTn id="43" dur="2000" fill="hold"/>
                                        <p:tgtEl>
                                          <p:spTgt spid="20"/>
                                        </p:tgtEl>
                                        <p:attrNameLst>
                                          <p:attrName>ppt_x</p:attrName>
                                          <p:attrName>ppt_y</p:attrName>
                                        </p:attrNameLst>
                                      </p:cBhvr>
                                      <p:rCtr x="-964" y="-23102"/>
                                    </p:animMotion>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withEffect">
                                  <p:stCondLst>
                                    <p:cond delay="0"/>
                                  </p:stCondLst>
                                  <p:childTnLst>
                                    <p:cmd type="call" cmd="playFrom(0.0)">
                                      <p:cBhvr>
                                        <p:cTn id="48" dur="5193" fill="hold"/>
                                        <p:tgtEl>
                                          <p:spTgt spid="28"/>
                                        </p:tgtEl>
                                      </p:cBhvr>
                                    </p:cmd>
                                  </p:childTnLst>
                                </p:cTn>
                              </p:par>
                              <p:par>
                                <p:cTn id="49" presetID="0" presetClass="path" presetSubtype="0" accel="50000" decel="50000" fill="hold" nodeType="withEffect">
                                  <p:stCondLst>
                                    <p:cond delay="0"/>
                                  </p:stCondLst>
                                  <p:childTnLst>
                                    <p:animMotion origin="layout" path="M -3.54167E-6 -1.11022E-16 C -0.01054 -0.01713 -0.02487 -0.01644 -0.03776 -0.02338 C -0.05156 -0.03079 -0.06536 -0.03819 -0.07903 -0.04653 C -0.11849 -0.06991 -0.15898 -0.08611 -0.19908 -0.10417 C -0.21263 -0.11019 -0.22539 -0.12014 -0.23906 -0.125 C -0.24856 -0.13449 -0.25963 -0.13634 -0.27005 -0.1412 C -0.27799 -0.14491 -0.2858 -0.14977 -0.29401 -0.15255 C -0.31289 -0.16551 -0.33216 -0.17153 -0.3513 -0.18264 C -0.36731 -0.1919 -0.34674 -0.18241 -0.36953 -0.1919 C -0.37148 -0.19282 -0.37526 -0.19421 -0.37526 -0.19398 C -0.38268 -0.20185 -0.39114 -0.2044 -0.39922 -0.2081 C -0.40781 -0.21204 -0.41575 -0.21875 -0.42435 -0.22176 C -0.42552 -0.22338 -0.42656 -0.22523 -0.42786 -0.22662 C -0.4289 -0.22778 -0.4302 -0.22731 -0.43125 -0.2287 C -0.43294 -0.23056 -0.43424 -0.2338 -0.4358 -0.23588 C -0.43724 -0.23773 -0.4388 -0.23889 -0.44036 -0.24028 C -0.44895 -0.25764 -0.43411 -0.2287 -0.44739 -0.24954 C -0.45416 -0.26019 -0.4595 -0.27616 -0.46797 -0.28194 C -0.47356 -0.29398 -0.47929 -0.31111 -0.48724 -0.31667 C -0.49153 -0.325 -0.49075 -0.33056 -0.49414 -0.3375 C -0.49804 -0.34537 -0.50403 -0.35046 -0.50794 -0.3581 C -0.50989 -0.36204 -0.51106 -0.36505 -0.51367 -0.36736 C -0.51705 -0.37037 -0.52135 -0.37222 -0.525 -0.37431 C -0.52838 -0.3787 -0.5319 -0.38218 -0.53541 -0.38588 C -0.53919 -0.38981 -0.5388 -0.38542 -0.5388 -0.39028 " pathEditMode="relative" rAng="0" ptsTypes="AAAAAAAAAAAAAAAAAAAAAAAAA">
                                      <p:cBhvr>
                                        <p:cTn id="50" dur="2000" fill="hold"/>
                                        <p:tgtEl>
                                          <p:spTgt spid="23"/>
                                        </p:tgtEl>
                                        <p:attrNameLst>
                                          <p:attrName>ppt_x</p:attrName>
                                          <p:attrName>ppt_y</p:attrName>
                                        </p:attrNameLst>
                                      </p:cBhvr>
                                      <p:rCtr x="-26953" y="-19514"/>
                                    </p:animMotion>
                                  </p:childTnLst>
                                </p:cTn>
                              </p:par>
                            </p:childTnLst>
                          </p:cTn>
                        </p:par>
                      </p:childTnLst>
                    </p:cTn>
                  </p:par>
                </p:childTnLst>
              </p:cTn>
              <p:nextCondLst>
                <p:cond evt="onClick" delay="0">
                  <p:tgtEl>
                    <p:spTgt spid="23"/>
                  </p:tgtEl>
                </p:cond>
              </p:nextCondLst>
            </p:seq>
            <p:audio>
              <p:cMediaNode vol="80000">
                <p:cTn id="51" fill="hold" display="0">
                  <p:stCondLst>
                    <p:cond delay="indefinite"/>
                  </p:stCondLst>
                  <p:endCondLst>
                    <p:cond evt="onStopAudio" delay="0">
                      <p:tgtEl>
                        <p:sldTgt/>
                      </p:tgtEl>
                    </p:cond>
                  </p:endCondLst>
                </p:cTn>
                <p:tgtEl>
                  <p:spTgt spid="26"/>
                </p:tgtEl>
              </p:cMediaNode>
            </p:audio>
            <p:audio>
              <p:cMediaNode vol="80000">
                <p:cTn id="52" fill="hold" display="0">
                  <p:stCondLst>
                    <p:cond delay="indefinite"/>
                  </p:stCondLst>
                  <p:endCondLst>
                    <p:cond evt="onStopAudio" delay="0">
                      <p:tgtEl>
                        <p:sldTgt/>
                      </p:tgtEl>
                    </p:cond>
                  </p:endCondLst>
                </p:cTn>
                <p:tgtEl>
                  <p:spTgt spid="28"/>
                </p:tgtEl>
              </p:cMediaNode>
            </p:audio>
            <p:audio>
              <p:cMediaNode vol="80000">
                <p:cTn id="53" fill="hold" display="0">
                  <p:stCondLst>
                    <p:cond delay="indefinite"/>
                  </p:stCondLst>
                  <p:endCondLst>
                    <p:cond evt="onStopAudio" delay="0">
                      <p:tgtEl>
                        <p:sldTgt/>
                      </p:tgtEl>
                    </p:cond>
                  </p:endCondLst>
                </p:cTn>
                <p:tgtEl>
                  <p:spTgt spid="29"/>
                </p:tgtEl>
              </p:cMediaNode>
            </p:audio>
            <p:audio>
              <p:cMediaNode vol="80000">
                <p:cTn id="54" fill="hold" display="0">
                  <p:stCondLst>
                    <p:cond delay="indefinite"/>
                  </p:stCondLst>
                  <p:endCondLst>
                    <p:cond evt="onStopAudio" delay="0">
                      <p:tgtEl>
                        <p:sldTgt/>
                      </p:tgtEl>
                    </p:cond>
                  </p:endCondLst>
                </p:cTn>
                <p:tgtEl>
                  <p:spTgt spid="30"/>
                </p:tgtEl>
              </p:cMediaNode>
            </p:audio>
            <p:audio>
              <p:cMediaNode vol="80000">
                <p:cTn id="55" fill="hold" display="0">
                  <p:stCondLst>
                    <p:cond delay="indefinite"/>
                  </p:stCondLst>
                  <p:endCondLst>
                    <p:cond evt="onStopAudio" delay="0">
                      <p:tgtEl>
                        <p:sldTgt/>
                      </p:tgtEl>
                    </p:cond>
                  </p:endCondLst>
                </p:cTn>
                <p:tgtEl>
                  <p:spTgt spid="34"/>
                </p:tgtEl>
              </p:cMediaNode>
            </p:audio>
            <p:audio>
              <p:cMediaNode vol="80000">
                <p:cTn id="56" fill="hold" display="0">
                  <p:stCondLst>
                    <p:cond delay="indefinite"/>
                  </p:stCondLst>
                  <p:endCondLst>
                    <p:cond evt="onStopAudio" delay="0">
                      <p:tgtEl>
                        <p:sldTgt/>
                      </p:tgtEl>
                    </p:cond>
                  </p:endCondLst>
                </p:cTn>
                <p:tgtEl>
                  <p:spTgt spid="35"/>
                </p:tgtEl>
              </p:cMediaNode>
            </p:audio>
            <p:audio>
              <p:cMediaNode vol="80000">
                <p:cTn id="57" fill="hold" display="0">
                  <p:stCondLst>
                    <p:cond delay="indefinite"/>
                  </p:stCondLst>
                  <p:endCondLst>
                    <p:cond evt="onStopAudio" delay="0">
                      <p:tgtEl>
                        <p:sldTgt/>
                      </p:tgtEl>
                    </p:cond>
                  </p:endCondLst>
                </p:cTn>
                <p:tgtEl>
                  <p:spTgt spid="3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6229039" y="4098379"/>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16" name="图片 2">
            <a:extLst>
              <a:ext uri="{FF2B5EF4-FFF2-40B4-BE49-F238E27FC236}">
                <a16:creationId xmlns:a16="http://schemas.microsoft.com/office/drawing/2014/main" id="{6B1A72B1-F808-DF69-B391-0FC1B1B87108}"/>
              </a:ext>
            </a:extLst>
          </p:cNvPr>
          <p:cNvPicPr>
            <a:picLocks noChangeAspect="1"/>
          </p:cNvPicPr>
          <p:nvPr/>
        </p:nvPicPr>
        <p:blipFill>
          <a:blip r:embed="rId7" cstate="print">
            <a:extLst>
              <a:ext uri="{28A0092B-C50C-407E-A947-70E740481C1C}">
                <a14:useLocalDpi xmlns:a14="http://schemas.microsoft.com/office/drawing/2010/main" val="0"/>
              </a:ext>
            </a:extLst>
          </a:blip>
          <a:srcRect l="19333" r="19333"/>
          <a:stretch/>
        </p:blipFill>
        <p:spPr>
          <a:xfrm>
            <a:off x="1440716" y="759002"/>
            <a:ext cx="4310742" cy="5778384"/>
          </a:xfrm>
          <a:prstGeom prst="rect">
            <a:avLst/>
          </a:prstGeom>
        </p:spPr>
      </p:pic>
      <p:pic>
        <p:nvPicPr>
          <p:cNvPr id="11" name="Picture 10">
            <a:extLst>
              <a:ext uri="{FF2B5EF4-FFF2-40B4-BE49-F238E27FC236}">
                <a16:creationId xmlns:a16="http://schemas.microsoft.com/office/drawing/2014/main" id="{78A4A8B8-24F7-2A6B-ADA0-DF2FF2083658}"/>
              </a:ext>
            </a:extLst>
          </p:cNvPr>
          <p:cNvPicPr>
            <a:picLocks noChangeAspect="1"/>
          </p:cNvPicPr>
          <p:nvPr/>
        </p:nvPicPr>
        <p:blipFill>
          <a:blip r:embed="rId8"/>
          <a:stretch>
            <a:fillRect/>
          </a:stretch>
        </p:blipFill>
        <p:spPr>
          <a:xfrm>
            <a:off x="1460693" y="-69289"/>
            <a:ext cx="10047079" cy="5560034"/>
          </a:xfrm>
          <a:prstGeom prst="rect">
            <a:avLst/>
          </a:prstGeom>
        </p:spPr>
      </p:pic>
    </p:spTree>
    <p:extLst>
      <p:ext uri="{BB962C8B-B14F-4D97-AF65-F5344CB8AC3E}">
        <p14:creationId xmlns:p14="http://schemas.microsoft.com/office/powerpoint/2010/main" val="122395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093632" y="4960068"/>
            <a:ext cx="11174569" cy="1651403"/>
            <a:chOff x="502855" y="5406302"/>
            <a:chExt cx="10340246" cy="1651403"/>
          </a:xfrm>
        </p:grpSpPr>
        <p:sp>
          <p:nvSpPr>
            <p:cNvPr id="18" name="Title 1"/>
            <p:cNvSpPr txBox="1">
              <a:spLocks/>
            </p:cNvSpPr>
            <p:nvPr/>
          </p:nvSpPr>
          <p:spPr>
            <a:xfrm>
              <a:off x="502855" y="5406302"/>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400" b="1">
                  <a:solidFill>
                    <a:srgbClr val="0070C0"/>
                  </a:solidFill>
                  <a:latin typeface="Arial-Rounded" pitchFamily="34" charset="0"/>
                  <a:ea typeface="Arial-Rounded" pitchFamily="34" charset="0"/>
                  <a:cs typeface="Arial-Rounded" pitchFamily="34" charset="0"/>
                </a:rPr>
                <a:t>Mẹ v</a:t>
              </a:r>
              <a:r>
                <a:rPr lang="en-US" sz="5400" b="1">
                  <a:solidFill>
                    <a:srgbClr val="FF0000"/>
                  </a:solidFill>
                  <a:latin typeface="Arial-Rounded" pitchFamily="34" charset="0"/>
                  <a:ea typeface="Arial-Rounded" pitchFamily="34" charset="0"/>
                  <a:cs typeface="Arial-Rounded" pitchFamily="34" charset="0"/>
                </a:rPr>
                <a:t>uôt</a:t>
              </a:r>
              <a:r>
                <a:rPr lang="en-US" sz="5400" b="1">
                  <a:solidFill>
                    <a:srgbClr val="0070C0"/>
                  </a:solidFill>
                  <a:latin typeface="Arial-Rounded" pitchFamily="34" charset="0"/>
                  <a:ea typeface="Arial-Rounded" pitchFamily="34" charset="0"/>
                  <a:cs typeface="Arial-Rounded" pitchFamily="34" charset="0"/>
                </a:rPr>
                <a:t> mái tóc và b</a:t>
              </a:r>
              <a:r>
                <a:rPr lang="en-US" sz="5400" b="1">
                  <a:solidFill>
                    <a:srgbClr val="FF0000"/>
                  </a:solidFill>
                  <a:latin typeface="Arial-Rounded" pitchFamily="34" charset="0"/>
                  <a:ea typeface="Arial-Rounded" pitchFamily="34" charset="0"/>
                  <a:cs typeface="Arial-Rounded" pitchFamily="34" charset="0"/>
                </a:rPr>
                <a:t>uôc</a:t>
              </a:r>
              <a:r>
                <a:rPr lang="en-US" sz="5400" b="1">
                  <a:solidFill>
                    <a:srgbClr val="0070C0"/>
                  </a:solidFill>
                  <a:latin typeface="Arial-Rounded" pitchFamily="34" charset="0"/>
                  <a:ea typeface="Arial-Rounded" pitchFamily="34" charset="0"/>
                  <a:cs typeface="Arial-Rounded" pitchFamily="34" charset="0"/>
                </a:rPr>
                <a:t> nơ cho Hà.</a:t>
              </a:r>
            </a:p>
          </p:txBody>
        </p:sp>
        <p:sp>
          <p:nvSpPr>
            <p:cNvPr id="22" name="Title 1"/>
            <p:cNvSpPr txBox="1">
              <a:spLocks/>
            </p:cNvSpPr>
            <p:nvPr/>
          </p:nvSpPr>
          <p:spPr>
            <a:xfrm>
              <a:off x="1676709" y="5415468"/>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4" name="Title 1"/>
            <p:cNvSpPr txBox="1">
              <a:spLocks/>
            </p:cNvSpPr>
            <p:nvPr/>
          </p:nvSpPr>
          <p:spPr>
            <a:xfrm>
              <a:off x="5679226" y="5556617"/>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grpSp>
      <p:pic>
        <p:nvPicPr>
          <p:cNvPr id="8" name="Picture 7">
            <a:extLst>
              <a:ext uri="{FF2B5EF4-FFF2-40B4-BE49-F238E27FC236}">
                <a16:creationId xmlns:a16="http://schemas.microsoft.com/office/drawing/2014/main" id="{7AA00CFE-E7BF-4B66-E2F3-B0E28BF4149B}"/>
              </a:ext>
            </a:extLst>
          </p:cNvPr>
          <p:cNvPicPr>
            <a:picLocks noChangeAspect="1"/>
          </p:cNvPicPr>
          <p:nvPr/>
        </p:nvPicPr>
        <p:blipFill>
          <a:blip r:embed="rId3"/>
          <a:stretch>
            <a:fillRect/>
          </a:stretch>
        </p:blipFill>
        <p:spPr>
          <a:xfrm>
            <a:off x="1981200" y="990600"/>
            <a:ext cx="8382000" cy="4109979"/>
          </a:xfrm>
          <a:prstGeom prst="rect">
            <a:avLst/>
          </a:prstGeom>
        </p:spPr>
      </p:pic>
      <p:grpSp>
        <p:nvGrpSpPr>
          <p:cNvPr id="9" name="Group 8"/>
          <p:cNvGrpSpPr/>
          <p:nvPr/>
        </p:nvGrpSpPr>
        <p:grpSpPr>
          <a:xfrm>
            <a:off x="228600" y="304800"/>
            <a:ext cx="3448696" cy="941185"/>
            <a:chOff x="63500" y="1429216"/>
            <a:chExt cx="2592937" cy="705889"/>
          </a:xfrm>
        </p:grpSpPr>
        <p:sp>
          <p:nvSpPr>
            <p:cNvPr id="10"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81984"/>
            <a:ext cx="2123468" cy="1270916"/>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b</a:t>
            </a:r>
          </a:p>
        </p:txBody>
      </p:sp>
      <p:sp>
        <p:nvSpPr>
          <p:cNvPr id="9" name="Title 1"/>
          <p:cNvSpPr txBox="1">
            <a:spLocks/>
          </p:cNvSpPr>
          <p:nvPr/>
        </p:nvSpPr>
        <p:spPr>
          <a:xfrm>
            <a:off x="6136325" y="2881984"/>
            <a:ext cx="2123468" cy="1270916"/>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uôc</a:t>
            </a:r>
          </a:p>
        </p:txBody>
      </p:sp>
      <p:sp>
        <p:nvSpPr>
          <p:cNvPr id="10" name="Title 1"/>
          <p:cNvSpPr txBox="1">
            <a:spLocks/>
          </p:cNvSpPr>
          <p:nvPr/>
        </p:nvSpPr>
        <p:spPr>
          <a:xfrm>
            <a:off x="3940820" y="4336556"/>
            <a:ext cx="4295089" cy="1302245"/>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b</a:t>
            </a:r>
            <a:r>
              <a:rPr lang="en-US" sz="8800">
                <a:solidFill>
                  <a:srgbClr val="FF0000"/>
                </a:solidFill>
                <a:latin typeface="Arial-Rounded" pitchFamily="34" charset="0"/>
                <a:ea typeface="Arial-Rounded" pitchFamily="34" charset="0"/>
                <a:cs typeface="Arial-Rounded" pitchFamily="34" charset="0"/>
              </a:rPr>
              <a:t>uôc</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3415123" y="129540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uôc</a:t>
            </a:r>
          </a:p>
        </p:txBody>
      </p:sp>
      <p:sp>
        <p:nvSpPr>
          <p:cNvPr id="26" name="Title 1"/>
          <p:cNvSpPr txBox="1">
            <a:spLocks/>
          </p:cNvSpPr>
          <p:nvPr/>
        </p:nvSpPr>
        <p:spPr>
          <a:xfrm>
            <a:off x="6477001" y="12954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uôt</a:t>
            </a:r>
          </a:p>
        </p:txBody>
      </p:sp>
      <p:sp>
        <p:nvSpPr>
          <p:cNvPr id="11" name="Title 1"/>
          <p:cNvSpPr txBox="1">
            <a:spLocks/>
          </p:cNvSpPr>
          <p:nvPr/>
        </p:nvSpPr>
        <p:spPr>
          <a:xfrm>
            <a:off x="5467977" y="4402170"/>
            <a:ext cx="1981695"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0083E6"/>
          </a:solidFill>
        </p:spPr>
        <p:txBody>
          <a:bodyPr wrap="square" rtlCol="0">
            <a:spAutoFit/>
          </a:bodyPr>
          <a:lstStyle/>
          <a:p>
            <a:pPr algn="ctr"/>
            <a:r>
              <a:rPr lang="en-US" sz="8000">
                <a:solidFill>
                  <a:prstClr val="white"/>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22929" y="348137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uôc</a:t>
            </a:r>
          </a:p>
        </p:txBody>
      </p:sp>
      <p:sp>
        <p:nvSpPr>
          <p:cNvPr id="7" name="TextBox 6"/>
          <p:cNvSpPr txBox="1"/>
          <p:nvPr/>
        </p:nvSpPr>
        <p:spPr>
          <a:xfrm>
            <a:off x="6588634" y="3480566"/>
            <a:ext cx="3088767" cy="186366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uôt</a:t>
            </a:r>
          </a:p>
        </p:txBody>
      </p:sp>
      <p:sp>
        <p:nvSpPr>
          <p:cNvPr id="9" name="TextBox 8"/>
          <p:cNvSpPr txBox="1"/>
          <p:nvPr/>
        </p:nvSpPr>
        <p:spPr>
          <a:xfrm>
            <a:off x="2695830" y="3481376"/>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uô</a:t>
            </a:r>
          </a:p>
        </p:txBody>
      </p:sp>
      <p:sp>
        <p:nvSpPr>
          <p:cNvPr id="10" name="TextBox 9"/>
          <p:cNvSpPr txBox="1"/>
          <p:nvPr/>
        </p:nvSpPr>
        <p:spPr>
          <a:xfrm>
            <a:off x="6692214" y="3481376"/>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uô</a:t>
            </a:r>
          </a:p>
        </p:txBody>
      </p:sp>
      <p:sp>
        <p:nvSpPr>
          <p:cNvPr id="12" name="TextBox 11"/>
          <p:cNvSpPr txBox="1"/>
          <p:nvPr/>
        </p:nvSpPr>
        <p:spPr>
          <a:xfrm>
            <a:off x="3679934" y="3481376"/>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c</a:t>
            </a:r>
          </a:p>
        </p:txBody>
      </p:sp>
      <p:sp>
        <p:nvSpPr>
          <p:cNvPr id="8" name="TextBox 7"/>
          <p:cNvSpPr txBox="1"/>
          <p:nvPr/>
        </p:nvSpPr>
        <p:spPr>
          <a:xfrm>
            <a:off x="7648902" y="3481376"/>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t</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1"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cuốc</a:t>
            </a:r>
          </a:p>
        </p:txBody>
      </p:sp>
      <p:sp>
        <p:nvSpPr>
          <p:cNvPr id="5" name="Title 1"/>
          <p:cNvSpPr txBox="1">
            <a:spLocks/>
          </p:cNvSpPr>
          <p:nvPr/>
        </p:nvSpPr>
        <p:spPr>
          <a:xfrm>
            <a:off x="3515332"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luộc</a:t>
            </a:r>
          </a:p>
        </p:txBody>
      </p:sp>
      <p:sp>
        <p:nvSpPr>
          <p:cNvPr id="7" name="Title 1"/>
          <p:cNvSpPr txBox="1">
            <a:spLocks/>
          </p:cNvSpPr>
          <p:nvPr/>
        </p:nvSpPr>
        <p:spPr>
          <a:xfrm>
            <a:off x="6122386"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ruốc</a:t>
            </a:r>
          </a:p>
        </p:txBody>
      </p:sp>
      <p:sp>
        <p:nvSpPr>
          <p:cNvPr id="8" name="Title 1"/>
          <p:cNvSpPr txBox="1">
            <a:spLocks/>
          </p:cNvSpPr>
          <p:nvPr/>
        </p:nvSpPr>
        <p:spPr>
          <a:xfrm>
            <a:off x="1178524"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uôc</a:t>
            </a:r>
          </a:p>
        </p:txBody>
      </p:sp>
      <p:sp>
        <p:nvSpPr>
          <p:cNvPr id="11" name="Title 1"/>
          <p:cNvSpPr txBox="1">
            <a:spLocks/>
          </p:cNvSpPr>
          <p:nvPr/>
        </p:nvSpPr>
        <p:spPr>
          <a:xfrm>
            <a:off x="3860902"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uôc</a:t>
            </a:r>
          </a:p>
        </p:txBody>
      </p:sp>
      <p:sp>
        <p:nvSpPr>
          <p:cNvPr id="13" name="Title 1"/>
          <p:cNvSpPr txBox="1">
            <a:spLocks/>
          </p:cNvSpPr>
          <p:nvPr/>
        </p:nvSpPr>
        <p:spPr>
          <a:xfrm>
            <a:off x="6634208"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uôc</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 name="AutoShape 6" descr="Nâng cao kỹ năng viết với 7 bước hiệu quả | Edu2Review"/>
          <p:cNvSpPr>
            <a:spLocks noChangeAspect="1" noChangeArrowheads="1"/>
          </p:cNvSpPr>
          <p:nvPr/>
        </p:nvSpPr>
        <p:spPr bwMode="auto">
          <a:xfrm>
            <a:off x="4754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 name="AutoShape 8" descr="Nâng cao kỹ năng viết với 7 bước hiệu quả | Edu2Review"/>
          <p:cNvSpPr>
            <a:spLocks noChangeAspect="1" noChangeArrowheads="1"/>
          </p:cNvSpPr>
          <p:nvPr/>
        </p:nvSpPr>
        <p:spPr bwMode="auto">
          <a:xfrm>
            <a:off x="627856"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4" name="AutoShape 10" descr="Nâng cao kỹ năng viết với 7 bước hiệu quả | Edu2Review"/>
          <p:cNvSpPr>
            <a:spLocks noChangeAspect="1" noChangeArrowheads="1"/>
          </p:cNvSpPr>
          <p:nvPr/>
        </p:nvSpPr>
        <p:spPr bwMode="auto">
          <a:xfrm>
            <a:off x="780256"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5" name="AutoShape 12" descr="Nâng cao kỹ năng viết với 7 bước hiệu quả | Edu2Review"/>
          <p:cNvSpPr>
            <a:spLocks noChangeAspect="1" noChangeArrowheads="1"/>
          </p:cNvSpPr>
          <p:nvPr/>
        </p:nvSpPr>
        <p:spPr bwMode="auto">
          <a:xfrm>
            <a:off x="932656"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6" name="AutoShape 16" descr="Làm thế nào để viết hay hơn? | Edu2Review"/>
          <p:cNvSpPr>
            <a:spLocks noChangeAspect="1" noChangeArrowheads="1"/>
          </p:cNvSpPr>
          <p:nvPr/>
        </p:nvSpPr>
        <p:spPr bwMode="auto">
          <a:xfrm>
            <a:off x="1085056"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7" name="Title 1"/>
          <p:cNvSpPr txBox="1">
            <a:spLocks/>
          </p:cNvSpPr>
          <p:nvPr/>
        </p:nvSpPr>
        <p:spPr>
          <a:xfrm>
            <a:off x="8915401" y="5357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thuộc</a:t>
            </a:r>
          </a:p>
        </p:txBody>
      </p:sp>
      <p:sp>
        <p:nvSpPr>
          <p:cNvPr id="18" name="Title 1"/>
          <p:cNvSpPr txBox="1">
            <a:spLocks/>
          </p:cNvSpPr>
          <p:nvPr/>
        </p:nvSpPr>
        <p:spPr>
          <a:xfrm>
            <a:off x="9614973"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uôc</a:t>
            </a:r>
          </a:p>
        </p:txBody>
      </p:sp>
      <p:pic>
        <p:nvPicPr>
          <p:cNvPr id="9" name="Picture 4" descr="Hướng dẫn cuốc đất làm vườn để trồng rau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7250" y="576379"/>
            <a:ext cx="7570273" cy="42582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ững Mẹo Luộc Rau Xanh Ngon Giòn Ngọt Bạn Nên Biết | Cooky.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924" y="337453"/>
            <a:ext cx="8064922" cy="45378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Xoài non chấm mắm ruốc - Ăn vặt Fresh Lem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1454" y="264111"/>
            <a:ext cx="4570546" cy="4570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500"/>
                                        <p:tgtEl>
                                          <p:spTgt spid="10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30"/>
                                        </p:tgtEl>
                                      </p:cBhvr>
                                    </p:animEffect>
                                    <p:set>
                                      <p:cBhvr>
                                        <p:cTn id="32" dur="1" fill="hold">
                                          <p:stCondLst>
                                            <p:cond delay="499"/>
                                          </p:stCondLst>
                                        </p:cTn>
                                        <p:tgtEl>
                                          <p:spTgt spid="103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2"/>
                                        </p:tgtEl>
                                        <p:attrNameLst>
                                          <p:attrName>style.visibility</p:attrName>
                                        </p:attrNameLst>
                                      </p:cBhvr>
                                      <p:to>
                                        <p:strVal val="visible"/>
                                      </p:to>
                                    </p:set>
                                    <p:animEffect transition="in" filter="fade">
                                      <p:cBhvr>
                                        <p:cTn id="42" dur="500"/>
                                        <p:tgtEl>
                                          <p:spTgt spid="10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32"/>
                                        </p:tgtEl>
                                      </p:cBhvr>
                                    </p:animEffect>
                                    <p:set>
                                      <p:cBhvr>
                                        <p:cTn id="47" dur="1" fill="hold">
                                          <p:stCondLst>
                                            <p:cond delay="499"/>
                                          </p:stCondLst>
                                        </p:cTn>
                                        <p:tgtEl>
                                          <p:spTgt spid="10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538477" y="376137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buốt</a:t>
            </a:r>
          </a:p>
        </p:txBody>
      </p:sp>
      <p:sp>
        <p:nvSpPr>
          <p:cNvPr id="19" name="Title 1"/>
          <p:cNvSpPr txBox="1">
            <a:spLocks/>
          </p:cNvSpPr>
          <p:nvPr/>
        </p:nvSpPr>
        <p:spPr>
          <a:xfrm>
            <a:off x="3124201" y="376137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muốt</a:t>
            </a:r>
          </a:p>
        </p:txBody>
      </p:sp>
      <p:sp>
        <p:nvSpPr>
          <p:cNvPr id="20" name="Title 1"/>
          <p:cNvSpPr txBox="1">
            <a:spLocks/>
          </p:cNvSpPr>
          <p:nvPr/>
        </p:nvSpPr>
        <p:spPr>
          <a:xfrm>
            <a:off x="5809130" y="3761374"/>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ruột</a:t>
            </a:r>
          </a:p>
        </p:txBody>
      </p:sp>
      <p:sp>
        <p:nvSpPr>
          <p:cNvPr id="21" name="Title 1"/>
          <p:cNvSpPr txBox="1">
            <a:spLocks/>
          </p:cNvSpPr>
          <p:nvPr/>
        </p:nvSpPr>
        <p:spPr>
          <a:xfrm>
            <a:off x="965176" y="358509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uôt</a:t>
            </a:r>
          </a:p>
        </p:txBody>
      </p:sp>
      <p:sp>
        <p:nvSpPr>
          <p:cNvPr id="22" name="Title 1"/>
          <p:cNvSpPr txBox="1">
            <a:spLocks/>
          </p:cNvSpPr>
          <p:nvPr/>
        </p:nvSpPr>
        <p:spPr>
          <a:xfrm>
            <a:off x="3788107" y="358509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uôt</a:t>
            </a:r>
          </a:p>
        </p:txBody>
      </p:sp>
      <p:sp>
        <p:nvSpPr>
          <p:cNvPr id="23" name="Title 1"/>
          <p:cNvSpPr txBox="1">
            <a:spLocks/>
          </p:cNvSpPr>
          <p:nvPr/>
        </p:nvSpPr>
        <p:spPr>
          <a:xfrm>
            <a:off x="6390327" y="358509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uôt</a:t>
            </a:r>
          </a:p>
        </p:txBody>
      </p:sp>
      <p:sp>
        <p:nvSpPr>
          <p:cNvPr id="24" name="Title 1"/>
          <p:cNvSpPr txBox="1">
            <a:spLocks/>
          </p:cNvSpPr>
          <p:nvPr/>
        </p:nvSpPr>
        <p:spPr>
          <a:xfrm>
            <a:off x="8534401" y="3761374"/>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tuột</a:t>
            </a:r>
          </a:p>
        </p:txBody>
      </p:sp>
      <p:sp>
        <p:nvSpPr>
          <p:cNvPr id="28" name="Title 1"/>
          <p:cNvSpPr txBox="1">
            <a:spLocks/>
          </p:cNvSpPr>
          <p:nvPr/>
        </p:nvSpPr>
        <p:spPr>
          <a:xfrm>
            <a:off x="9084696" y="358509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uôt</a:t>
            </a:r>
          </a:p>
        </p:txBody>
      </p:sp>
      <p:sp>
        <p:nvSpPr>
          <p:cNvPr id="29" name="Title 1"/>
          <p:cNvSpPr txBox="1">
            <a:spLocks/>
          </p:cNvSpPr>
          <p:nvPr/>
        </p:nvSpPr>
        <p:spPr>
          <a:xfrm>
            <a:off x="528069" y="23076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cuốc</a:t>
            </a:r>
          </a:p>
        </p:txBody>
      </p:sp>
      <p:sp>
        <p:nvSpPr>
          <p:cNvPr id="30" name="Title 1"/>
          <p:cNvSpPr txBox="1">
            <a:spLocks/>
          </p:cNvSpPr>
          <p:nvPr/>
        </p:nvSpPr>
        <p:spPr>
          <a:xfrm>
            <a:off x="3433800" y="23291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luộc</a:t>
            </a:r>
          </a:p>
        </p:txBody>
      </p:sp>
      <p:sp>
        <p:nvSpPr>
          <p:cNvPr id="31" name="Title 1"/>
          <p:cNvSpPr txBox="1">
            <a:spLocks/>
          </p:cNvSpPr>
          <p:nvPr/>
        </p:nvSpPr>
        <p:spPr>
          <a:xfrm>
            <a:off x="6040854" y="23254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ruốc</a:t>
            </a:r>
          </a:p>
        </p:txBody>
      </p:sp>
      <p:sp>
        <p:nvSpPr>
          <p:cNvPr id="32" name="Title 1"/>
          <p:cNvSpPr txBox="1">
            <a:spLocks/>
          </p:cNvSpPr>
          <p:nvPr/>
        </p:nvSpPr>
        <p:spPr>
          <a:xfrm>
            <a:off x="1096992" y="21313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uôc</a:t>
            </a:r>
          </a:p>
        </p:txBody>
      </p:sp>
      <p:sp>
        <p:nvSpPr>
          <p:cNvPr id="33" name="Title 1"/>
          <p:cNvSpPr txBox="1">
            <a:spLocks/>
          </p:cNvSpPr>
          <p:nvPr/>
        </p:nvSpPr>
        <p:spPr>
          <a:xfrm>
            <a:off x="3779370" y="2152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uôc</a:t>
            </a:r>
          </a:p>
        </p:txBody>
      </p:sp>
      <p:sp>
        <p:nvSpPr>
          <p:cNvPr id="34" name="Title 1"/>
          <p:cNvSpPr txBox="1">
            <a:spLocks/>
          </p:cNvSpPr>
          <p:nvPr/>
        </p:nvSpPr>
        <p:spPr>
          <a:xfrm>
            <a:off x="6552676" y="21491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uôc</a:t>
            </a:r>
          </a:p>
        </p:txBody>
      </p:sp>
      <p:sp>
        <p:nvSpPr>
          <p:cNvPr id="35" name="Title 1"/>
          <p:cNvSpPr txBox="1">
            <a:spLocks/>
          </p:cNvSpPr>
          <p:nvPr/>
        </p:nvSpPr>
        <p:spPr>
          <a:xfrm>
            <a:off x="8833869" y="232816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thuộc</a:t>
            </a:r>
          </a:p>
        </p:txBody>
      </p:sp>
      <p:sp>
        <p:nvSpPr>
          <p:cNvPr id="36" name="Title 1"/>
          <p:cNvSpPr txBox="1">
            <a:spLocks/>
          </p:cNvSpPr>
          <p:nvPr/>
        </p:nvSpPr>
        <p:spPr>
          <a:xfrm>
            <a:off x="9533441" y="215188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uôc</a:t>
            </a:r>
          </a:p>
        </p:txBody>
      </p:sp>
    </p:spTree>
    <p:extLst>
      <p:ext uri="{BB962C8B-B14F-4D97-AF65-F5344CB8AC3E}">
        <p14:creationId xmlns:p14="http://schemas.microsoft.com/office/powerpoint/2010/main" val="3266652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538477" y="5834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buốt</a:t>
            </a:r>
          </a:p>
        </p:txBody>
      </p:sp>
      <p:sp>
        <p:nvSpPr>
          <p:cNvPr id="15" name="Title 1"/>
          <p:cNvSpPr txBox="1">
            <a:spLocks/>
          </p:cNvSpPr>
          <p:nvPr/>
        </p:nvSpPr>
        <p:spPr>
          <a:xfrm>
            <a:off x="3160059" y="5834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muốt</a:t>
            </a:r>
          </a:p>
        </p:txBody>
      </p:sp>
      <p:sp>
        <p:nvSpPr>
          <p:cNvPr id="16" name="Title 1"/>
          <p:cNvSpPr txBox="1">
            <a:spLocks/>
          </p:cNvSpPr>
          <p:nvPr/>
        </p:nvSpPr>
        <p:spPr>
          <a:xfrm>
            <a:off x="5784264" y="58343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ruột</a:t>
            </a:r>
          </a:p>
        </p:txBody>
      </p:sp>
      <p:sp>
        <p:nvSpPr>
          <p:cNvPr id="27" name="Title 1"/>
          <p:cNvSpPr txBox="1">
            <a:spLocks/>
          </p:cNvSpPr>
          <p:nvPr/>
        </p:nvSpPr>
        <p:spPr>
          <a:xfrm>
            <a:off x="8534401" y="58343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tuột</a:t>
            </a:r>
          </a:p>
        </p:txBody>
      </p:sp>
      <p:sp>
        <p:nvSpPr>
          <p:cNvPr id="34" name="Title 1"/>
          <p:cNvSpPr txBox="1">
            <a:spLocks/>
          </p:cNvSpPr>
          <p:nvPr/>
        </p:nvSpPr>
        <p:spPr>
          <a:xfrm>
            <a:off x="528069" y="47460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cuốc</a:t>
            </a:r>
          </a:p>
        </p:txBody>
      </p:sp>
      <p:sp>
        <p:nvSpPr>
          <p:cNvPr id="35" name="Title 1"/>
          <p:cNvSpPr txBox="1">
            <a:spLocks/>
          </p:cNvSpPr>
          <p:nvPr/>
        </p:nvSpPr>
        <p:spPr>
          <a:xfrm>
            <a:off x="3433800" y="47675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luộc</a:t>
            </a:r>
          </a:p>
        </p:txBody>
      </p:sp>
      <p:sp>
        <p:nvSpPr>
          <p:cNvPr id="36" name="Title 1"/>
          <p:cNvSpPr txBox="1">
            <a:spLocks/>
          </p:cNvSpPr>
          <p:nvPr/>
        </p:nvSpPr>
        <p:spPr>
          <a:xfrm>
            <a:off x="6040854" y="47638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ruốc</a:t>
            </a:r>
          </a:p>
        </p:txBody>
      </p:sp>
      <p:sp>
        <p:nvSpPr>
          <p:cNvPr id="40" name="Title 1"/>
          <p:cNvSpPr txBox="1">
            <a:spLocks/>
          </p:cNvSpPr>
          <p:nvPr/>
        </p:nvSpPr>
        <p:spPr>
          <a:xfrm>
            <a:off x="8833869" y="476656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thuộc</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008" y="1"/>
            <a:ext cx="5119359" cy="478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130078"/>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ngọn đuốc</a:t>
            </a:r>
          </a:p>
        </p:txBody>
      </p:sp>
      <p:sp>
        <p:nvSpPr>
          <p:cNvPr id="7" name="Title 1"/>
          <p:cNvSpPr txBox="1">
            <a:spLocks/>
          </p:cNvSpPr>
          <p:nvPr/>
        </p:nvSpPr>
        <p:spPr>
          <a:xfrm>
            <a:off x="6693978" y="5127725"/>
            <a:ext cx="214522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uôc</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074" name="Picture 2" descr="Download Hand Torch PNG Image for F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52400"/>
            <a:ext cx="5650541" cy="5650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alpha val="95000"/>
          </a:schemeClr>
        </a:solidFill>
        <a:ln w="38100">
          <a:solidFill>
            <a:schemeClr val="tx1"/>
          </a:solidFill>
          <a:prstDash val="lgDashDot"/>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TotalTime>
  <Words>562</Words>
  <Application>Microsoft Office PowerPoint</Application>
  <PresentationFormat>Widescreen</PresentationFormat>
  <Paragraphs>133</Paragraphs>
  <Slides>28</Slides>
  <Notes>13</Notes>
  <HiddenSlides>0</HiddenSlides>
  <MMClips>10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28</vt:i4>
      </vt:variant>
    </vt:vector>
  </HeadingPairs>
  <TitlesOfParts>
    <vt:vector size="47" baseType="lpstr">
      <vt:lpstr>等线</vt:lpstr>
      <vt:lpstr>等线 Light</vt:lpstr>
      <vt:lpstr>Arial</vt:lpstr>
      <vt:lpstr>Arial Rounded MT Bold</vt:lpstr>
      <vt:lpstr>Arial-Rounded</vt:lpstr>
      <vt:lpstr>Calibri</vt:lpstr>
      <vt:lpstr>Cambria</vt:lpstr>
      <vt:lpstr>DFPOP1-W9</vt:lpstr>
      <vt:lpstr>Times New Roman</vt:lpstr>
      <vt:lpstr>思源黑体</vt:lpstr>
      <vt:lpstr>Office 主题​​</vt:lpstr>
      <vt:lpstr>Office 主题</vt:lpstr>
      <vt:lpstr>自定义设计方案</vt:lpstr>
      <vt:lpstr>1_Office Theme</vt:lpstr>
      <vt:lpstr>1_Office 主题​​</vt:lpstr>
      <vt:lpstr>2_Office 主题​​</vt:lpstr>
      <vt:lpstr>3_Office Theme</vt:lpstr>
      <vt:lpstr>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93</cp:revision>
  <dcterms:created xsi:type="dcterms:W3CDTF">2020-11-09T02:48:02Z</dcterms:created>
  <dcterms:modified xsi:type="dcterms:W3CDTF">2025-12-19T07:01:13Z</dcterms:modified>
</cp:coreProperties>
</file>