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00" r:id="rId1"/>
    <p:sldMasterId id="2147483713" r:id="rId2"/>
    <p:sldMasterId id="2147483760" r:id="rId3"/>
    <p:sldMasterId id="2147483772" r:id="rId4"/>
    <p:sldMasterId id="2147483787" r:id="rId5"/>
  </p:sldMasterIdLst>
  <p:notesMasterIdLst>
    <p:notesMasterId r:id="rId20"/>
  </p:notesMasterIdLst>
  <p:sldIdLst>
    <p:sldId id="8356" r:id="rId6"/>
    <p:sldId id="8396" r:id="rId7"/>
    <p:sldId id="258" r:id="rId8"/>
    <p:sldId id="2007577121" r:id="rId9"/>
    <p:sldId id="2007577122" r:id="rId10"/>
    <p:sldId id="2007577123" r:id="rId11"/>
    <p:sldId id="2007577124" r:id="rId12"/>
    <p:sldId id="286" r:id="rId13"/>
    <p:sldId id="2007577125" r:id="rId14"/>
    <p:sldId id="262" r:id="rId15"/>
    <p:sldId id="263" r:id="rId16"/>
    <p:sldId id="264" r:id="rId17"/>
    <p:sldId id="265" r:id="rId18"/>
    <p:sldId id="26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D5"/>
    <a:srgbClr val="FFF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63" autoAdjust="0"/>
    <p:restoredTop sz="94660"/>
  </p:normalViewPr>
  <p:slideViewPr>
    <p:cSldViewPr>
      <p:cViewPr varScale="1">
        <p:scale>
          <a:sx n="59" d="100"/>
          <a:sy n="59" d="100"/>
        </p:scale>
        <p:origin x="952" y="2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75025D1-BB87-4428-AF75-2CE121EA94C8}" type="datetimeFigureOut">
              <a:rPr lang="en-US" smtClean="0"/>
              <a:t>12/19/2025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B23AD4E-33B2-4125-ACB1-2AE5E31AA87E}"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Câu</a:t>
            </a:r>
            <a:r>
              <a:rPr lang="en-US" baseline="0"/>
              <a:t> dài nên GV hướng dẫn viết bảng nhé</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23AD4E-33B2-4125-ACB1-2AE5E31AA87E}" type="slidenum">
              <a:rPr lang="en-US" smtClean="0"/>
              <a:t>10</a:t>
            </a:fld>
            <a:endParaRPr lang="en-US"/>
          </a:p>
        </p:txBody>
      </p:sp>
    </p:spTree>
    <p:extLst>
      <p:ext uri="{BB962C8B-B14F-4D97-AF65-F5344CB8AC3E}">
        <p14:creationId xmlns:p14="http://schemas.microsoft.com/office/powerpoint/2010/main" val="436819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a:t> 0972115126</a:t>
            </a:r>
          </a:p>
        </p:txBody>
      </p:sp>
      <p:sp>
        <p:nvSpPr>
          <p:cNvPr id="4" name="Slide Number Placeholder 3"/>
          <p:cNvSpPr>
            <a:spLocks noGrp="1"/>
          </p:cNvSpPr>
          <p:nvPr>
            <p:ph type="sldNum" sz="quarter" idx="5"/>
          </p:nvPr>
        </p:nvSpPr>
        <p:spPr/>
        <p:txBody>
          <a:bodyPr/>
          <a:lstStyle/>
          <a:p>
            <a:fld id="{DB23AD4E-33B2-4125-ACB1-2AE5E31AA87E}" type="slidenum">
              <a:rPr lang="en-US" smtClean="0"/>
              <a:t>14</a:t>
            </a:fld>
            <a:endParaRPr lang="en-US"/>
          </a:p>
        </p:txBody>
      </p:sp>
    </p:spTree>
    <p:extLst>
      <p:ext uri="{BB962C8B-B14F-4D97-AF65-F5344CB8AC3E}">
        <p14:creationId xmlns:p14="http://schemas.microsoft.com/office/powerpoint/2010/main" val="38467784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26.gi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2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29.svg"/><Relationship Id="rId4" Type="http://schemas.openxmlformats.org/officeDocument/2006/relationships/image" Target="../media/image2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17">
            <a:extLst>
              <a:ext uri="{FF2B5EF4-FFF2-40B4-BE49-F238E27FC236}">
                <a16:creationId xmlns:a16="http://schemas.microsoft.com/office/drawing/2014/main" id="{12A7224A-529B-49DF-8994-1AEB021B7A9C}"/>
              </a:ext>
            </a:extLst>
          </p:cNvPr>
          <p:cNvPicPr>
            <a:picLocks noChangeAspect="1"/>
          </p:cNvPicPr>
          <p:nvPr userDrawn="1"/>
        </p:nvPicPr>
        <p:blipFill>
          <a:blip r:embed="rId2"/>
          <a:stretch>
            <a:fillRect/>
          </a:stretch>
        </p:blipFill>
        <p:spPr>
          <a:xfrm>
            <a:off x="-17444" y="3178649"/>
            <a:ext cx="12209445" cy="3679353"/>
          </a:xfrm>
          <a:prstGeom prst="rect">
            <a:avLst/>
          </a:prstGeom>
        </p:spPr>
      </p:pic>
      <p:pic>
        <p:nvPicPr>
          <p:cNvPr id="8" name="1">
            <a:extLst>
              <a:ext uri="{FF2B5EF4-FFF2-40B4-BE49-F238E27FC236}">
                <a16:creationId xmlns:a16="http://schemas.microsoft.com/office/drawing/2014/main" id="{97C5E7E8-2083-4C6A-A02C-1F010E8FF22B}"/>
              </a:ext>
            </a:extLst>
          </p:cNvPr>
          <p:cNvPicPr>
            <a:picLocks noChangeAspect="1"/>
          </p:cNvPicPr>
          <p:nvPr userDrawn="1"/>
        </p:nvPicPr>
        <p:blipFill>
          <a:blip r:embed="rId3" cstate="screen"/>
          <a:stretch>
            <a:fillRect/>
          </a:stretch>
        </p:blipFill>
        <p:spPr>
          <a:xfrm>
            <a:off x="2038979" y="2601144"/>
            <a:ext cx="4906376" cy="3980824"/>
          </a:xfrm>
          <a:prstGeom prst="rect">
            <a:avLst/>
          </a:prstGeom>
        </p:spPr>
      </p:pic>
      <p:pic>
        <p:nvPicPr>
          <p:cNvPr id="9" name="19">
            <a:extLst>
              <a:ext uri="{FF2B5EF4-FFF2-40B4-BE49-F238E27FC236}">
                <a16:creationId xmlns:a16="http://schemas.microsoft.com/office/drawing/2014/main" id="{81F8E7DE-5A5C-446A-83F2-883FAF09DF54}"/>
              </a:ext>
            </a:extLst>
          </p:cNvPr>
          <p:cNvPicPr>
            <a:picLocks noChangeAspect="1"/>
          </p:cNvPicPr>
          <p:nvPr userDrawn="1"/>
        </p:nvPicPr>
        <p:blipFill>
          <a:blip r:embed="rId4" cstate="screen"/>
          <a:stretch>
            <a:fillRect/>
          </a:stretch>
        </p:blipFill>
        <p:spPr>
          <a:xfrm flipH="1">
            <a:off x="8559038" y="4084499"/>
            <a:ext cx="3773430" cy="2705179"/>
          </a:xfrm>
          <a:prstGeom prst="rect">
            <a:avLst/>
          </a:prstGeom>
        </p:spPr>
      </p:pic>
      <p:pic>
        <p:nvPicPr>
          <p:cNvPr id="10" name="55">
            <a:extLst>
              <a:ext uri="{FF2B5EF4-FFF2-40B4-BE49-F238E27FC236}">
                <a16:creationId xmlns:a16="http://schemas.microsoft.com/office/drawing/2014/main" id="{A8904B3B-FC0C-4CA9-BFC2-AC0ADDB2602F}"/>
              </a:ext>
            </a:extLst>
          </p:cNvPr>
          <p:cNvPicPr>
            <a:picLocks noChangeAspect="1"/>
          </p:cNvPicPr>
          <p:nvPr userDrawn="1"/>
        </p:nvPicPr>
        <p:blipFill rotWithShape="1">
          <a:blip r:embed="rId5" cstate="screen"/>
          <a:srcRect/>
          <a:stretch>
            <a:fillRect/>
          </a:stretch>
        </p:blipFill>
        <p:spPr>
          <a:xfrm>
            <a:off x="857533" y="-215470"/>
            <a:ext cx="9803219" cy="3679353"/>
          </a:xfrm>
          <a:prstGeom prst="rect">
            <a:avLst/>
          </a:prstGeom>
        </p:spPr>
      </p:pic>
      <p:grpSp>
        <p:nvGrpSpPr>
          <p:cNvPr id="11" name="57">
            <a:extLst>
              <a:ext uri="{FF2B5EF4-FFF2-40B4-BE49-F238E27FC236}">
                <a16:creationId xmlns:a16="http://schemas.microsoft.com/office/drawing/2014/main" id="{A79173E2-791C-4E72-A892-035137321C46}"/>
              </a:ext>
            </a:extLst>
          </p:cNvPr>
          <p:cNvGrpSpPr/>
          <p:nvPr userDrawn="1"/>
        </p:nvGrpSpPr>
        <p:grpSpPr>
          <a:xfrm>
            <a:off x="6756819" y="3169720"/>
            <a:ext cx="804179" cy="374559"/>
            <a:chOff x="217691" y="6414967"/>
            <a:chExt cx="804180" cy="374559"/>
          </a:xfrm>
        </p:grpSpPr>
        <p:grpSp>
          <p:nvGrpSpPr>
            <p:cNvPr id="12" name="Group 4">
              <a:extLst>
                <a:ext uri="{FF2B5EF4-FFF2-40B4-BE49-F238E27FC236}">
                  <a16:creationId xmlns:a16="http://schemas.microsoft.com/office/drawing/2014/main" id="{5D588DCF-60C7-431C-9BB1-30DDF55E5E3C}"/>
                </a:ext>
              </a:extLst>
            </p:cNvPr>
            <p:cNvGrpSpPr>
              <a:grpSpLocks noChangeAspect="1"/>
            </p:cNvGrpSpPr>
            <p:nvPr/>
          </p:nvGrpSpPr>
          <p:grpSpPr bwMode="auto">
            <a:xfrm>
              <a:off x="217691" y="6414967"/>
              <a:ext cx="443922" cy="374559"/>
              <a:chOff x="3746" y="2079"/>
              <a:chExt cx="192" cy="162"/>
            </a:xfrm>
            <a:solidFill>
              <a:srgbClr val="A5CB01"/>
            </a:solidFill>
          </p:grpSpPr>
          <p:sp>
            <p:nvSpPr>
              <p:cNvPr id="18" name="Freeform 5">
                <a:extLst>
                  <a:ext uri="{FF2B5EF4-FFF2-40B4-BE49-F238E27FC236}">
                    <a16:creationId xmlns:a16="http://schemas.microsoft.com/office/drawing/2014/main" id="{CF2BC369-B52A-49AF-A119-90F74F645577}"/>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9" name="Freeform 6">
                <a:extLst>
                  <a:ext uri="{FF2B5EF4-FFF2-40B4-BE49-F238E27FC236}">
                    <a16:creationId xmlns:a16="http://schemas.microsoft.com/office/drawing/2014/main" id="{708F2D9C-5C1A-477C-9CFD-26BB7CFED78C}"/>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0" name="Freeform 7">
                <a:extLst>
                  <a:ext uri="{FF2B5EF4-FFF2-40B4-BE49-F238E27FC236}">
                    <a16:creationId xmlns:a16="http://schemas.microsoft.com/office/drawing/2014/main" id="{1E23AC18-8118-42E4-B1E9-F8CF77208E60}"/>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1" name="Freeform 8">
                <a:extLst>
                  <a:ext uri="{FF2B5EF4-FFF2-40B4-BE49-F238E27FC236}">
                    <a16:creationId xmlns:a16="http://schemas.microsoft.com/office/drawing/2014/main" id="{B68DF67C-8D8B-498F-84A1-7F84C24436A6}"/>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nvGrpSpPr>
            <p:cNvPr id="13" name="Group 4">
              <a:extLst>
                <a:ext uri="{FF2B5EF4-FFF2-40B4-BE49-F238E27FC236}">
                  <a16:creationId xmlns:a16="http://schemas.microsoft.com/office/drawing/2014/main" id="{BE779103-3A43-4A28-A437-8BE7016DE6FF}"/>
                </a:ext>
              </a:extLst>
            </p:cNvPr>
            <p:cNvGrpSpPr>
              <a:grpSpLocks noChangeAspect="1"/>
            </p:cNvGrpSpPr>
            <p:nvPr/>
          </p:nvGrpSpPr>
          <p:grpSpPr bwMode="auto">
            <a:xfrm>
              <a:off x="657417" y="6421203"/>
              <a:ext cx="364454" cy="307508"/>
              <a:chOff x="3746" y="2079"/>
              <a:chExt cx="192" cy="162"/>
            </a:xfrm>
            <a:solidFill>
              <a:srgbClr val="A5CB01"/>
            </a:solidFill>
          </p:grpSpPr>
          <p:sp>
            <p:nvSpPr>
              <p:cNvPr id="14" name="Freeform 5">
                <a:extLst>
                  <a:ext uri="{FF2B5EF4-FFF2-40B4-BE49-F238E27FC236}">
                    <a16:creationId xmlns:a16="http://schemas.microsoft.com/office/drawing/2014/main" id="{3B8992BB-9EDB-4AA9-869E-5FCD7A06CC89}"/>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5" name="Freeform 6">
                <a:extLst>
                  <a:ext uri="{FF2B5EF4-FFF2-40B4-BE49-F238E27FC236}">
                    <a16:creationId xmlns:a16="http://schemas.microsoft.com/office/drawing/2014/main" id="{B05E5337-3163-434D-8B02-CA46BAE04D6A}"/>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6" name="Freeform 7">
                <a:extLst>
                  <a:ext uri="{FF2B5EF4-FFF2-40B4-BE49-F238E27FC236}">
                    <a16:creationId xmlns:a16="http://schemas.microsoft.com/office/drawing/2014/main" id="{44239E07-7548-460D-8361-4A105F23336D}"/>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7" name="Freeform 8">
                <a:extLst>
                  <a:ext uri="{FF2B5EF4-FFF2-40B4-BE49-F238E27FC236}">
                    <a16:creationId xmlns:a16="http://schemas.microsoft.com/office/drawing/2014/main" id="{9A611E1F-D27F-4022-A6CF-123AB156C43D}"/>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pic>
        <p:nvPicPr>
          <p:cNvPr id="22" name="69">
            <a:extLst>
              <a:ext uri="{FF2B5EF4-FFF2-40B4-BE49-F238E27FC236}">
                <a16:creationId xmlns:a16="http://schemas.microsoft.com/office/drawing/2014/main" id="{BBEDC40F-84C7-45C7-A70C-C10D5C831240}"/>
              </a:ext>
            </a:extLst>
          </p:cNvPr>
          <p:cNvPicPr>
            <a:picLocks noChangeAspect="1"/>
          </p:cNvPicPr>
          <p:nvPr userDrawn="1"/>
        </p:nvPicPr>
        <p:blipFill>
          <a:blip r:embed="rId6" cstate="screen"/>
          <a:stretch>
            <a:fillRect/>
          </a:stretch>
        </p:blipFill>
        <p:spPr>
          <a:xfrm>
            <a:off x="7222131" y="450640"/>
            <a:ext cx="4465330" cy="2328677"/>
          </a:xfrm>
          <a:prstGeom prst="rect">
            <a:avLst/>
          </a:prstGeom>
        </p:spPr>
      </p:pic>
      <p:sp>
        <p:nvSpPr>
          <p:cNvPr id="23" name="Rectangle 22">
            <a:extLst>
              <a:ext uri="{FF2B5EF4-FFF2-40B4-BE49-F238E27FC236}">
                <a16:creationId xmlns:a16="http://schemas.microsoft.com/office/drawing/2014/main" id="{72515E06-B7CD-449A-99F5-8556C5050E5F}"/>
              </a:ext>
            </a:extLst>
          </p:cNvPr>
          <p:cNvSpPr/>
          <p:nvPr userDrawn="1"/>
        </p:nvSpPr>
        <p:spPr>
          <a:xfrm>
            <a:off x="1936000" y="1050116"/>
            <a:ext cx="7329806" cy="1569658"/>
          </a:xfrm>
          <a:prstGeom prst="rect">
            <a:avLst/>
          </a:prstGeom>
          <a:noFill/>
        </p:spPr>
        <p:txBody>
          <a:bodyPr wrap="square" lIns="91436" tIns="45719" rIns="91436" bIns="45719">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Chào</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mừng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các</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em</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đến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với</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p>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Môn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Toán</a:t>
            </a:r>
            <a:endPar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endParaRPr>
          </a:p>
        </p:txBody>
      </p:sp>
      <p:pic>
        <p:nvPicPr>
          <p:cNvPr id="25" name="Picture 9" descr="E:\0000000我图PPT\00001PNG素材\儿童卡通\tr.png">
            <a:extLst>
              <a:ext uri="{FF2B5EF4-FFF2-40B4-BE49-F238E27FC236}">
                <a16:creationId xmlns:a16="http://schemas.microsoft.com/office/drawing/2014/main" id="{98AAE8C0-0F06-466A-9DBA-817AC3B18ADC}"/>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211110" y="5065472"/>
            <a:ext cx="2354982" cy="158221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3F9A88FF-981D-4D54-89F8-E14626D6ADBD}"/>
              </a:ext>
            </a:extLst>
          </p:cNvPr>
          <p:cNvSpPr txBox="1"/>
          <p:nvPr userDrawn="1"/>
        </p:nvSpPr>
        <p:spPr>
          <a:xfrm>
            <a:off x="1601227" y="6533239"/>
            <a:ext cx="7014518" cy="307777"/>
          </a:xfrm>
          <a:prstGeom prst="rect">
            <a:avLst/>
          </a:prstGeom>
          <a:noFill/>
        </p:spPr>
        <p:txBody>
          <a:bodyPr wrap="square" rtlCol="0">
            <a:spAutoFit/>
          </a:bodyPr>
          <a:lstStyle/>
          <a:p>
            <a:pPr algn="ctr"/>
            <a:r>
              <a:rPr lang="en-US" sz="1400" dirty="0" err="1">
                <a:latin typeface="Arial" panose="020B0604020202020204" pitchFamily="34" charset="0"/>
                <a:cs typeface="Arial" panose="020B0604020202020204" pitchFamily="34" charset="0"/>
              </a:rPr>
              <a:t>Thiết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kế</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bởi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Hương</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Thảo</a:t>
            </a:r>
            <a:r>
              <a:rPr lang="en-US" sz="1400" dirty="0">
                <a:latin typeface="Arial" panose="020B0604020202020204" pitchFamily="34" charset="0"/>
                <a:cs typeface="Arial" panose="020B0604020202020204" pitchFamily="34" charset="0"/>
              </a:rPr>
              <a:t>: tranthao121004@gmail.com</a:t>
            </a:r>
          </a:p>
        </p:txBody>
      </p:sp>
    </p:spTree>
    <p:extLst>
      <p:ext uri="{BB962C8B-B14F-4D97-AF65-F5344CB8AC3E}">
        <p14:creationId xmlns:p14="http://schemas.microsoft.com/office/powerpoint/2010/main" val="1143543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250"/>
                                        <p:tgtEl>
                                          <p:spTgt spid="10"/>
                                        </p:tgtEl>
                                      </p:cBhvr>
                                    </p:animEffect>
                                    <p:anim calcmode="lin" valueType="num">
                                      <p:cBhvr>
                                        <p:cTn id="24" dur="1250" fill="hold"/>
                                        <p:tgtEl>
                                          <p:spTgt spid="10"/>
                                        </p:tgtEl>
                                        <p:attrNameLst>
                                          <p:attrName>ppt_x</p:attrName>
                                        </p:attrNameLst>
                                      </p:cBhvr>
                                      <p:tavLst>
                                        <p:tav tm="0">
                                          <p:val>
                                            <p:strVal val="#ppt_x"/>
                                          </p:val>
                                        </p:tav>
                                        <p:tav tm="100000">
                                          <p:val>
                                            <p:strVal val="#ppt_x"/>
                                          </p:val>
                                        </p:tav>
                                      </p:tavLst>
                                    </p:anim>
                                    <p:anim calcmode="lin" valueType="num">
                                      <p:cBhvr>
                                        <p:cTn id="25" dur="125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10"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par>
                          <p:cTn id="30" fill="hold">
                            <p:stCondLst>
                              <p:cond delay="2750"/>
                            </p:stCondLst>
                            <p:childTnLst>
                              <p:par>
                                <p:cTn id="31" presetID="22" presetClass="entr" presetSubtype="8"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heel(1)">
                                      <p:cBhvr>
                                        <p:cTn id="38" dur="2000"/>
                                        <p:tgtEl>
                                          <p:spTgt spid="23"/>
                                        </p:tgtEl>
                                      </p:cBhvr>
                                    </p:animEffect>
                                  </p:childTnLst>
                                </p:cTn>
                              </p:par>
                              <p:par>
                                <p:cTn id="39" presetID="2" presetClass="entr" presetSubtype="8" fill="hold" nodeType="withEffect">
                                  <p:stCondLst>
                                    <p:cond delay="50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750" fill="hold"/>
                                        <p:tgtEl>
                                          <p:spTgt spid="25"/>
                                        </p:tgtEl>
                                        <p:attrNameLst>
                                          <p:attrName>ppt_x</p:attrName>
                                        </p:attrNameLst>
                                      </p:cBhvr>
                                      <p:tavLst>
                                        <p:tav tm="0">
                                          <p:val>
                                            <p:strVal val="0-#ppt_w/2"/>
                                          </p:val>
                                        </p:tav>
                                        <p:tav tm="100000">
                                          <p:val>
                                            <p:strVal val="#ppt_x"/>
                                          </p:val>
                                        </p:tav>
                                      </p:tavLst>
                                    </p:anim>
                                    <p:anim calcmode="lin" valueType="num">
                                      <p:cBhvr additive="base">
                                        <p:cTn id="42" dur="7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F9580584-93CE-465E-9188-9FA7FF0E8D40}"/>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10" name="矩形 2">
            <a:extLst>
              <a:ext uri="{FF2B5EF4-FFF2-40B4-BE49-F238E27FC236}">
                <a16:creationId xmlns:a16="http://schemas.microsoft.com/office/drawing/2014/main" id="{474D555A-C16A-473D-AF7C-F4FD4B48A8D9}"/>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C65B931E-2ABD-4CF8-84F6-335ECD99B199}"/>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E2A2EEE9-A456-4E8F-8852-B76D53D8FF96}"/>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1E2A3415-52F3-43A8-85D2-8D6B017D46B0}"/>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6CD0C1A9-71EF-4DBE-9601-B9F05746490B}"/>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5" name="椭圆 9">
            <a:extLst>
              <a:ext uri="{FF2B5EF4-FFF2-40B4-BE49-F238E27FC236}">
                <a16:creationId xmlns:a16="http://schemas.microsoft.com/office/drawing/2014/main" id="{BC7E4DB5-7686-4871-BA09-0A5DDCFFD03D}"/>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AA705815-50C6-489B-A39B-E7D336F21CDD}"/>
              </a:ext>
            </a:extLst>
          </p:cNvPr>
          <p:cNvSpPr/>
          <p:nvPr userDrawn="1"/>
        </p:nvSpPr>
        <p:spPr>
          <a:xfrm rot="21228401">
            <a:off x="2278902" y="1179056"/>
            <a:ext cx="6008783" cy="4661425"/>
          </a:xfrm>
          <a:prstGeom prst="rect">
            <a:avLst/>
          </a:prstGeom>
          <a:solidFill>
            <a:srgbClr val="FFC00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E5E3F9D9-E86C-450A-BAA6-C085040D4067}"/>
              </a:ext>
            </a:extLst>
          </p:cNvPr>
          <p:cNvSpPr/>
          <p:nvPr userDrawn="1"/>
        </p:nvSpPr>
        <p:spPr>
          <a:xfrm rot="1737576">
            <a:off x="6328896" y="1082086"/>
            <a:ext cx="2211022" cy="495300"/>
          </a:xfrm>
          <a:prstGeom prst="rect">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F847D38E-29D5-4F6D-990E-43B85D6A3CCA}"/>
              </a:ext>
            </a:extLst>
          </p:cNvPr>
          <p:cNvSpPr/>
          <p:nvPr userDrawn="1"/>
        </p:nvSpPr>
        <p:spPr>
          <a:xfrm rot="19676478">
            <a:off x="1401293" y="1522000"/>
            <a:ext cx="239750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ED7DB6B0-739A-4370-B3E5-8A28161C766A}"/>
              </a:ext>
            </a:extLst>
          </p:cNvPr>
          <p:cNvSpPr txBox="1"/>
          <p:nvPr userDrawn="1"/>
        </p:nvSpPr>
        <p:spPr>
          <a:xfrm>
            <a:off x="3155098" y="2004298"/>
            <a:ext cx="4227827" cy="2800767"/>
          </a:xfrm>
          <a:prstGeom prst="rect">
            <a:avLst/>
          </a:prstGeom>
          <a:noFill/>
        </p:spPr>
        <p:txBody>
          <a:bodyPr wrap="square" rtlCol="0">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2"/>
                </a:solidFill>
                <a:effectLst>
                  <a:outerShdw blurRad="50800" dist="38100" dir="8100000" algn="tr" rotWithShape="0">
                    <a:prstClr val="black">
                      <a:alpha val="40000"/>
                    </a:prstClr>
                  </a:outerShdw>
                </a:effectLst>
                <a:uLnTx/>
                <a:uFillTx/>
                <a:latin typeface="Arial" panose="020B0604020202020204"/>
                <a:ea typeface="+mn-ea"/>
                <a:cs typeface="+mn-cs"/>
              </a:rPr>
              <a:t>TRÒ CHƠI</a:t>
            </a:r>
          </a:p>
        </p:txBody>
      </p:sp>
      <p:grpSp>
        <p:nvGrpSpPr>
          <p:cNvPr id="21" name="Google Shape;769;p31">
            <a:extLst>
              <a:ext uri="{FF2B5EF4-FFF2-40B4-BE49-F238E27FC236}">
                <a16:creationId xmlns:a16="http://schemas.microsoft.com/office/drawing/2014/main" id="{A7F7820E-B6A1-4ABA-87C3-90A18D28B9AB}"/>
              </a:ext>
            </a:extLst>
          </p:cNvPr>
          <p:cNvGrpSpPr/>
          <p:nvPr userDrawn="1"/>
        </p:nvGrpSpPr>
        <p:grpSpPr>
          <a:xfrm>
            <a:off x="7976030" y="2989411"/>
            <a:ext cx="2842230" cy="2927641"/>
            <a:chOff x="5641385" y="2381306"/>
            <a:chExt cx="2599446" cy="2521829"/>
          </a:xfrm>
        </p:grpSpPr>
        <p:sp>
          <p:nvSpPr>
            <p:cNvPr id="22" name="Google Shape;770;p31">
              <a:extLst>
                <a:ext uri="{FF2B5EF4-FFF2-40B4-BE49-F238E27FC236}">
                  <a16:creationId xmlns:a16="http://schemas.microsoft.com/office/drawing/2014/main" id="{822219BD-B384-4310-9DAD-B8FE6C79198A}"/>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grpSp>
          <p:nvGrpSpPr>
            <p:cNvPr id="23" name="Google Shape;771;p31">
              <a:extLst>
                <a:ext uri="{FF2B5EF4-FFF2-40B4-BE49-F238E27FC236}">
                  <a16:creationId xmlns:a16="http://schemas.microsoft.com/office/drawing/2014/main" id="{67E305FE-2401-4EC5-9EDC-BF3EBF595F7C}"/>
                </a:ext>
              </a:extLst>
            </p:cNvPr>
            <p:cNvGrpSpPr/>
            <p:nvPr/>
          </p:nvGrpSpPr>
          <p:grpSpPr>
            <a:xfrm flipH="1">
              <a:off x="6793275" y="3690844"/>
              <a:ext cx="1447557" cy="1002468"/>
              <a:chOff x="4799733" y="3457797"/>
              <a:chExt cx="2301388" cy="1593766"/>
            </a:xfrm>
          </p:grpSpPr>
          <p:sp>
            <p:nvSpPr>
              <p:cNvPr id="78" name="Google Shape;772;p31">
                <a:extLst>
                  <a:ext uri="{FF2B5EF4-FFF2-40B4-BE49-F238E27FC236}">
                    <a16:creationId xmlns:a16="http://schemas.microsoft.com/office/drawing/2014/main" id="{79073A0C-EFD1-482A-8844-34F2AA65A7AD}"/>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9" name="Google Shape;773;p31">
                <a:extLst>
                  <a:ext uri="{FF2B5EF4-FFF2-40B4-BE49-F238E27FC236}">
                    <a16:creationId xmlns:a16="http://schemas.microsoft.com/office/drawing/2014/main" id="{206E4361-7ACE-4B2E-AC92-AA915875A491}"/>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0" name="Google Shape;774;p31">
                <a:extLst>
                  <a:ext uri="{FF2B5EF4-FFF2-40B4-BE49-F238E27FC236}">
                    <a16:creationId xmlns:a16="http://schemas.microsoft.com/office/drawing/2014/main" id="{D10680C6-1117-4253-BDAB-6AB4A92C8AAA}"/>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1" name="Google Shape;775;p31">
                <a:extLst>
                  <a:ext uri="{FF2B5EF4-FFF2-40B4-BE49-F238E27FC236}">
                    <a16:creationId xmlns:a16="http://schemas.microsoft.com/office/drawing/2014/main" id="{125023DC-71E7-48F1-8125-2957FE05FB42}"/>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2" name="Google Shape;776;p31">
                <a:extLst>
                  <a:ext uri="{FF2B5EF4-FFF2-40B4-BE49-F238E27FC236}">
                    <a16:creationId xmlns:a16="http://schemas.microsoft.com/office/drawing/2014/main" id="{65683981-D996-4A47-862F-BD6F9A936364}"/>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3" name="Google Shape;777;p31">
                <a:extLst>
                  <a:ext uri="{FF2B5EF4-FFF2-40B4-BE49-F238E27FC236}">
                    <a16:creationId xmlns:a16="http://schemas.microsoft.com/office/drawing/2014/main" id="{5E928E99-D4F1-4A2B-AB50-D702075E586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4" name="Google Shape;778;p31">
                <a:extLst>
                  <a:ext uri="{FF2B5EF4-FFF2-40B4-BE49-F238E27FC236}">
                    <a16:creationId xmlns:a16="http://schemas.microsoft.com/office/drawing/2014/main" id="{A114321D-AAAB-47D5-A0E2-0AED649A8D91}"/>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5" name="Google Shape;779;p31">
                <a:extLst>
                  <a:ext uri="{FF2B5EF4-FFF2-40B4-BE49-F238E27FC236}">
                    <a16:creationId xmlns:a16="http://schemas.microsoft.com/office/drawing/2014/main" id="{32F8B873-1BD3-4DA9-8362-DC0982E7E22B}"/>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6" name="Google Shape;780;p31">
                <a:extLst>
                  <a:ext uri="{FF2B5EF4-FFF2-40B4-BE49-F238E27FC236}">
                    <a16:creationId xmlns:a16="http://schemas.microsoft.com/office/drawing/2014/main" id="{E79DC200-D47E-4043-9579-D1B1CB1B43DC}"/>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7" name="Google Shape;781;p31">
                <a:extLst>
                  <a:ext uri="{FF2B5EF4-FFF2-40B4-BE49-F238E27FC236}">
                    <a16:creationId xmlns:a16="http://schemas.microsoft.com/office/drawing/2014/main" id="{EF1F8262-C0FD-4814-A3DF-CA09357F9CFF}"/>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8" name="Google Shape;782;p31">
                <a:extLst>
                  <a:ext uri="{FF2B5EF4-FFF2-40B4-BE49-F238E27FC236}">
                    <a16:creationId xmlns:a16="http://schemas.microsoft.com/office/drawing/2014/main" id="{0F18B579-59FC-48BE-B7F8-F07A127BD2BC}"/>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9" name="Google Shape;783;p31">
                <a:extLst>
                  <a:ext uri="{FF2B5EF4-FFF2-40B4-BE49-F238E27FC236}">
                    <a16:creationId xmlns:a16="http://schemas.microsoft.com/office/drawing/2014/main" id="{E67D8C9E-6430-4177-B4D1-8EA0D7E28526}"/>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0" name="Google Shape;784;p31">
                <a:extLst>
                  <a:ext uri="{FF2B5EF4-FFF2-40B4-BE49-F238E27FC236}">
                    <a16:creationId xmlns:a16="http://schemas.microsoft.com/office/drawing/2014/main" id="{14919EFC-4F19-42D3-9F77-4E44330A43E9}"/>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1" name="Google Shape;785;p31">
                <a:extLst>
                  <a:ext uri="{FF2B5EF4-FFF2-40B4-BE49-F238E27FC236}">
                    <a16:creationId xmlns:a16="http://schemas.microsoft.com/office/drawing/2014/main" id="{16A14984-E0E8-456B-BD84-8259DE0710F7}"/>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2" name="Google Shape;786;p31">
                <a:extLst>
                  <a:ext uri="{FF2B5EF4-FFF2-40B4-BE49-F238E27FC236}">
                    <a16:creationId xmlns:a16="http://schemas.microsoft.com/office/drawing/2014/main" id="{F1061FD4-18FB-4000-8538-542996E0E4A8}"/>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3" name="Google Shape;787;p31">
                <a:extLst>
                  <a:ext uri="{FF2B5EF4-FFF2-40B4-BE49-F238E27FC236}">
                    <a16:creationId xmlns:a16="http://schemas.microsoft.com/office/drawing/2014/main" id="{FA98C54B-4142-4BB3-8E04-33B83E3FA627}"/>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4" name="Google Shape;788;p31">
                <a:extLst>
                  <a:ext uri="{FF2B5EF4-FFF2-40B4-BE49-F238E27FC236}">
                    <a16:creationId xmlns:a16="http://schemas.microsoft.com/office/drawing/2014/main" id="{3B27D17C-087C-4659-B1BE-B20DF4979076}"/>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5" name="Google Shape;789;p31">
                <a:extLst>
                  <a:ext uri="{FF2B5EF4-FFF2-40B4-BE49-F238E27FC236}">
                    <a16:creationId xmlns:a16="http://schemas.microsoft.com/office/drawing/2014/main" id="{339F7ECD-CC9C-473F-B37B-2385B55D67B4}"/>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6" name="Google Shape;790;p31">
                <a:extLst>
                  <a:ext uri="{FF2B5EF4-FFF2-40B4-BE49-F238E27FC236}">
                    <a16:creationId xmlns:a16="http://schemas.microsoft.com/office/drawing/2014/main" id="{929A46A0-A9B7-43A8-8F42-C0A7E506D3DB}"/>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7" name="Google Shape;791;p31">
                <a:extLst>
                  <a:ext uri="{FF2B5EF4-FFF2-40B4-BE49-F238E27FC236}">
                    <a16:creationId xmlns:a16="http://schemas.microsoft.com/office/drawing/2014/main" id="{A2844C9A-294B-4908-9F85-F7A922CB807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8" name="Google Shape;792;p31">
                <a:extLst>
                  <a:ext uri="{FF2B5EF4-FFF2-40B4-BE49-F238E27FC236}">
                    <a16:creationId xmlns:a16="http://schemas.microsoft.com/office/drawing/2014/main" id="{EC0E45FA-FFBF-43B9-9036-504713AF3952}"/>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9" name="Google Shape;793;p31">
                <a:extLst>
                  <a:ext uri="{FF2B5EF4-FFF2-40B4-BE49-F238E27FC236}">
                    <a16:creationId xmlns:a16="http://schemas.microsoft.com/office/drawing/2014/main" id="{83726AEE-62FB-444D-86C5-9675E2BA875D}"/>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0" name="Google Shape;794;p31">
                <a:extLst>
                  <a:ext uri="{FF2B5EF4-FFF2-40B4-BE49-F238E27FC236}">
                    <a16:creationId xmlns:a16="http://schemas.microsoft.com/office/drawing/2014/main" id="{44DF6C97-7DA7-4C6C-8148-AC7D8B13D7D4}"/>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1" name="Google Shape;795;p31">
                <a:extLst>
                  <a:ext uri="{FF2B5EF4-FFF2-40B4-BE49-F238E27FC236}">
                    <a16:creationId xmlns:a16="http://schemas.microsoft.com/office/drawing/2014/main" id="{A817511C-24B7-418A-8453-4B0B27C74A13}"/>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2" name="Google Shape;796;p31">
                <a:extLst>
                  <a:ext uri="{FF2B5EF4-FFF2-40B4-BE49-F238E27FC236}">
                    <a16:creationId xmlns:a16="http://schemas.microsoft.com/office/drawing/2014/main" id="{5702A604-299B-4E0A-8CAA-422A38FAE1B8}"/>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3" name="Google Shape;797;p31">
                <a:extLst>
                  <a:ext uri="{FF2B5EF4-FFF2-40B4-BE49-F238E27FC236}">
                    <a16:creationId xmlns:a16="http://schemas.microsoft.com/office/drawing/2014/main" id="{BC2EA9C4-550E-47B5-850B-387D456C9ED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4" name="Google Shape;798;p31">
                <a:extLst>
                  <a:ext uri="{FF2B5EF4-FFF2-40B4-BE49-F238E27FC236}">
                    <a16:creationId xmlns:a16="http://schemas.microsoft.com/office/drawing/2014/main" id="{60ECA93A-0A70-4E75-BDBB-602CA54BF29F}"/>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5" name="Google Shape;799;p31">
                <a:extLst>
                  <a:ext uri="{FF2B5EF4-FFF2-40B4-BE49-F238E27FC236}">
                    <a16:creationId xmlns:a16="http://schemas.microsoft.com/office/drawing/2014/main" id="{6E51DE60-88A3-4476-8A29-5219EF41C2D6}"/>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6" name="Google Shape;800;p31">
                <a:extLst>
                  <a:ext uri="{FF2B5EF4-FFF2-40B4-BE49-F238E27FC236}">
                    <a16:creationId xmlns:a16="http://schemas.microsoft.com/office/drawing/2014/main" id="{74928559-8DC3-47DA-B3CE-6E5677ECB2FA}"/>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7" name="Google Shape;801;p31">
                <a:extLst>
                  <a:ext uri="{FF2B5EF4-FFF2-40B4-BE49-F238E27FC236}">
                    <a16:creationId xmlns:a16="http://schemas.microsoft.com/office/drawing/2014/main" id="{4D9F3E95-39A3-4F6F-8D5C-312894EBF4B0}"/>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8" name="Google Shape;802;p31">
                <a:extLst>
                  <a:ext uri="{FF2B5EF4-FFF2-40B4-BE49-F238E27FC236}">
                    <a16:creationId xmlns:a16="http://schemas.microsoft.com/office/drawing/2014/main" id="{7E34CAAC-7E6B-4603-A200-F1A8D0F4644B}"/>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9" name="Google Shape;803;p31">
                <a:extLst>
                  <a:ext uri="{FF2B5EF4-FFF2-40B4-BE49-F238E27FC236}">
                    <a16:creationId xmlns:a16="http://schemas.microsoft.com/office/drawing/2014/main" id="{3AD01370-4B8F-4496-9D95-6595E0149232}"/>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0" name="Google Shape;804;p31">
                <a:extLst>
                  <a:ext uri="{FF2B5EF4-FFF2-40B4-BE49-F238E27FC236}">
                    <a16:creationId xmlns:a16="http://schemas.microsoft.com/office/drawing/2014/main" id="{A3B0FE1D-7532-4C11-A2E5-E5CE8102DF72}"/>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1" name="Google Shape;805;p31">
                <a:extLst>
                  <a:ext uri="{FF2B5EF4-FFF2-40B4-BE49-F238E27FC236}">
                    <a16:creationId xmlns:a16="http://schemas.microsoft.com/office/drawing/2014/main" id="{CB1B7A03-5FFD-4D48-A14D-5C93FBBAF079}"/>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2" name="Google Shape;806;p31">
                <a:extLst>
                  <a:ext uri="{FF2B5EF4-FFF2-40B4-BE49-F238E27FC236}">
                    <a16:creationId xmlns:a16="http://schemas.microsoft.com/office/drawing/2014/main" id="{B15AEFD6-717B-4F08-960E-612EA218F98B}"/>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3" name="Google Shape;807;p31">
                <a:extLst>
                  <a:ext uri="{FF2B5EF4-FFF2-40B4-BE49-F238E27FC236}">
                    <a16:creationId xmlns:a16="http://schemas.microsoft.com/office/drawing/2014/main" id="{50DDA634-2CAC-4919-93E3-E773A59EF94B}"/>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4" name="Google Shape;808;p31">
                <a:extLst>
                  <a:ext uri="{FF2B5EF4-FFF2-40B4-BE49-F238E27FC236}">
                    <a16:creationId xmlns:a16="http://schemas.microsoft.com/office/drawing/2014/main" id="{70CB55FC-28E5-4F67-8CEA-21C87C90C69F}"/>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5" name="Google Shape;809;p31">
                <a:extLst>
                  <a:ext uri="{FF2B5EF4-FFF2-40B4-BE49-F238E27FC236}">
                    <a16:creationId xmlns:a16="http://schemas.microsoft.com/office/drawing/2014/main" id="{DE76E0C0-D762-4F1A-A22C-A5F3B34FB390}"/>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6" name="Google Shape;810;p31">
                <a:extLst>
                  <a:ext uri="{FF2B5EF4-FFF2-40B4-BE49-F238E27FC236}">
                    <a16:creationId xmlns:a16="http://schemas.microsoft.com/office/drawing/2014/main" id="{A78ED98A-AABF-4B79-9EDD-2E5491638436}"/>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7" name="Google Shape;811;p31">
                <a:extLst>
                  <a:ext uri="{FF2B5EF4-FFF2-40B4-BE49-F238E27FC236}">
                    <a16:creationId xmlns:a16="http://schemas.microsoft.com/office/drawing/2014/main" id="{99FDF457-D1B3-46E7-9DC9-EFAA1C6DB508}"/>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8" name="Google Shape;812;p31">
                <a:extLst>
                  <a:ext uri="{FF2B5EF4-FFF2-40B4-BE49-F238E27FC236}">
                    <a16:creationId xmlns:a16="http://schemas.microsoft.com/office/drawing/2014/main" id="{83A94181-24E7-4AC4-A855-23B9D83E0EF2}"/>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9" name="Google Shape;813;p31">
                <a:extLst>
                  <a:ext uri="{FF2B5EF4-FFF2-40B4-BE49-F238E27FC236}">
                    <a16:creationId xmlns:a16="http://schemas.microsoft.com/office/drawing/2014/main" id="{FBEFC177-3B75-4B05-8E0A-5A1ACB1F2120}"/>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0" name="Google Shape;814;p31">
                <a:extLst>
                  <a:ext uri="{FF2B5EF4-FFF2-40B4-BE49-F238E27FC236}">
                    <a16:creationId xmlns:a16="http://schemas.microsoft.com/office/drawing/2014/main" id="{3033D383-976E-4F6D-9FF5-A5BD87885C50}"/>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1" name="Google Shape;815;p31">
                <a:extLst>
                  <a:ext uri="{FF2B5EF4-FFF2-40B4-BE49-F238E27FC236}">
                    <a16:creationId xmlns:a16="http://schemas.microsoft.com/office/drawing/2014/main" id="{FD643C5C-7BD5-49D3-95C0-BC466D1AAB35}"/>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2" name="Google Shape;816;p31">
                <a:extLst>
                  <a:ext uri="{FF2B5EF4-FFF2-40B4-BE49-F238E27FC236}">
                    <a16:creationId xmlns:a16="http://schemas.microsoft.com/office/drawing/2014/main" id="{6446AAA2-1CAF-407B-832C-D1E4217C16CD}"/>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3" name="Google Shape;817;p31">
                <a:extLst>
                  <a:ext uri="{FF2B5EF4-FFF2-40B4-BE49-F238E27FC236}">
                    <a16:creationId xmlns:a16="http://schemas.microsoft.com/office/drawing/2014/main" id="{88A98BB5-1F0B-46F7-AC38-2D707FF9BCE3}"/>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4" name="Google Shape;818;p31">
                <a:extLst>
                  <a:ext uri="{FF2B5EF4-FFF2-40B4-BE49-F238E27FC236}">
                    <a16:creationId xmlns:a16="http://schemas.microsoft.com/office/drawing/2014/main" id="{4CC8C184-78BF-47B5-9A22-AFB866DA2BE3}"/>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5" name="Google Shape;819;p31">
                <a:extLst>
                  <a:ext uri="{FF2B5EF4-FFF2-40B4-BE49-F238E27FC236}">
                    <a16:creationId xmlns:a16="http://schemas.microsoft.com/office/drawing/2014/main" id="{F1DB6690-918A-4AEA-87D3-B866B20DC885}"/>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6" name="Google Shape;820;p31">
                <a:extLst>
                  <a:ext uri="{FF2B5EF4-FFF2-40B4-BE49-F238E27FC236}">
                    <a16:creationId xmlns:a16="http://schemas.microsoft.com/office/drawing/2014/main" id="{A42793A7-B728-4D19-A38B-446AAA44314E}"/>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7" name="Google Shape;821;p31">
                <a:extLst>
                  <a:ext uri="{FF2B5EF4-FFF2-40B4-BE49-F238E27FC236}">
                    <a16:creationId xmlns:a16="http://schemas.microsoft.com/office/drawing/2014/main" id="{CA6E9802-B62C-4C82-B7A6-355F746E0597}"/>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8" name="Google Shape;822;p31">
                <a:extLst>
                  <a:ext uri="{FF2B5EF4-FFF2-40B4-BE49-F238E27FC236}">
                    <a16:creationId xmlns:a16="http://schemas.microsoft.com/office/drawing/2014/main" id="{C6A5C80D-FA28-4CFB-906F-A571A13D7502}"/>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9" name="Google Shape;823;p31">
                <a:extLst>
                  <a:ext uri="{FF2B5EF4-FFF2-40B4-BE49-F238E27FC236}">
                    <a16:creationId xmlns:a16="http://schemas.microsoft.com/office/drawing/2014/main" id="{CA337883-DA53-4A2C-85EF-E547A3B12347}"/>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30" name="Google Shape;824;p31">
                <a:extLst>
                  <a:ext uri="{FF2B5EF4-FFF2-40B4-BE49-F238E27FC236}">
                    <a16:creationId xmlns:a16="http://schemas.microsoft.com/office/drawing/2014/main" id="{DCA5891C-4D9D-4EF8-8190-41E11BC80CA4}"/>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31" name="Google Shape;825;p31">
                <a:extLst>
                  <a:ext uri="{FF2B5EF4-FFF2-40B4-BE49-F238E27FC236}">
                    <a16:creationId xmlns:a16="http://schemas.microsoft.com/office/drawing/2014/main" id="{3237B78C-4AEC-41B1-B117-C4F3AA2DC800}"/>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32" name="Google Shape;826;p31">
                <a:extLst>
                  <a:ext uri="{FF2B5EF4-FFF2-40B4-BE49-F238E27FC236}">
                    <a16:creationId xmlns:a16="http://schemas.microsoft.com/office/drawing/2014/main" id="{1521C7F7-8E1A-47C5-9DCA-90CDB5811C1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33" name="Google Shape;827;p31">
                <a:extLst>
                  <a:ext uri="{FF2B5EF4-FFF2-40B4-BE49-F238E27FC236}">
                    <a16:creationId xmlns:a16="http://schemas.microsoft.com/office/drawing/2014/main" id="{100455C1-4CC7-4A44-A713-8C4B71803359}"/>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grpSp>
        <p:sp>
          <p:nvSpPr>
            <p:cNvPr id="24" name="Google Shape;828;p31">
              <a:extLst>
                <a:ext uri="{FF2B5EF4-FFF2-40B4-BE49-F238E27FC236}">
                  <a16:creationId xmlns:a16="http://schemas.microsoft.com/office/drawing/2014/main" id="{325EC593-5286-4CEA-AD35-7B7118BAC552}"/>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5" name="Google Shape;829;p31">
              <a:extLst>
                <a:ext uri="{FF2B5EF4-FFF2-40B4-BE49-F238E27FC236}">
                  <a16:creationId xmlns:a16="http://schemas.microsoft.com/office/drawing/2014/main" id="{A15EBF99-6DE8-40C1-8121-3110897B443A}"/>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6" name="Google Shape;830;p31">
              <a:extLst>
                <a:ext uri="{FF2B5EF4-FFF2-40B4-BE49-F238E27FC236}">
                  <a16:creationId xmlns:a16="http://schemas.microsoft.com/office/drawing/2014/main" id="{4B39D613-D659-4322-B6E8-338191A4B7C2}"/>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7" name="Google Shape;831;p31">
              <a:extLst>
                <a:ext uri="{FF2B5EF4-FFF2-40B4-BE49-F238E27FC236}">
                  <a16:creationId xmlns:a16="http://schemas.microsoft.com/office/drawing/2014/main" id="{A9B86892-DD10-46D1-978E-9AAFD0121D5A}"/>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8" name="Google Shape;832;p31">
              <a:extLst>
                <a:ext uri="{FF2B5EF4-FFF2-40B4-BE49-F238E27FC236}">
                  <a16:creationId xmlns:a16="http://schemas.microsoft.com/office/drawing/2014/main" id="{F8BF754F-A651-4E17-83E5-71E641121B9A}"/>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9" name="Google Shape;833;p31">
              <a:extLst>
                <a:ext uri="{FF2B5EF4-FFF2-40B4-BE49-F238E27FC236}">
                  <a16:creationId xmlns:a16="http://schemas.microsoft.com/office/drawing/2014/main" id="{5C0E7C98-3C79-47FD-B395-D23C891830FC}"/>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0" name="Google Shape;834;p31">
              <a:extLst>
                <a:ext uri="{FF2B5EF4-FFF2-40B4-BE49-F238E27FC236}">
                  <a16:creationId xmlns:a16="http://schemas.microsoft.com/office/drawing/2014/main" id="{44A896B8-E41C-45BF-89E2-9D7AA3150C23}"/>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1" name="Google Shape;835;p31">
              <a:extLst>
                <a:ext uri="{FF2B5EF4-FFF2-40B4-BE49-F238E27FC236}">
                  <a16:creationId xmlns:a16="http://schemas.microsoft.com/office/drawing/2014/main" id="{76467C4B-6AF2-4641-8A7B-60DDF79BE146}"/>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2" name="Google Shape;836;p31">
              <a:extLst>
                <a:ext uri="{FF2B5EF4-FFF2-40B4-BE49-F238E27FC236}">
                  <a16:creationId xmlns:a16="http://schemas.microsoft.com/office/drawing/2014/main" id="{F6155CD0-9DBD-45BF-9F0F-3A68E979E4F7}"/>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3" name="Google Shape;837;p31">
              <a:extLst>
                <a:ext uri="{FF2B5EF4-FFF2-40B4-BE49-F238E27FC236}">
                  <a16:creationId xmlns:a16="http://schemas.microsoft.com/office/drawing/2014/main" id="{7A9E66BF-ABCD-46E5-9AC6-39D3007B99A2}"/>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4" name="Google Shape;838;p31">
              <a:extLst>
                <a:ext uri="{FF2B5EF4-FFF2-40B4-BE49-F238E27FC236}">
                  <a16:creationId xmlns:a16="http://schemas.microsoft.com/office/drawing/2014/main" id="{8EA4E3DC-B3C2-430A-8645-02EB0085B2DE}"/>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5" name="Google Shape;839;p31">
              <a:extLst>
                <a:ext uri="{FF2B5EF4-FFF2-40B4-BE49-F238E27FC236}">
                  <a16:creationId xmlns:a16="http://schemas.microsoft.com/office/drawing/2014/main" id="{5E8BB71E-1E11-4673-8E19-33DD7203DAFD}"/>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6" name="Google Shape;840;p31">
              <a:extLst>
                <a:ext uri="{FF2B5EF4-FFF2-40B4-BE49-F238E27FC236}">
                  <a16:creationId xmlns:a16="http://schemas.microsoft.com/office/drawing/2014/main" id="{58B7EB72-E5C6-4BA8-9E97-8201A4022397}"/>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7" name="Google Shape;841;p31">
              <a:extLst>
                <a:ext uri="{FF2B5EF4-FFF2-40B4-BE49-F238E27FC236}">
                  <a16:creationId xmlns:a16="http://schemas.microsoft.com/office/drawing/2014/main" id="{08D9E3A7-86E1-40F3-953F-1FE1E4FF633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8" name="Google Shape;842;p31">
              <a:extLst>
                <a:ext uri="{FF2B5EF4-FFF2-40B4-BE49-F238E27FC236}">
                  <a16:creationId xmlns:a16="http://schemas.microsoft.com/office/drawing/2014/main" id="{D6D5BB63-E9C8-4331-A34F-63DA54CE053D}"/>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9" name="Google Shape;843;p31">
              <a:extLst>
                <a:ext uri="{FF2B5EF4-FFF2-40B4-BE49-F238E27FC236}">
                  <a16:creationId xmlns:a16="http://schemas.microsoft.com/office/drawing/2014/main" id="{56B4D0FE-0B68-4651-862A-D837ACDA9C6A}"/>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0" name="Google Shape;844;p31">
              <a:extLst>
                <a:ext uri="{FF2B5EF4-FFF2-40B4-BE49-F238E27FC236}">
                  <a16:creationId xmlns:a16="http://schemas.microsoft.com/office/drawing/2014/main" id="{FA30B55F-35FE-40D8-B3E2-2D17EA757012}"/>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1" name="Google Shape;845;p31">
              <a:extLst>
                <a:ext uri="{FF2B5EF4-FFF2-40B4-BE49-F238E27FC236}">
                  <a16:creationId xmlns:a16="http://schemas.microsoft.com/office/drawing/2014/main" id="{A66095BE-9040-4BC4-96DE-EEF05E80816B}"/>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2" name="Google Shape;846;p31">
              <a:extLst>
                <a:ext uri="{FF2B5EF4-FFF2-40B4-BE49-F238E27FC236}">
                  <a16:creationId xmlns:a16="http://schemas.microsoft.com/office/drawing/2014/main" id="{4DF5FF6C-A1B3-41C0-B596-203947FE8C36}"/>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3" name="Google Shape;847;p31">
              <a:extLst>
                <a:ext uri="{FF2B5EF4-FFF2-40B4-BE49-F238E27FC236}">
                  <a16:creationId xmlns:a16="http://schemas.microsoft.com/office/drawing/2014/main" id="{E2994D42-0494-415C-BFB6-8F9B9C5271E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4" name="Google Shape;848;p31">
              <a:extLst>
                <a:ext uri="{FF2B5EF4-FFF2-40B4-BE49-F238E27FC236}">
                  <a16:creationId xmlns:a16="http://schemas.microsoft.com/office/drawing/2014/main" id="{2CB66865-7714-4A34-AED9-41AD60932962}"/>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5" name="Google Shape;849;p31">
              <a:extLst>
                <a:ext uri="{FF2B5EF4-FFF2-40B4-BE49-F238E27FC236}">
                  <a16:creationId xmlns:a16="http://schemas.microsoft.com/office/drawing/2014/main" id="{253D56D8-124E-4040-8949-78C5C960F31C}"/>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6" name="Google Shape;850;p31">
              <a:extLst>
                <a:ext uri="{FF2B5EF4-FFF2-40B4-BE49-F238E27FC236}">
                  <a16:creationId xmlns:a16="http://schemas.microsoft.com/office/drawing/2014/main" id="{11AC130C-D146-4C24-8153-A67B24755EA6}"/>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7" name="Google Shape;851;p31">
              <a:extLst>
                <a:ext uri="{FF2B5EF4-FFF2-40B4-BE49-F238E27FC236}">
                  <a16:creationId xmlns:a16="http://schemas.microsoft.com/office/drawing/2014/main" id="{ED725F0D-AE8C-4C62-A1D0-28AED534EF28}"/>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8" name="Google Shape;852;p31">
              <a:extLst>
                <a:ext uri="{FF2B5EF4-FFF2-40B4-BE49-F238E27FC236}">
                  <a16:creationId xmlns:a16="http://schemas.microsoft.com/office/drawing/2014/main" id="{CA2B1D70-9BCE-4DD2-BA34-2E4009D1622F}"/>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9" name="Google Shape;853;p31">
              <a:extLst>
                <a:ext uri="{FF2B5EF4-FFF2-40B4-BE49-F238E27FC236}">
                  <a16:creationId xmlns:a16="http://schemas.microsoft.com/office/drawing/2014/main" id="{3686F475-F542-484B-BD08-AA494971535B}"/>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0" name="Google Shape;854;p31">
              <a:extLst>
                <a:ext uri="{FF2B5EF4-FFF2-40B4-BE49-F238E27FC236}">
                  <a16:creationId xmlns:a16="http://schemas.microsoft.com/office/drawing/2014/main" id="{9B6100B7-6F05-45AC-8A7F-2591A20F2D37}"/>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1" name="Google Shape;855;p31">
              <a:extLst>
                <a:ext uri="{FF2B5EF4-FFF2-40B4-BE49-F238E27FC236}">
                  <a16:creationId xmlns:a16="http://schemas.microsoft.com/office/drawing/2014/main" id="{FBE42FD0-1063-42E2-93F4-90B8AFA16845}"/>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2" name="Google Shape;856;p31">
              <a:extLst>
                <a:ext uri="{FF2B5EF4-FFF2-40B4-BE49-F238E27FC236}">
                  <a16:creationId xmlns:a16="http://schemas.microsoft.com/office/drawing/2014/main" id="{A37A6433-D788-40AE-971C-D6785D37767F}"/>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3" name="Google Shape;857;p31">
              <a:extLst>
                <a:ext uri="{FF2B5EF4-FFF2-40B4-BE49-F238E27FC236}">
                  <a16:creationId xmlns:a16="http://schemas.microsoft.com/office/drawing/2014/main" id="{6BECF98D-222B-44E1-B71A-8F18FBEB97A1}"/>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4" name="Google Shape;858;p31">
              <a:extLst>
                <a:ext uri="{FF2B5EF4-FFF2-40B4-BE49-F238E27FC236}">
                  <a16:creationId xmlns:a16="http://schemas.microsoft.com/office/drawing/2014/main" id="{EDF4639D-2DB4-47CE-A5BE-27276F8AC578}"/>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5" name="Google Shape;859;p31">
              <a:extLst>
                <a:ext uri="{FF2B5EF4-FFF2-40B4-BE49-F238E27FC236}">
                  <a16:creationId xmlns:a16="http://schemas.microsoft.com/office/drawing/2014/main" id="{83E5E880-58FD-4D05-B8FA-566B946D8E5A}"/>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6" name="Google Shape;860;p31">
              <a:extLst>
                <a:ext uri="{FF2B5EF4-FFF2-40B4-BE49-F238E27FC236}">
                  <a16:creationId xmlns:a16="http://schemas.microsoft.com/office/drawing/2014/main" id="{C0322238-07EC-4432-8801-45CE1D4E8280}"/>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7" name="Google Shape;861;p31">
              <a:extLst>
                <a:ext uri="{FF2B5EF4-FFF2-40B4-BE49-F238E27FC236}">
                  <a16:creationId xmlns:a16="http://schemas.microsoft.com/office/drawing/2014/main" id="{0C31480F-A1B1-4138-B3A2-6EB278349808}"/>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8" name="Google Shape;862;p31">
              <a:extLst>
                <a:ext uri="{FF2B5EF4-FFF2-40B4-BE49-F238E27FC236}">
                  <a16:creationId xmlns:a16="http://schemas.microsoft.com/office/drawing/2014/main" id="{C26D60C6-B75D-4FB2-A13E-6698FB2AA5E1}"/>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9" name="Google Shape;863;p31">
              <a:extLst>
                <a:ext uri="{FF2B5EF4-FFF2-40B4-BE49-F238E27FC236}">
                  <a16:creationId xmlns:a16="http://schemas.microsoft.com/office/drawing/2014/main" id="{D47CE1BA-EF2A-4F4F-9D13-6B4B80889B8B}"/>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0" name="Google Shape;864;p31">
              <a:extLst>
                <a:ext uri="{FF2B5EF4-FFF2-40B4-BE49-F238E27FC236}">
                  <a16:creationId xmlns:a16="http://schemas.microsoft.com/office/drawing/2014/main" id="{10BF39A8-F37E-402C-A722-6342F10028AA}"/>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1" name="Google Shape;865;p31">
              <a:extLst>
                <a:ext uri="{FF2B5EF4-FFF2-40B4-BE49-F238E27FC236}">
                  <a16:creationId xmlns:a16="http://schemas.microsoft.com/office/drawing/2014/main" id="{D9344192-6461-4248-A41D-B18E3BEB47E5}"/>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2" name="Google Shape;866;p31">
              <a:extLst>
                <a:ext uri="{FF2B5EF4-FFF2-40B4-BE49-F238E27FC236}">
                  <a16:creationId xmlns:a16="http://schemas.microsoft.com/office/drawing/2014/main" id="{F1E40478-ED2C-452D-9185-ED87A82F83FB}"/>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3" name="Google Shape;867;p31">
              <a:extLst>
                <a:ext uri="{FF2B5EF4-FFF2-40B4-BE49-F238E27FC236}">
                  <a16:creationId xmlns:a16="http://schemas.microsoft.com/office/drawing/2014/main" id="{6AA9C373-6F60-441F-8AD2-DE57CDB4570F}"/>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4" name="Google Shape;868;p31">
              <a:extLst>
                <a:ext uri="{FF2B5EF4-FFF2-40B4-BE49-F238E27FC236}">
                  <a16:creationId xmlns:a16="http://schemas.microsoft.com/office/drawing/2014/main" id="{4968CCF2-285E-41A5-B58C-67FB41B3F123}"/>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5" name="Google Shape;869;p31">
              <a:extLst>
                <a:ext uri="{FF2B5EF4-FFF2-40B4-BE49-F238E27FC236}">
                  <a16:creationId xmlns:a16="http://schemas.microsoft.com/office/drawing/2014/main" id="{AD4C47AE-5273-4305-BF12-9302A28AC40A}"/>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6" name="Google Shape;870;p31">
              <a:extLst>
                <a:ext uri="{FF2B5EF4-FFF2-40B4-BE49-F238E27FC236}">
                  <a16:creationId xmlns:a16="http://schemas.microsoft.com/office/drawing/2014/main" id="{D6944283-6516-4CA1-8CED-1AD3BE6908E7}"/>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7" name="Google Shape;871;p31">
              <a:extLst>
                <a:ext uri="{FF2B5EF4-FFF2-40B4-BE49-F238E27FC236}">
                  <a16:creationId xmlns:a16="http://schemas.microsoft.com/office/drawing/2014/main" id="{8DE273E1-308F-4261-A7B3-20BDB9394868}"/>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8" name="Google Shape;872;p31">
              <a:extLst>
                <a:ext uri="{FF2B5EF4-FFF2-40B4-BE49-F238E27FC236}">
                  <a16:creationId xmlns:a16="http://schemas.microsoft.com/office/drawing/2014/main" id="{A49D15BD-2B3E-4B02-A32F-FDEC8E9179F3}"/>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9" name="Google Shape;873;p31">
              <a:extLst>
                <a:ext uri="{FF2B5EF4-FFF2-40B4-BE49-F238E27FC236}">
                  <a16:creationId xmlns:a16="http://schemas.microsoft.com/office/drawing/2014/main" id="{9EAAC4BC-88D8-4FD6-B267-BCCDE04FFB2E}"/>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0" name="Google Shape;874;p31">
              <a:extLst>
                <a:ext uri="{FF2B5EF4-FFF2-40B4-BE49-F238E27FC236}">
                  <a16:creationId xmlns:a16="http://schemas.microsoft.com/office/drawing/2014/main" id="{1EF84D3F-E17B-4D61-A310-AD71B008FBA5}"/>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1" name="Google Shape;875;p31">
              <a:extLst>
                <a:ext uri="{FF2B5EF4-FFF2-40B4-BE49-F238E27FC236}">
                  <a16:creationId xmlns:a16="http://schemas.microsoft.com/office/drawing/2014/main" id="{2D79EBC2-B216-4287-A3FC-2F2010CB2A81}"/>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2" name="Google Shape;876;p31">
              <a:extLst>
                <a:ext uri="{FF2B5EF4-FFF2-40B4-BE49-F238E27FC236}">
                  <a16:creationId xmlns:a16="http://schemas.microsoft.com/office/drawing/2014/main" id="{90D0DCC2-BEB8-4805-8864-9B8157D6D9D0}"/>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3" name="Google Shape;877;p31">
              <a:extLst>
                <a:ext uri="{FF2B5EF4-FFF2-40B4-BE49-F238E27FC236}">
                  <a16:creationId xmlns:a16="http://schemas.microsoft.com/office/drawing/2014/main" id="{DDBF39D6-19E0-4C1B-B36D-97334BDFA9C1}"/>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4" name="Google Shape;878;p31">
              <a:extLst>
                <a:ext uri="{FF2B5EF4-FFF2-40B4-BE49-F238E27FC236}">
                  <a16:creationId xmlns:a16="http://schemas.microsoft.com/office/drawing/2014/main" id="{DA0AA242-2B2A-4216-BEC0-813A5A117F4E}"/>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5" name="Google Shape;879;p31">
              <a:extLst>
                <a:ext uri="{FF2B5EF4-FFF2-40B4-BE49-F238E27FC236}">
                  <a16:creationId xmlns:a16="http://schemas.microsoft.com/office/drawing/2014/main" id="{98D43C14-947B-4828-8F17-C940B26377D2}"/>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6" name="Google Shape;880;p31">
              <a:extLst>
                <a:ext uri="{FF2B5EF4-FFF2-40B4-BE49-F238E27FC236}">
                  <a16:creationId xmlns:a16="http://schemas.microsoft.com/office/drawing/2014/main" id="{5222CF1F-77B6-4959-8DE9-292BB4779DAD}"/>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7" name="Google Shape;881;p31">
              <a:extLst>
                <a:ext uri="{FF2B5EF4-FFF2-40B4-BE49-F238E27FC236}">
                  <a16:creationId xmlns:a16="http://schemas.microsoft.com/office/drawing/2014/main" id="{50419D18-CC71-44FC-8EBE-8666CAB7D413}"/>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grpSp>
      <p:sp>
        <p:nvSpPr>
          <p:cNvPr id="134" name="TextBox 133">
            <a:extLst>
              <a:ext uri="{FF2B5EF4-FFF2-40B4-BE49-F238E27FC236}">
                <a16:creationId xmlns:a16="http://schemas.microsoft.com/office/drawing/2014/main" id="{23418162-C26E-4370-9D2F-33E57C0A0B7E}"/>
              </a:ext>
            </a:extLst>
          </p:cNvPr>
          <p:cNvSpPr txBox="1"/>
          <p:nvPr userDrawn="1"/>
        </p:nvSpPr>
        <p:spPr>
          <a:xfrm>
            <a:off x="7514756" y="6517886"/>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599" dirty="0"/>
          </a:p>
        </p:txBody>
      </p:sp>
    </p:spTree>
    <p:extLst>
      <p:ext uri="{BB962C8B-B14F-4D97-AF65-F5344CB8AC3E}">
        <p14:creationId xmlns:p14="http://schemas.microsoft.com/office/powerpoint/2010/main" val="3267649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solidFill>
          <a:srgbClr val="E3AB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CB28D7-CB5E-42A4-AC1B-49E9F84E1AA8}"/>
              </a:ext>
            </a:extLst>
          </p:cNvPr>
          <p:cNvSpPr/>
          <p:nvPr userDrawn="1"/>
        </p:nvSpPr>
        <p:spPr>
          <a:xfrm>
            <a:off x="212652" y="202019"/>
            <a:ext cx="11738344" cy="6507126"/>
          </a:xfrm>
          <a:custGeom>
            <a:avLst/>
            <a:gdLst>
              <a:gd name="connsiteX0" fmla="*/ 0 w 11738344"/>
              <a:gd name="connsiteY0" fmla="*/ 0 h 6507126"/>
              <a:gd name="connsiteX1" fmla="*/ 586917 w 11738344"/>
              <a:gd name="connsiteY1" fmla="*/ 0 h 6507126"/>
              <a:gd name="connsiteX2" fmla="*/ 939068 w 11738344"/>
              <a:gd name="connsiteY2" fmla="*/ 0 h 6507126"/>
              <a:gd name="connsiteX3" fmla="*/ 1525985 w 11738344"/>
              <a:gd name="connsiteY3" fmla="*/ 0 h 6507126"/>
              <a:gd name="connsiteX4" fmla="*/ 1760752 w 11738344"/>
              <a:gd name="connsiteY4" fmla="*/ 0 h 6507126"/>
              <a:gd name="connsiteX5" fmla="*/ 2347669 w 11738344"/>
              <a:gd name="connsiteY5" fmla="*/ 0 h 6507126"/>
              <a:gd name="connsiteX6" fmla="*/ 3051969 w 11738344"/>
              <a:gd name="connsiteY6" fmla="*/ 0 h 6507126"/>
              <a:gd name="connsiteX7" fmla="*/ 3521503 w 11738344"/>
              <a:gd name="connsiteY7" fmla="*/ 0 h 6507126"/>
              <a:gd name="connsiteX8" fmla="*/ 3756270 w 11738344"/>
              <a:gd name="connsiteY8" fmla="*/ 0 h 6507126"/>
              <a:gd name="connsiteX9" fmla="*/ 4577954 w 11738344"/>
              <a:gd name="connsiteY9" fmla="*/ 0 h 6507126"/>
              <a:gd name="connsiteX10" fmla="*/ 5164871 w 11738344"/>
              <a:gd name="connsiteY10" fmla="*/ 0 h 6507126"/>
              <a:gd name="connsiteX11" fmla="*/ 5751789 w 11738344"/>
              <a:gd name="connsiteY11" fmla="*/ 0 h 6507126"/>
              <a:gd name="connsiteX12" fmla="*/ 6221322 w 11738344"/>
              <a:gd name="connsiteY12" fmla="*/ 0 h 6507126"/>
              <a:gd name="connsiteX13" fmla="*/ 7043006 w 11738344"/>
              <a:gd name="connsiteY13" fmla="*/ 0 h 6507126"/>
              <a:gd name="connsiteX14" fmla="*/ 7277773 w 11738344"/>
              <a:gd name="connsiteY14" fmla="*/ 0 h 6507126"/>
              <a:gd name="connsiteX15" fmla="*/ 7629924 w 11738344"/>
              <a:gd name="connsiteY15" fmla="*/ 0 h 6507126"/>
              <a:gd name="connsiteX16" fmla="*/ 8216841 w 11738344"/>
              <a:gd name="connsiteY16" fmla="*/ 0 h 6507126"/>
              <a:gd name="connsiteX17" fmla="*/ 9038525 w 11738344"/>
              <a:gd name="connsiteY17" fmla="*/ 0 h 6507126"/>
              <a:gd name="connsiteX18" fmla="*/ 9273292 w 11738344"/>
              <a:gd name="connsiteY18" fmla="*/ 0 h 6507126"/>
              <a:gd name="connsiteX19" fmla="*/ 9742826 w 11738344"/>
              <a:gd name="connsiteY19" fmla="*/ 0 h 6507126"/>
              <a:gd name="connsiteX20" fmla="*/ 10564510 w 11738344"/>
              <a:gd name="connsiteY20" fmla="*/ 0 h 6507126"/>
              <a:gd name="connsiteX21" fmla="*/ 11151427 w 11738344"/>
              <a:gd name="connsiteY21" fmla="*/ 0 h 6507126"/>
              <a:gd name="connsiteX22" fmla="*/ 11738344 w 11738344"/>
              <a:gd name="connsiteY22" fmla="*/ 0 h 6507126"/>
              <a:gd name="connsiteX23" fmla="*/ 11738344 w 11738344"/>
              <a:gd name="connsiteY23" fmla="*/ 721699 h 6507126"/>
              <a:gd name="connsiteX24" fmla="*/ 11738344 w 11738344"/>
              <a:gd name="connsiteY24" fmla="*/ 1183114 h 6507126"/>
              <a:gd name="connsiteX25" fmla="*/ 11738344 w 11738344"/>
              <a:gd name="connsiteY25" fmla="*/ 1644528 h 6507126"/>
              <a:gd name="connsiteX26" fmla="*/ 11738344 w 11738344"/>
              <a:gd name="connsiteY26" fmla="*/ 2236085 h 6507126"/>
              <a:gd name="connsiteX27" fmla="*/ 11738344 w 11738344"/>
              <a:gd name="connsiteY27" fmla="*/ 2827642 h 6507126"/>
              <a:gd name="connsiteX28" fmla="*/ 11738344 w 11738344"/>
              <a:gd name="connsiteY28" fmla="*/ 3223985 h 6507126"/>
              <a:gd name="connsiteX29" fmla="*/ 11738344 w 11738344"/>
              <a:gd name="connsiteY29" fmla="*/ 3815542 h 6507126"/>
              <a:gd name="connsiteX30" fmla="*/ 11738344 w 11738344"/>
              <a:gd name="connsiteY30" fmla="*/ 4537241 h 6507126"/>
              <a:gd name="connsiteX31" fmla="*/ 11738344 w 11738344"/>
              <a:gd name="connsiteY31" fmla="*/ 4998656 h 6507126"/>
              <a:gd name="connsiteX32" fmla="*/ 11738344 w 11738344"/>
              <a:gd name="connsiteY32" fmla="*/ 5394999 h 6507126"/>
              <a:gd name="connsiteX33" fmla="*/ 11738344 w 11738344"/>
              <a:gd name="connsiteY33" fmla="*/ 5986556 h 6507126"/>
              <a:gd name="connsiteX34" fmla="*/ 11738344 w 11738344"/>
              <a:gd name="connsiteY34" fmla="*/ 6507126 h 6507126"/>
              <a:gd name="connsiteX35" fmla="*/ 11034043 w 11738344"/>
              <a:gd name="connsiteY35" fmla="*/ 6507126 h 6507126"/>
              <a:gd name="connsiteX36" fmla="*/ 10799276 w 11738344"/>
              <a:gd name="connsiteY36" fmla="*/ 6507126 h 6507126"/>
              <a:gd name="connsiteX37" fmla="*/ 10094976 w 11738344"/>
              <a:gd name="connsiteY37" fmla="*/ 6507126 h 6507126"/>
              <a:gd name="connsiteX38" fmla="*/ 9860209 w 11738344"/>
              <a:gd name="connsiteY38" fmla="*/ 6507126 h 6507126"/>
              <a:gd name="connsiteX39" fmla="*/ 9155908 w 11738344"/>
              <a:gd name="connsiteY39" fmla="*/ 6507126 h 6507126"/>
              <a:gd name="connsiteX40" fmla="*/ 8803758 w 11738344"/>
              <a:gd name="connsiteY40" fmla="*/ 6507126 h 6507126"/>
              <a:gd name="connsiteX41" fmla="*/ 8334224 w 11738344"/>
              <a:gd name="connsiteY41" fmla="*/ 6507126 h 6507126"/>
              <a:gd name="connsiteX42" fmla="*/ 8099457 w 11738344"/>
              <a:gd name="connsiteY42" fmla="*/ 6507126 h 6507126"/>
              <a:gd name="connsiteX43" fmla="*/ 7629924 w 11738344"/>
              <a:gd name="connsiteY43" fmla="*/ 6507126 h 6507126"/>
              <a:gd name="connsiteX44" fmla="*/ 6808240 w 11738344"/>
              <a:gd name="connsiteY44" fmla="*/ 6507126 h 6507126"/>
              <a:gd name="connsiteX45" fmla="*/ 6573473 w 11738344"/>
              <a:gd name="connsiteY45" fmla="*/ 6507126 h 6507126"/>
              <a:gd name="connsiteX46" fmla="*/ 5869172 w 11738344"/>
              <a:gd name="connsiteY46" fmla="*/ 6507126 h 6507126"/>
              <a:gd name="connsiteX47" fmla="*/ 5282255 w 11738344"/>
              <a:gd name="connsiteY47" fmla="*/ 6507126 h 6507126"/>
              <a:gd name="connsiteX48" fmla="*/ 4930104 w 11738344"/>
              <a:gd name="connsiteY48" fmla="*/ 6507126 h 6507126"/>
              <a:gd name="connsiteX49" fmla="*/ 4577954 w 11738344"/>
              <a:gd name="connsiteY49" fmla="*/ 6507126 h 6507126"/>
              <a:gd name="connsiteX50" fmla="*/ 4108420 w 11738344"/>
              <a:gd name="connsiteY50" fmla="*/ 6507126 h 6507126"/>
              <a:gd name="connsiteX51" fmla="*/ 3521503 w 11738344"/>
              <a:gd name="connsiteY51" fmla="*/ 6507126 h 6507126"/>
              <a:gd name="connsiteX52" fmla="*/ 2699819 w 11738344"/>
              <a:gd name="connsiteY52" fmla="*/ 6507126 h 6507126"/>
              <a:gd name="connsiteX53" fmla="*/ 1995518 w 11738344"/>
              <a:gd name="connsiteY53" fmla="*/ 6507126 h 6507126"/>
              <a:gd name="connsiteX54" fmla="*/ 1760752 w 11738344"/>
              <a:gd name="connsiteY54" fmla="*/ 6507126 h 6507126"/>
              <a:gd name="connsiteX55" fmla="*/ 939068 w 11738344"/>
              <a:gd name="connsiteY55" fmla="*/ 6507126 h 6507126"/>
              <a:gd name="connsiteX56" fmla="*/ 0 w 11738344"/>
              <a:gd name="connsiteY56" fmla="*/ 6507126 h 6507126"/>
              <a:gd name="connsiteX57" fmla="*/ 0 w 11738344"/>
              <a:gd name="connsiteY57" fmla="*/ 5785427 h 6507126"/>
              <a:gd name="connsiteX58" fmla="*/ 0 w 11738344"/>
              <a:gd name="connsiteY58" fmla="*/ 5128798 h 6507126"/>
              <a:gd name="connsiteX59" fmla="*/ 0 w 11738344"/>
              <a:gd name="connsiteY59" fmla="*/ 4537241 h 6507126"/>
              <a:gd name="connsiteX60" fmla="*/ 0 w 11738344"/>
              <a:gd name="connsiteY60" fmla="*/ 3880613 h 6507126"/>
              <a:gd name="connsiteX61" fmla="*/ 0 w 11738344"/>
              <a:gd name="connsiteY61" fmla="*/ 3158914 h 6507126"/>
              <a:gd name="connsiteX62" fmla="*/ 0 w 11738344"/>
              <a:gd name="connsiteY62" fmla="*/ 2437214 h 6507126"/>
              <a:gd name="connsiteX63" fmla="*/ 0 w 11738344"/>
              <a:gd name="connsiteY63" fmla="*/ 1715515 h 6507126"/>
              <a:gd name="connsiteX64" fmla="*/ 0 w 11738344"/>
              <a:gd name="connsiteY64" fmla="*/ 1319172 h 6507126"/>
              <a:gd name="connsiteX65" fmla="*/ 0 w 11738344"/>
              <a:gd name="connsiteY65" fmla="*/ 662544 h 6507126"/>
              <a:gd name="connsiteX66" fmla="*/ 0 w 11738344"/>
              <a:gd name="connsiteY66" fmla="*/ 0 h 6507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1738344" h="6507126" fill="none" extrusionOk="0">
                <a:moveTo>
                  <a:pt x="0" y="0"/>
                </a:moveTo>
                <a:cubicBezTo>
                  <a:pt x="193893" y="-53522"/>
                  <a:pt x="463900" y="48166"/>
                  <a:pt x="586917" y="0"/>
                </a:cubicBezTo>
                <a:cubicBezTo>
                  <a:pt x="709934" y="-48166"/>
                  <a:pt x="764999" y="37996"/>
                  <a:pt x="939068" y="0"/>
                </a:cubicBezTo>
                <a:cubicBezTo>
                  <a:pt x="1113137" y="-37996"/>
                  <a:pt x="1272302" y="9191"/>
                  <a:pt x="1525985" y="0"/>
                </a:cubicBezTo>
                <a:cubicBezTo>
                  <a:pt x="1779668" y="-9191"/>
                  <a:pt x="1703800" y="12915"/>
                  <a:pt x="1760752" y="0"/>
                </a:cubicBezTo>
                <a:cubicBezTo>
                  <a:pt x="1817704" y="-12915"/>
                  <a:pt x="2219250" y="17278"/>
                  <a:pt x="2347669" y="0"/>
                </a:cubicBezTo>
                <a:cubicBezTo>
                  <a:pt x="2476088" y="-17278"/>
                  <a:pt x="2906879" y="15114"/>
                  <a:pt x="3051969" y="0"/>
                </a:cubicBezTo>
                <a:cubicBezTo>
                  <a:pt x="3197059" y="-15114"/>
                  <a:pt x="3335226" y="47513"/>
                  <a:pt x="3521503" y="0"/>
                </a:cubicBezTo>
                <a:cubicBezTo>
                  <a:pt x="3707780" y="-47513"/>
                  <a:pt x="3669854" y="22779"/>
                  <a:pt x="3756270" y="0"/>
                </a:cubicBezTo>
                <a:cubicBezTo>
                  <a:pt x="3842686" y="-22779"/>
                  <a:pt x="4217773" y="11409"/>
                  <a:pt x="4577954" y="0"/>
                </a:cubicBezTo>
                <a:cubicBezTo>
                  <a:pt x="4938135" y="-11409"/>
                  <a:pt x="4970109" y="43871"/>
                  <a:pt x="5164871" y="0"/>
                </a:cubicBezTo>
                <a:cubicBezTo>
                  <a:pt x="5359633" y="-43871"/>
                  <a:pt x="5537198" y="17907"/>
                  <a:pt x="5751789" y="0"/>
                </a:cubicBezTo>
                <a:cubicBezTo>
                  <a:pt x="5966380" y="-17907"/>
                  <a:pt x="6096392" y="45142"/>
                  <a:pt x="6221322" y="0"/>
                </a:cubicBezTo>
                <a:cubicBezTo>
                  <a:pt x="6346252" y="-45142"/>
                  <a:pt x="6799085" y="67265"/>
                  <a:pt x="7043006" y="0"/>
                </a:cubicBezTo>
                <a:cubicBezTo>
                  <a:pt x="7286927" y="-67265"/>
                  <a:pt x="7173785" y="927"/>
                  <a:pt x="7277773" y="0"/>
                </a:cubicBezTo>
                <a:cubicBezTo>
                  <a:pt x="7381761" y="-927"/>
                  <a:pt x="7490336" y="8535"/>
                  <a:pt x="7629924" y="0"/>
                </a:cubicBezTo>
                <a:cubicBezTo>
                  <a:pt x="7769512" y="-8535"/>
                  <a:pt x="8023133" y="16918"/>
                  <a:pt x="8216841" y="0"/>
                </a:cubicBezTo>
                <a:cubicBezTo>
                  <a:pt x="8410549" y="-16918"/>
                  <a:pt x="8814563" y="56057"/>
                  <a:pt x="9038525" y="0"/>
                </a:cubicBezTo>
                <a:cubicBezTo>
                  <a:pt x="9262487" y="-56057"/>
                  <a:pt x="9219318" y="11550"/>
                  <a:pt x="9273292" y="0"/>
                </a:cubicBezTo>
                <a:cubicBezTo>
                  <a:pt x="9327266" y="-11550"/>
                  <a:pt x="9524285" y="54368"/>
                  <a:pt x="9742826" y="0"/>
                </a:cubicBezTo>
                <a:cubicBezTo>
                  <a:pt x="9961367" y="-54368"/>
                  <a:pt x="10315185" y="8251"/>
                  <a:pt x="10564510" y="0"/>
                </a:cubicBezTo>
                <a:cubicBezTo>
                  <a:pt x="10813835" y="-8251"/>
                  <a:pt x="10939532" y="59894"/>
                  <a:pt x="11151427" y="0"/>
                </a:cubicBezTo>
                <a:cubicBezTo>
                  <a:pt x="11363322" y="-59894"/>
                  <a:pt x="11609776" y="64994"/>
                  <a:pt x="11738344" y="0"/>
                </a:cubicBezTo>
                <a:cubicBezTo>
                  <a:pt x="11801788" y="212046"/>
                  <a:pt x="11737744" y="488839"/>
                  <a:pt x="11738344" y="721699"/>
                </a:cubicBezTo>
                <a:cubicBezTo>
                  <a:pt x="11738944" y="954559"/>
                  <a:pt x="11712416" y="1073711"/>
                  <a:pt x="11738344" y="1183114"/>
                </a:cubicBezTo>
                <a:cubicBezTo>
                  <a:pt x="11764272" y="1292518"/>
                  <a:pt x="11693621" y="1487929"/>
                  <a:pt x="11738344" y="1644528"/>
                </a:cubicBezTo>
                <a:cubicBezTo>
                  <a:pt x="11783067" y="1801127"/>
                  <a:pt x="11703009" y="2055674"/>
                  <a:pt x="11738344" y="2236085"/>
                </a:cubicBezTo>
                <a:cubicBezTo>
                  <a:pt x="11773679" y="2416496"/>
                  <a:pt x="11673979" y="2661380"/>
                  <a:pt x="11738344" y="2827642"/>
                </a:cubicBezTo>
                <a:cubicBezTo>
                  <a:pt x="11802709" y="2993904"/>
                  <a:pt x="11705654" y="3065710"/>
                  <a:pt x="11738344" y="3223985"/>
                </a:cubicBezTo>
                <a:cubicBezTo>
                  <a:pt x="11771034" y="3382260"/>
                  <a:pt x="11735524" y="3557626"/>
                  <a:pt x="11738344" y="3815542"/>
                </a:cubicBezTo>
                <a:cubicBezTo>
                  <a:pt x="11741164" y="4073458"/>
                  <a:pt x="11658072" y="4280800"/>
                  <a:pt x="11738344" y="4537241"/>
                </a:cubicBezTo>
                <a:cubicBezTo>
                  <a:pt x="11818616" y="4793682"/>
                  <a:pt x="11684921" y="4789508"/>
                  <a:pt x="11738344" y="4998656"/>
                </a:cubicBezTo>
                <a:cubicBezTo>
                  <a:pt x="11791767" y="5207804"/>
                  <a:pt x="11719250" y="5308583"/>
                  <a:pt x="11738344" y="5394999"/>
                </a:cubicBezTo>
                <a:cubicBezTo>
                  <a:pt x="11757438" y="5481415"/>
                  <a:pt x="11699476" y="5736460"/>
                  <a:pt x="11738344" y="5986556"/>
                </a:cubicBezTo>
                <a:cubicBezTo>
                  <a:pt x="11777212" y="6236652"/>
                  <a:pt x="11708423" y="6334875"/>
                  <a:pt x="11738344" y="6507126"/>
                </a:cubicBezTo>
                <a:cubicBezTo>
                  <a:pt x="11478827" y="6561765"/>
                  <a:pt x="11355604" y="6489110"/>
                  <a:pt x="11034043" y="6507126"/>
                </a:cubicBezTo>
                <a:cubicBezTo>
                  <a:pt x="10712482" y="6525142"/>
                  <a:pt x="10886680" y="6497142"/>
                  <a:pt x="10799276" y="6507126"/>
                </a:cubicBezTo>
                <a:cubicBezTo>
                  <a:pt x="10711872" y="6517110"/>
                  <a:pt x="10265533" y="6502057"/>
                  <a:pt x="10094976" y="6507126"/>
                </a:cubicBezTo>
                <a:cubicBezTo>
                  <a:pt x="9924419" y="6512195"/>
                  <a:pt x="9975231" y="6494614"/>
                  <a:pt x="9860209" y="6507126"/>
                </a:cubicBezTo>
                <a:cubicBezTo>
                  <a:pt x="9745187" y="6519638"/>
                  <a:pt x="9465544" y="6493150"/>
                  <a:pt x="9155908" y="6507126"/>
                </a:cubicBezTo>
                <a:cubicBezTo>
                  <a:pt x="8846272" y="6521102"/>
                  <a:pt x="8884191" y="6495077"/>
                  <a:pt x="8803758" y="6507126"/>
                </a:cubicBezTo>
                <a:cubicBezTo>
                  <a:pt x="8723325" y="6519175"/>
                  <a:pt x="8508753" y="6467332"/>
                  <a:pt x="8334224" y="6507126"/>
                </a:cubicBezTo>
                <a:cubicBezTo>
                  <a:pt x="8159695" y="6546920"/>
                  <a:pt x="8211920" y="6481972"/>
                  <a:pt x="8099457" y="6507126"/>
                </a:cubicBezTo>
                <a:cubicBezTo>
                  <a:pt x="7986994" y="6532280"/>
                  <a:pt x="7760338" y="6491343"/>
                  <a:pt x="7629924" y="6507126"/>
                </a:cubicBezTo>
                <a:cubicBezTo>
                  <a:pt x="7499510" y="6522909"/>
                  <a:pt x="7068285" y="6502087"/>
                  <a:pt x="6808240" y="6507126"/>
                </a:cubicBezTo>
                <a:cubicBezTo>
                  <a:pt x="6548195" y="6512165"/>
                  <a:pt x="6642810" y="6498575"/>
                  <a:pt x="6573473" y="6507126"/>
                </a:cubicBezTo>
                <a:cubicBezTo>
                  <a:pt x="6504136" y="6515677"/>
                  <a:pt x="6038855" y="6438772"/>
                  <a:pt x="5869172" y="6507126"/>
                </a:cubicBezTo>
                <a:cubicBezTo>
                  <a:pt x="5699489" y="6575480"/>
                  <a:pt x="5566362" y="6496886"/>
                  <a:pt x="5282255" y="6507126"/>
                </a:cubicBezTo>
                <a:cubicBezTo>
                  <a:pt x="4998148" y="6517366"/>
                  <a:pt x="5039221" y="6465906"/>
                  <a:pt x="4930104" y="6507126"/>
                </a:cubicBezTo>
                <a:cubicBezTo>
                  <a:pt x="4820987" y="6548346"/>
                  <a:pt x="4723325" y="6493649"/>
                  <a:pt x="4577954" y="6507126"/>
                </a:cubicBezTo>
                <a:cubicBezTo>
                  <a:pt x="4432583" y="6520603"/>
                  <a:pt x="4240580" y="6477187"/>
                  <a:pt x="4108420" y="6507126"/>
                </a:cubicBezTo>
                <a:cubicBezTo>
                  <a:pt x="3976260" y="6537065"/>
                  <a:pt x="3729849" y="6485757"/>
                  <a:pt x="3521503" y="6507126"/>
                </a:cubicBezTo>
                <a:cubicBezTo>
                  <a:pt x="3313157" y="6528495"/>
                  <a:pt x="2978184" y="6440522"/>
                  <a:pt x="2699819" y="6507126"/>
                </a:cubicBezTo>
                <a:cubicBezTo>
                  <a:pt x="2421454" y="6573730"/>
                  <a:pt x="2296956" y="6495817"/>
                  <a:pt x="1995518" y="6507126"/>
                </a:cubicBezTo>
                <a:cubicBezTo>
                  <a:pt x="1694080" y="6518435"/>
                  <a:pt x="1872133" y="6498124"/>
                  <a:pt x="1760752" y="6507126"/>
                </a:cubicBezTo>
                <a:cubicBezTo>
                  <a:pt x="1649371" y="6516128"/>
                  <a:pt x="1240399" y="6475881"/>
                  <a:pt x="939068" y="6507126"/>
                </a:cubicBezTo>
                <a:cubicBezTo>
                  <a:pt x="637737" y="6538371"/>
                  <a:pt x="388381" y="6477071"/>
                  <a:pt x="0" y="6507126"/>
                </a:cubicBezTo>
                <a:cubicBezTo>
                  <a:pt x="-47939" y="6337480"/>
                  <a:pt x="879" y="6060670"/>
                  <a:pt x="0" y="5785427"/>
                </a:cubicBezTo>
                <a:cubicBezTo>
                  <a:pt x="-879" y="5510184"/>
                  <a:pt x="75370" y="5361568"/>
                  <a:pt x="0" y="5128798"/>
                </a:cubicBezTo>
                <a:cubicBezTo>
                  <a:pt x="-75370" y="4896028"/>
                  <a:pt x="45467" y="4828334"/>
                  <a:pt x="0" y="4537241"/>
                </a:cubicBezTo>
                <a:cubicBezTo>
                  <a:pt x="-45467" y="4246148"/>
                  <a:pt x="61308" y="4034246"/>
                  <a:pt x="0" y="3880613"/>
                </a:cubicBezTo>
                <a:cubicBezTo>
                  <a:pt x="-61308" y="3726980"/>
                  <a:pt x="37529" y="3319715"/>
                  <a:pt x="0" y="3158914"/>
                </a:cubicBezTo>
                <a:cubicBezTo>
                  <a:pt x="-37529" y="2998113"/>
                  <a:pt x="75205" y="2722380"/>
                  <a:pt x="0" y="2437214"/>
                </a:cubicBezTo>
                <a:cubicBezTo>
                  <a:pt x="-75205" y="2152048"/>
                  <a:pt x="74414" y="2065681"/>
                  <a:pt x="0" y="1715515"/>
                </a:cubicBezTo>
                <a:cubicBezTo>
                  <a:pt x="-74414" y="1365349"/>
                  <a:pt x="34380" y="1412605"/>
                  <a:pt x="0" y="1319172"/>
                </a:cubicBezTo>
                <a:cubicBezTo>
                  <a:pt x="-34380" y="1225739"/>
                  <a:pt x="32469" y="795736"/>
                  <a:pt x="0" y="662544"/>
                </a:cubicBezTo>
                <a:cubicBezTo>
                  <a:pt x="-32469" y="529352"/>
                  <a:pt x="3735" y="263522"/>
                  <a:pt x="0" y="0"/>
                </a:cubicBezTo>
                <a:close/>
              </a:path>
              <a:path w="11738344" h="6507126" stroke="0" extrusionOk="0">
                <a:moveTo>
                  <a:pt x="0" y="0"/>
                </a:moveTo>
                <a:cubicBezTo>
                  <a:pt x="173958" y="-35120"/>
                  <a:pt x="364388" y="21400"/>
                  <a:pt x="586917" y="0"/>
                </a:cubicBezTo>
                <a:cubicBezTo>
                  <a:pt x="809446" y="-21400"/>
                  <a:pt x="772431" y="40444"/>
                  <a:pt x="939068" y="0"/>
                </a:cubicBezTo>
                <a:cubicBezTo>
                  <a:pt x="1105705" y="-40444"/>
                  <a:pt x="1060336" y="17590"/>
                  <a:pt x="1173834" y="0"/>
                </a:cubicBezTo>
                <a:cubicBezTo>
                  <a:pt x="1287332" y="-17590"/>
                  <a:pt x="1318549" y="16589"/>
                  <a:pt x="1408601" y="0"/>
                </a:cubicBezTo>
                <a:cubicBezTo>
                  <a:pt x="1498653" y="-16589"/>
                  <a:pt x="1785989" y="60612"/>
                  <a:pt x="1995518" y="0"/>
                </a:cubicBezTo>
                <a:cubicBezTo>
                  <a:pt x="2205047" y="-60612"/>
                  <a:pt x="2296353" y="59266"/>
                  <a:pt x="2582436" y="0"/>
                </a:cubicBezTo>
                <a:cubicBezTo>
                  <a:pt x="2868519" y="-59266"/>
                  <a:pt x="2862706" y="48799"/>
                  <a:pt x="3051969" y="0"/>
                </a:cubicBezTo>
                <a:cubicBezTo>
                  <a:pt x="3241232" y="-48799"/>
                  <a:pt x="3512635" y="60599"/>
                  <a:pt x="3638887" y="0"/>
                </a:cubicBezTo>
                <a:cubicBezTo>
                  <a:pt x="3765139" y="-60599"/>
                  <a:pt x="3923707" y="15178"/>
                  <a:pt x="4108420" y="0"/>
                </a:cubicBezTo>
                <a:cubicBezTo>
                  <a:pt x="4293133" y="-15178"/>
                  <a:pt x="4277880" y="17966"/>
                  <a:pt x="4343187" y="0"/>
                </a:cubicBezTo>
                <a:cubicBezTo>
                  <a:pt x="4408494" y="-17966"/>
                  <a:pt x="4582634" y="22799"/>
                  <a:pt x="4695338" y="0"/>
                </a:cubicBezTo>
                <a:cubicBezTo>
                  <a:pt x="4808042" y="-22799"/>
                  <a:pt x="5335945" y="38821"/>
                  <a:pt x="5517022" y="0"/>
                </a:cubicBezTo>
                <a:cubicBezTo>
                  <a:pt x="5698099" y="-38821"/>
                  <a:pt x="5766610" y="35566"/>
                  <a:pt x="5986555" y="0"/>
                </a:cubicBezTo>
                <a:cubicBezTo>
                  <a:pt x="6206500" y="-35566"/>
                  <a:pt x="6203895" y="19904"/>
                  <a:pt x="6338706" y="0"/>
                </a:cubicBezTo>
                <a:cubicBezTo>
                  <a:pt x="6473517" y="-19904"/>
                  <a:pt x="6653113" y="68070"/>
                  <a:pt x="6925623" y="0"/>
                </a:cubicBezTo>
                <a:cubicBezTo>
                  <a:pt x="7198133" y="-68070"/>
                  <a:pt x="7197960" y="16182"/>
                  <a:pt x="7277773" y="0"/>
                </a:cubicBezTo>
                <a:cubicBezTo>
                  <a:pt x="7357586" y="-16182"/>
                  <a:pt x="7733864" y="5492"/>
                  <a:pt x="7982074" y="0"/>
                </a:cubicBezTo>
                <a:cubicBezTo>
                  <a:pt x="8230284" y="-5492"/>
                  <a:pt x="8115232" y="12010"/>
                  <a:pt x="8216841" y="0"/>
                </a:cubicBezTo>
                <a:cubicBezTo>
                  <a:pt x="8318450" y="-12010"/>
                  <a:pt x="8383617" y="13899"/>
                  <a:pt x="8451608" y="0"/>
                </a:cubicBezTo>
                <a:cubicBezTo>
                  <a:pt x="8519599" y="-13899"/>
                  <a:pt x="8868654" y="41846"/>
                  <a:pt x="9155908" y="0"/>
                </a:cubicBezTo>
                <a:cubicBezTo>
                  <a:pt x="9443162" y="-41846"/>
                  <a:pt x="9583439" y="13929"/>
                  <a:pt x="9860209" y="0"/>
                </a:cubicBezTo>
                <a:cubicBezTo>
                  <a:pt x="10136979" y="-13929"/>
                  <a:pt x="9993296" y="22162"/>
                  <a:pt x="10094976" y="0"/>
                </a:cubicBezTo>
                <a:cubicBezTo>
                  <a:pt x="10196656" y="-22162"/>
                  <a:pt x="10442256" y="29850"/>
                  <a:pt x="10681893" y="0"/>
                </a:cubicBezTo>
                <a:cubicBezTo>
                  <a:pt x="10921530" y="-29850"/>
                  <a:pt x="10815120" y="25327"/>
                  <a:pt x="10916660" y="0"/>
                </a:cubicBezTo>
                <a:cubicBezTo>
                  <a:pt x="11018200" y="-25327"/>
                  <a:pt x="11478417" y="95792"/>
                  <a:pt x="11738344" y="0"/>
                </a:cubicBezTo>
                <a:cubicBezTo>
                  <a:pt x="11764798" y="249704"/>
                  <a:pt x="11736494" y="384548"/>
                  <a:pt x="11738344" y="591557"/>
                </a:cubicBezTo>
                <a:cubicBezTo>
                  <a:pt x="11740194" y="798566"/>
                  <a:pt x="11722809" y="866102"/>
                  <a:pt x="11738344" y="987900"/>
                </a:cubicBezTo>
                <a:cubicBezTo>
                  <a:pt x="11753879" y="1109698"/>
                  <a:pt x="11688938" y="1338382"/>
                  <a:pt x="11738344" y="1514386"/>
                </a:cubicBezTo>
                <a:cubicBezTo>
                  <a:pt x="11787750" y="1690390"/>
                  <a:pt x="11702678" y="1771995"/>
                  <a:pt x="11738344" y="1975800"/>
                </a:cubicBezTo>
                <a:cubicBezTo>
                  <a:pt x="11774010" y="2179605"/>
                  <a:pt x="11703875" y="2268637"/>
                  <a:pt x="11738344" y="2502286"/>
                </a:cubicBezTo>
                <a:cubicBezTo>
                  <a:pt x="11772813" y="2735935"/>
                  <a:pt x="11690625" y="2999405"/>
                  <a:pt x="11738344" y="3223985"/>
                </a:cubicBezTo>
                <a:cubicBezTo>
                  <a:pt x="11786063" y="3448565"/>
                  <a:pt x="11700748" y="3463165"/>
                  <a:pt x="11738344" y="3620328"/>
                </a:cubicBezTo>
                <a:cubicBezTo>
                  <a:pt x="11775940" y="3777491"/>
                  <a:pt x="11708752" y="4041558"/>
                  <a:pt x="11738344" y="4342028"/>
                </a:cubicBezTo>
                <a:cubicBezTo>
                  <a:pt x="11767936" y="4642498"/>
                  <a:pt x="11729213" y="4583819"/>
                  <a:pt x="11738344" y="4738371"/>
                </a:cubicBezTo>
                <a:cubicBezTo>
                  <a:pt x="11747475" y="4892923"/>
                  <a:pt x="11733578" y="4965084"/>
                  <a:pt x="11738344" y="5134714"/>
                </a:cubicBezTo>
                <a:cubicBezTo>
                  <a:pt x="11743110" y="5304344"/>
                  <a:pt x="11662322" y="5553419"/>
                  <a:pt x="11738344" y="5791342"/>
                </a:cubicBezTo>
                <a:cubicBezTo>
                  <a:pt x="11814366" y="6029265"/>
                  <a:pt x="11713020" y="6176137"/>
                  <a:pt x="11738344" y="6507126"/>
                </a:cubicBezTo>
                <a:cubicBezTo>
                  <a:pt x="11547327" y="6548974"/>
                  <a:pt x="11498077" y="6493047"/>
                  <a:pt x="11268810" y="6507126"/>
                </a:cubicBezTo>
                <a:cubicBezTo>
                  <a:pt x="11039543" y="6521205"/>
                  <a:pt x="11107069" y="6502335"/>
                  <a:pt x="11034043" y="6507126"/>
                </a:cubicBezTo>
                <a:cubicBezTo>
                  <a:pt x="10961017" y="6511917"/>
                  <a:pt x="10683932" y="6506700"/>
                  <a:pt x="10564510" y="6507126"/>
                </a:cubicBezTo>
                <a:cubicBezTo>
                  <a:pt x="10445088" y="6507552"/>
                  <a:pt x="10108637" y="6458163"/>
                  <a:pt x="9742826" y="6507126"/>
                </a:cubicBezTo>
                <a:cubicBezTo>
                  <a:pt x="9377015" y="6556089"/>
                  <a:pt x="9349509" y="6439683"/>
                  <a:pt x="9038525" y="6507126"/>
                </a:cubicBezTo>
                <a:cubicBezTo>
                  <a:pt x="8727541" y="6574569"/>
                  <a:pt x="8794847" y="6477169"/>
                  <a:pt x="8686375" y="6507126"/>
                </a:cubicBezTo>
                <a:cubicBezTo>
                  <a:pt x="8577903" y="6537083"/>
                  <a:pt x="8357039" y="6497361"/>
                  <a:pt x="8099457" y="6507126"/>
                </a:cubicBezTo>
                <a:cubicBezTo>
                  <a:pt x="7841875" y="6516891"/>
                  <a:pt x="7839028" y="6470905"/>
                  <a:pt x="7747307" y="6507126"/>
                </a:cubicBezTo>
                <a:cubicBezTo>
                  <a:pt x="7655586" y="6543347"/>
                  <a:pt x="7266710" y="6462146"/>
                  <a:pt x="7043006" y="6507126"/>
                </a:cubicBezTo>
                <a:cubicBezTo>
                  <a:pt x="6819302" y="6552106"/>
                  <a:pt x="6503498" y="6464457"/>
                  <a:pt x="6338706" y="6507126"/>
                </a:cubicBezTo>
                <a:cubicBezTo>
                  <a:pt x="6173914" y="6549795"/>
                  <a:pt x="6184575" y="6483219"/>
                  <a:pt x="6103939" y="6507126"/>
                </a:cubicBezTo>
                <a:cubicBezTo>
                  <a:pt x="6023303" y="6531033"/>
                  <a:pt x="5677300" y="6424779"/>
                  <a:pt x="5399638" y="6507126"/>
                </a:cubicBezTo>
                <a:cubicBezTo>
                  <a:pt x="5121976" y="6589473"/>
                  <a:pt x="5064059" y="6456169"/>
                  <a:pt x="4930104" y="6507126"/>
                </a:cubicBezTo>
                <a:cubicBezTo>
                  <a:pt x="4796149" y="6558083"/>
                  <a:pt x="4287006" y="6419486"/>
                  <a:pt x="4108420" y="6507126"/>
                </a:cubicBezTo>
                <a:cubicBezTo>
                  <a:pt x="3929834" y="6594766"/>
                  <a:pt x="3851012" y="6506128"/>
                  <a:pt x="3756270" y="6507126"/>
                </a:cubicBezTo>
                <a:cubicBezTo>
                  <a:pt x="3661528" y="6508124"/>
                  <a:pt x="3178681" y="6505195"/>
                  <a:pt x="2934586" y="6507126"/>
                </a:cubicBezTo>
                <a:cubicBezTo>
                  <a:pt x="2690491" y="6509057"/>
                  <a:pt x="2804760" y="6481922"/>
                  <a:pt x="2699819" y="6507126"/>
                </a:cubicBezTo>
                <a:cubicBezTo>
                  <a:pt x="2594878" y="6532330"/>
                  <a:pt x="2131310" y="6492864"/>
                  <a:pt x="1878135" y="6507126"/>
                </a:cubicBezTo>
                <a:cubicBezTo>
                  <a:pt x="1624960" y="6521388"/>
                  <a:pt x="1497787" y="6488584"/>
                  <a:pt x="1173834" y="6507126"/>
                </a:cubicBezTo>
                <a:cubicBezTo>
                  <a:pt x="849881" y="6525668"/>
                  <a:pt x="834993" y="6490956"/>
                  <a:pt x="704301" y="6507126"/>
                </a:cubicBezTo>
                <a:cubicBezTo>
                  <a:pt x="573609" y="6523296"/>
                  <a:pt x="308132" y="6478694"/>
                  <a:pt x="0" y="6507126"/>
                </a:cubicBezTo>
                <a:cubicBezTo>
                  <a:pt x="-29938" y="6329999"/>
                  <a:pt x="56135" y="6044586"/>
                  <a:pt x="0" y="5785427"/>
                </a:cubicBezTo>
                <a:cubicBezTo>
                  <a:pt x="-56135" y="5526268"/>
                  <a:pt x="39316" y="5376751"/>
                  <a:pt x="0" y="5193870"/>
                </a:cubicBezTo>
                <a:cubicBezTo>
                  <a:pt x="-39316" y="5010989"/>
                  <a:pt x="32117" y="4985216"/>
                  <a:pt x="0" y="4797527"/>
                </a:cubicBezTo>
                <a:cubicBezTo>
                  <a:pt x="-32117" y="4609838"/>
                  <a:pt x="57743" y="4276269"/>
                  <a:pt x="0" y="4075827"/>
                </a:cubicBezTo>
                <a:cubicBezTo>
                  <a:pt x="-57743" y="3875385"/>
                  <a:pt x="207" y="3518981"/>
                  <a:pt x="0" y="3354128"/>
                </a:cubicBezTo>
                <a:cubicBezTo>
                  <a:pt x="-207" y="3189275"/>
                  <a:pt x="26299" y="3135378"/>
                  <a:pt x="0" y="2957785"/>
                </a:cubicBezTo>
                <a:cubicBezTo>
                  <a:pt x="-26299" y="2780192"/>
                  <a:pt x="42753" y="2621236"/>
                  <a:pt x="0" y="2431299"/>
                </a:cubicBezTo>
                <a:cubicBezTo>
                  <a:pt x="-42753" y="2241362"/>
                  <a:pt x="78778" y="1984613"/>
                  <a:pt x="0" y="1709599"/>
                </a:cubicBezTo>
                <a:cubicBezTo>
                  <a:pt x="-78778" y="1434585"/>
                  <a:pt x="22960" y="1238508"/>
                  <a:pt x="0" y="987900"/>
                </a:cubicBezTo>
                <a:cubicBezTo>
                  <a:pt x="-22960" y="737292"/>
                  <a:pt x="46601" y="441911"/>
                  <a:pt x="0" y="0"/>
                </a:cubicBezTo>
                <a:close/>
              </a:path>
            </a:pathLst>
          </a:custGeom>
          <a:solidFill>
            <a:schemeClr val="bg1"/>
          </a:solidFill>
          <a:ln>
            <a:solidFill>
              <a:srgbClr val="7030A0"/>
            </a:solidFill>
            <a:extLst>
              <a:ext uri="{C807C97D-BFC1-408E-A445-0C87EB9F89A2}">
                <ask:lineSketchStyleProps xmlns:ask="http://schemas.microsoft.com/office/drawing/2018/sketchyshapes" sd="47677721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Tree>
    <p:extLst>
      <p:ext uri="{BB962C8B-B14F-4D97-AF65-F5344CB8AC3E}">
        <p14:creationId xmlns:p14="http://schemas.microsoft.com/office/powerpoint/2010/main" val="3393003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3511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dirty="0"/>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B2FEEB48-1DE6-45AD-BE3A-3BB5ADA466F2}" type="datetimeFigureOut">
              <a:rPr lang="zh-CN" altLang="en-US" smtClean="0"/>
              <a:t>2025/12/19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EE6C835-3E02-41FF-9946-5F89EB142FDB}" type="slidenum">
              <a:rPr lang="zh-CN" altLang="en-US" smtClean="0"/>
              <a:t>‹#›</a:t>
            </a:fld>
            <a:endParaRPr lang="zh-CN" altLang="en-US"/>
          </a:p>
        </p:txBody>
      </p:sp>
    </p:spTree>
    <p:extLst>
      <p:ext uri="{BB962C8B-B14F-4D97-AF65-F5344CB8AC3E}">
        <p14:creationId xmlns:p14="http://schemas.microsoft.com/office/powerpoint/2010/main" val="13654883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199451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09270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CN" altLang="en-US" dirty="0"/>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B2FEEB48-1DE6-45AD-BE3A-3BB5ADA466F2}" type="datetimeFigureOut">
              <a:rPr lang="zh-CN" altLang="en-US" smtClean="0"/>
              <a:t>2025/12/19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EE6C835-3E02-41FF-9946-5F89EB142FDB}" type="slidenum">
              <a:rPr lang="zh-CN" altLang="en-US" smtClean="0"/>
              <a:t>‹#›</a:t>
            </a:fld>
            <a:endParaRPr lang="zh-CN" altLang="en-US"/>
          </a:p>
        </p:txBody>
      </p:sp>
    </p:spTree>
    <p:extLst>
      <p:ext uri="{BB962C8B-B14F-4D97-AF65-F5344CB8AC3E}">
        <p14:creationId xmlns:p14="http://schemas.microsoft.com/office/powerpoint/2010/main" val="39592223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07703" y="284915"/>
            <a:ext cx="10515600" cy="1325563"/>
          </a:xfrm>
        </p:spPr>
        <p:txBody>
          <a:bodyPr/>
          <a:lstStyle>
            <a:lvl1pPr>
              <a:defRPr/>
            </a:lvl1pPr>
          </a:lstStyle>
          <a:p>
            <a:r>
              <a:rPr lang="zh-CN" altLang="en-US" dirty="0"/>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B2FEEB48-1DE6-45AD-BE3A-3BB5ADA466F2}" type="datetimeFigureOut">
              <a:rPr lang="zh-CN" altLang="en-US" smtClean="0"/>
              <a:t>2025/12/19</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EE6C835-3E02-41FF-9946-5F89EB142FDB}" type="slidenum">
              <a:rPr lang="zh-CN" altLang="en-US" smtClean="0"/>
              <a:t>‹#›</a:t>
            </a:fld>
            <a:endParaRPr lang="zh-CN" altLang="en-US"/>
          </a:p>
        </p:txBody>
      </p:sp>
      <p:sp>
        <p:nvSpPr>
          <p:cNvPr id="11" name="矩形 10"/>
          <p:cNvSpPr/>
          <p:nvPr userDrawn="1"/>
        </p:nvSpPr>
        <p:spPr>
          <a:xfrm>
            <a:off x="11100304" y="8727233"/>
            <a:ext cx="1033515" cy="296876"/>
          </a:xfrm>
          <a:prstGeom prst="rect">
            <a:avLst/>
          </a:prstGeom>
        </p:spPr>
        <p:txBody>
          <a:bodyPr wrap="square">
            <a:spAutoFit/>
          </a:bodyPr>
          <a:lstStyle/>
          <a:p>
            <a:pPr defTabSz="1219170"/>
            <a:r>
              <a:rPr lang="en-US" altLang="zh-CN" sz="133" dirty="0">
                <a:solidFill>
                  <a:prstClr val="white"/>
                </a:solidFill>
                <a:latin typeface="Calibri"/>
                <a:ea typeface="宋体"/>
              </a:rPr>
              <a:t>PPT</a:t>
            </a:r>
            <a:r>
              <a:rPr lang="zh-CN" altLang="en-US" sz="133" dirty="0">
                <a:solidFill>
                  <a:prstClr val="white"/>
                </a:solidFill>
                <a:latin typeface="Calibri"/>
                <a:ea typeface="宋体"/>
              </a:rPr>
              <a:t>模板下载：</a:t>
            </a:r>
            <a:r>
              <a:rPr lang="en-US" altLang="zh-CN" sz="133" dirty="0">
                <a:solidFill>
                  <a:prstClr val="white"/>
                </a:solidFill>
                <a:latin typeface="Calibri"/>
                <a:ea typeface="宋体"/>
              </a:rPr>
              <a:t>www.1ppt.com/moban/     </a:t>
            </a:r>
            <a:r>
              <a:rPr lang="zh-CN" altLang="en-US" sz="133" dirty="0">
                <a:solidFill>
                  <a:prstClr val="white"/>
                </a:solidFill>
                <a:latin typeface="Calibri"/>
                <a:ea typeface="宋体"/>
              </a:rPr>
              <a:t>行业</a:t>
            </a:r>
            <a:r>
              <a:rPr lang="en-US" altLang="zh-CN" sz="133" dirty="0">
                <a:solidFill>
                  <a:prstClr val="white"/>
                </a:solidFill>
                <a:latin typeface="Calibri"/>
                <a:ea typeface="宋体"/>
              </a:rPr>
              <a:t>PPT</a:t>
            </a:r>
            <a:r>
              <a:rPr lang="zh-CN" altLang="en-US" sz="133" dirty="0">
                <a:solidFill>
                  <a:prstClr val="white"/>
                </a:solidFill>
                <a:latin typeface="Calibri"/>
                <a:ea typeface="宋体"/>
              </a:rPr>
              <a:t>模板：</a:t>
            </a:r>
            <a:r>
              <a:rPr lang="en-US" altLang="zh-CN" sz="133" dirty="0">
                <a:solidFill>
                  <a:prstClr val="white"/>
                </a:solidFill>
                <a:latin typeface="Calibri"/>
                <a:ea typeface="宋体"/>
              </a:rPr>
              <a:t>www.1ppt.com/hangye/ </a:t>
            </a:r>
          </a:p>
          <a:p>
            <a:pPr defTabSz="1219170"/>
            <a:r>
              <a:rPr lang="zh-CN" altLang="en-US" sz="133" dirty="0">
                <a:solidFill>
                  <a:prstClr val="white"/>
                </a:solidFill>
                <a:latin typeface="Calibri"/>
                <a:ea typeface="宋体"/>
              </a:rPr>
              <a:t>节日</a:t>
            </a:r>
            <a:r>
              <a:rPr lang="en-US" altLang="zh-CN" sz="133" dirty="0">
                <a:solidFill>
                  <a:prstClr val="white"/>
                </a:solidFill>
                <a:latin typeface="Calibri"/>
                <a:ea typeface="宋体"/>
              </a:rPr>
              <a:t>PPT</a:t>
            </a:r>
            <a:r>
              <a:rPr lang="zh-CN" altLang="en-US" sz="133" dirty="0">
                <a:solidFill>
                  <a:prstClr val="white"/>
                </a:solidFill>
                <a:latin typeface="Calibri"/>
                <a:ea typeface="宋体"/>
              </a:rPr>
              <a:t>模板：</a:t>
            </a:r>
            <a:r>
              <a:rPr lang="en-US" altLang="zh-CN" sz="133" dirty="0">
                <a:solidFill>
                  <a:prstClr val="white"/>
                </a:solidFill>
                <a:latin typeface="Calibri"/>
                <a:ea typeface="宋体"/>
              </a:rPr>
              <a:t>www.1ppt.com/jieri/           PPT</a:t>
            </a:r>
            <a:r>
              <a:rPr lang="zh-CN" altLang="en-US" sz="133" dirty="0">
                <a:solidFill>
                  <a:prstClr val="white"/>
                </a:solidFill>
                <a:latin typeface="Calibri"/>
                <a:ea typeface="宋体"/>
              </a:rPr>
              <a:t>素材下载：</a:t>
            </a:r>
            <a:r>
              <a:rPr lang="en-US" altLang="zh-CN" sz="133" dirty="0">
                <a:solidFill>
                  <a:prstClr val="white"/>
                </a:solidFill>
                <a:latin typeface="Calibri"/>
                <a:ea typeface="宋体"/>
              </a:rPr>
              <a:t>www.1ppt.com/sucai/</a:t>
            </a:r>
          </a:p>
          <a:p>
            <a:pPr defTabSz="1219170"/>
            <a:r>
              <a:rPr lang="en-US" altLang="zh-CN" sz="133" dirty="0">
                <a:solidFill>
                  <a:prstClr val="white"/>
                </a:solidFill>
                <a:latin typeface="Calibri"/>
                <a:ea typeface="宋体"/>
              </a:rPr>
              <a:t>PPT</a:t>
            </a:r>
            <a:r>
              <a:rPr lang="zh-CN" altLang="en-US" sz="133" dirty="0">
                <a:solidFill>
                  <a:prstClr val="white"/>
                </a:solidFill>
                <a:latin typeface="Calibri"/>
                <a:ea typeface="宋体"/>
              </a:rPr>
              <a:t>背景图片：</a:t>
            </a:r>
            <a:r>
              <a:rPr lang="en-US" altLang="zh-CN" sz="133" dirty="0">
                <a:solidFill>
                  <a:prstClr val="white"/>
                </a:solidFill>
                <a:latin typeface="Calibri"/>
                <a:ea typeface="宋体"/>
              </a:rPr>
              <a:t>www.1ppt.com/beijing/      PPT</a:t>
            </a:r>
            <a:r>
              <a:rPr lang="zh-CN" altLang="en-US" sz="133" dirty="0">
                <a:solidFill>
                  <a:prstClr val="white"/>
                </a:solidFill>
                <a:latin typeface="Calibri"/>
                <a:ea typeface="宋体"/>
              </a:rPr>
              <a:t>图表下载：</a:t>
            </a:r>
            <a:r>
              <a:rPr lang="en-US" altLang="zh-CN" sz="133" dirty="0">
                <a:solidFill>
                  <a:prstClr val="white"/>
                </a:solidFill>
                <a:latin typeface="Calibri"/>
                <a:ea typeface="宋体"/>
              </a:rPr>
              <a:t>www.1ppt.com/tubiao/      </a:t>
            </a:r>
          </a:p>
          <a:p>
            <a:pPr defTabSz="1219170"/>
            <a:r>
              <a:rPr lang="zh-CN" altLang="en-US" sz="133" dirty="0">
                <a:solidFill>
                  <a:prstClr val="white"/>
                </a:solidFill>
                <a:latin typeface="Calibri"/>
                <a:ea typeface="宋体"/>
              </a:rPr>
              <a:t>优秀</a:t>
            </a:r>
            <a:r>
              <a:rPr lang="en-US" altLang="zh-CN" sz="133" dirty="0">
                <a:solidFill>
                  <a:prstClr val="white"/>
                </a:solidFill>
                <a:latin typeface="Calibri"/>
                <a:ea typeface="宋体"/>
              </a:rPr>
              <a:t>PPT</a:t>
            </a:r>
            <a:r>
              <a:rPr lang="zh-CN" altLang="en-US" sz="133" dirty="0">
                <a:solidFill>
                  <a:prstClr val="white"/>
                </a:solidFill>
                <a:latin typeface="Calibri"/>
                <a:ea typeface="宋体"/>
              </a:rPr>
              <a:t>下载：</a:t>
            </a:r>
            <a:r>
              <a:rPr lang="en-US" altLang="zh-CN" sz="133" dirty="0">
                <a:solidFill>
                  <a:prstClr val="white"/>
                </a:solidFill>
                <a:latin typeface="Calibri"/>
                <a:ea typeface="宋体"/>
              </a:rPr>
              <a:t>www.1ppt.com/xiazai/        PPT</a:t>
            </a:r>
            <a:r>
              <a:rPr lang="zh-CN" altLang="en-US" sz="133" dirty="0">
                <a:solidFill>
                  <a:prstClr val="white"/>
                </a:solidFill>
                <a:latin typeface="Calibri"/>
                <a:ea typeface="宋体"/>
              </a:rPr>
              <a:t>教程： </a:t>
            </a:r>
            <a:r>
              <a:rPr lang="en-US" altLang="zh-CN" sz="133" dirty="0">
                <a:solidFill>
                  <a:prstClr val="white"/>
                </a:solidFill>
                <a:latin typeface="Calibri"/>
                <a:ea typeface="宋体"/>
              </a:rPr>
              <a:t>www.1ppt.com/powerpoint/      </a:t>
            </a:r>
          </a:p>
          <a:p>
            <a:pPr defTabSz="1219170"/>
            <a:r>
              <a:rPr lang="en-US" altLang="zh-CN" sz="133" dirty="0">
                <a:solidFill>
                  <a:prstClr val="white"/>
                </a:solidFill>
                <a:latin typeface="Calibri"/>
                <a:ea typeface="宋体"/>
              </a:rPr>
              <a:t>Word</a:t>
            </a:r>
            <a:r>
              <a:rPr lang="zh-CN" altLang="en-US" sz="133" dirty="0">
                <a:solidFill>
                  <a:prstClr val="white"/>
                </a:solidFill>
                <a:latin typeface="Calibri"/>
                <a:ea typeface="宋体"/>
              </a:rPr>
              <a:t>教程： </a:t>
            </a:r>
            <a:r>
              <a:rPr lang="en-US" altLang="zh-CN" sz="133" dirty="0">
                <a:solidFill>
                  <a:prstClr val="white"/>
                </a:solidFill>
                <a:latin typeface="Calibri"/>
                <a:ea typeface="宋体"/>
              </a:rPr>
              <a:t>www.1ppt.com/word/              Excel</a:t>
            </a:r>
            <a:r>
              <a:rPr lang="zh-CN" altLang="en-US" sz="133" dirty="0">
                <a:solidFill>
                  <a:prstClr val="white"/>
                </a:solidFill>
                <a:latin typeface="Calibri"/>
                <a:ea typeface="宋体"/>
              </a:rPr>
              <a:t>教程：</a:t>
            </a:r>
            <a:r>
              <a:rPr lang="en-US" altLang="zh-CN" sz="133" dirty="0">
                <a:solidFill>
                  <a:prstClr val="white"/>
                </a:solidFill>
                <a:latin typeface="Calibri"/>
                <a:ea typeface="宋体"/>
              </a:rPr>
              <a:t>www.1ppt.com/excel/  </a:t>
            </a:r>
          </a:p>
          <a:p>
            <a:pPr defTabSz="1219170"/>
            <a:r>
              <a:rPr lang="zh-CN" altLang="en-US" sz="133" dirty="0">
                <a:solidFill>
                  <a:prstClr val="white"/>
                </a:solidFill>
                <a:latin typeface="Calibri"/>
                <a:ea typeface="宋体"/>
              </a:rPr>
              <a:t>资料下载：</a:t>
            </a:r>
            <a:r>
              <a:rPr lang="en-US" altLang="zh-CN" sz="133" dirty="0">
                <a:solidFill>
                  <a:prstClr val="white"/>
                </a:solidFill>
                <a:latin typeface="Calibri"/>
                <a:ea typeface="宋体"/>
              </a:rPr>
              <a:t>www.1ppt.com/ziliao/                PPT</a:t>
            </a:r>
            <a:r>
              <a:rPr lang="zh-CN" altLang="en-US" sz="133" dirty="0">
                <a:solidFill>
                  <a:prstClr val="white"/>
                </a:solidFill>
                <a:latin typeface="Calibri"/>
                <a:ea typeface="宋体"/>
              </a:rPr>
              <a:t>课件下载：</a:t>
            </a:r>
            <a:r>
              <a:rPr lang="en-US" altLang="zh-CN" sz="133" dirty="0">
                <a:solidFill>
                  <a:prstClr val="white"/>
                </a:solidFill>
                <a:latin typeface="Calibri"/>
                <a:ea typeface="宋体"/>
              </a:rPr>
              <a:t>www.1ppt.com/kejian/ </a:t>
            </a:r>
          </a:p>
          <a:p>
            <a:pPr defTabSz="1219170"/>
            <a:r>
              <a:rPr lang="zh-CN" altLang="en-US" sz="133" dirty="0">
                <a:solidFill>
                  <a:prstClr val="white"/>
                </a:solidFill>
                <a:latin typeface="Calibri"/>
                <a:ea typeface="宋体"/>
              </a:rPr>
              <a:t>范文下载：</a:t>
            </a:r>
            <a:r>
              <a:rPr lang="en-US" altLang="zh-CN" sz="133" dirty="0">
                <a:solidFill>
                  <a:prstClr val="white"/>
                </a:solidFill>
                <a:latin typeface="Calibri"/>
                <a:ea typeface="宋体"/>
              </a:rPr>
              <a:t>www.1ppt.com/fanwen/             </a:t>
            </a:r>
            <a:r>
              <a:rPr lang="zh-CN" altLang="en-US" sz="133" dirty="0">
                <a:solidFill>
                  <a:prstClr val="white"/>
                </a:solidFill>
                <a:latin typeface="Calibri"/>
                <a:ea typeface="宋体"/>
              </a:rPr>
              <a:t>试卷下载：</a:t>
            </a:r>
            <a:r>
              <a:rPr lang="en-US" altLang="zh-CN" sz="133" dirty="0">
                <a:solidFill>
                  <a:prstClr val="white"/>
                </a:solidFill>
                <a:latin typeface="Calibri"/>
                <a:ea typeface="宋体"/>
              </a:rPr>
              <a:t>www.1ppt.com/shiti/  </a:t>
            </a:r>
          </a:p>
          <a:p>
            <a:pPr defTabSz="1219170"/>
            <a:r>
              <a:rPr lang="zh-CN" altLang="en-US" sz="133" dirty="0">
                <a:solidFill>
                  <a:prstClr val="white"/>
                </a:solidFill>
                <a:latin typeface="Calibri"/>
                <a:ea typeface="宋体"/>
              </a:rPr>
              <a:t>教案下载：</a:t>
            </a:r>
            <a:r>
              <a:rPr lang="en-US" altLang="zh-CN" sz="133" dirty="0">
                <a:solidFill>
                  <a:prstClr val="white"/>
                </a:solidFill>
                <a:latin typeface="Calibri"/>
                <a:ea typeface="宋体"/>
              </a:rPr>
              <a:t>www.1ppt.com/jiaoan/        </a:t>
            </a:r>
          </a:p>
          <a:p>
            <a:pPr defTabSz="1219170"/>
            <a:r>
              <a:rPr lang="zh-CN" altLang="en-US" sz="133" dirty="0">
                <a:solidFill>
                  <a:prstClr val="white"/>
                </a:solidFill>
                <a:latin typeface="Calibri"/>
                <a:ea typeface="宋体"/>
              </a:rPr>
              <a:t>字体下载：</a:t>
            </a:r>
            <a:r>
              <a:rPr lang="en-US" altLang="zh-CN" sz="133" dirty="0">
                <a:solidFill>
                  <a:prstClr val="white"/>
                </a:solidFill>
                <a:latin typeface="Calibri"/>
                <a:ea typeface="宋体"/>
              </a:rPr>
              <a:t>www.1ppt.com/ziti/</a:t>
            </a:r>
          </a:p>
          <a:p>
            <a:pPr defTabSz="1219170"/>
            <a:r>
              <a:rPr lang="en-US" altLang="zh-CN" sz="133" dirty="0">
                <a:solidFill>
                  <a:prstClr val="white"/>
                </a:solidFill>
                <a:latin typeface="Calibri"/>
                <a:ea typeface="宋体"/>
              </a:rPr>
              <a:t> </a:t>
            </a:r>
            <a:endParaRPr lang="zh-CN" altLang="en-US" sz="133" dirty="0">
              <a:solidFill>
                <a:prstClr val="white"/>
              </a:solidFill>
              <a:latin typeface="Calibri"/>
              <a:ea typeface="宋体"/>
            </a:endParaRPr>
          </a:p>
        </p:txBody>
      </p:sp>
    </p:spTree>
    <p:extLst>
      <p:ext uri="{BB962C8B-B14F-4D97-AF65-F5344CB8AC3E}">
        <p14:creationId xmlns:p14="http://schemas.microsoft.com/office/powerpoint/2010/main" val="4901952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CN" altLang="en-US" dirty="0"/>
              <a:t>单击此处编辑母版标题样式</a:t>
            </a:r>
            <a:endParaRPr lang="en-US" dirty="0"/>
          </a:p>
        </p:txBody>
      </p:sp>
      <p:sp>
        <p:nvSpPr>
          <p:cNvPr id="3" name="Date Placeholder 2"/>
          <p:cNvSpPr>
            <a:spLocks noGrp="1"/>
          </p:cNvSpPr>
          <p:nvPr>
            <p:ph type="dt" sz="half" idx="10"/>
          </p:nvPr>
        </p:nvSpPr>
        <p:spPr/>
        <p:txBody>
          <a:bodyPr/>
          <a:lstStyle/>
          <a:p>
            <a:fld id="{B2FEEB48-1DE6-45AD-BE3A-3BB5ADA466F2}" type="datetimeFigureOut">
              <a:rPr lang="zh-CN" altLang="en-US" smtClean="0"/>
              <a:t>2025/12/19</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EE6C835-3E02-41FF-9946-5F89EB142FDB}" type="slidenum">
              <a:rPr lang="zh-CN" altLang="en-US" smtClean="0"/>
              <a:t>‹#›</a:t>
            </a:fld>
            <a:endParaRPr lang="zh-CN" altLang="en-US"/>
          </a:p>
        </p:txBody>
      </p:sp>
    </p:spTree>
    <p:extLst>
      <p:ext uri="{BB962C8B-B14F-4D97-AF65-F5344CB8AC3E}">
        <p14:creationId xmlns:p14="http://schemas.microsoft.com/office/powerpoint/2010/main" val="35449479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FEEB48-1DE6-45AD-BE3A-3BB5ADA466F2}" type="datetimeFigureOut">
              <a:rPr lang="zh-CN" altLang="en-US" smtClean="0"/>
              <a:t>2025/12/19</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EE6C835-3E02-41FF-9946-5F89EB142FDB}" type="slidenum">
              <a:rPr lang="zh-CN" altLang="en-US" smtClean="0"/>
              <a:t>‹#›</a:t>
            </a:fld>
            <a:endParaRPr lang="zh-CN" altLang="en-US"/>
          </a:p>
        </p:txBody>
      </p:sp>
    </p:spTree>
    <p:extLst>
      <p:ext uri="{BB962C8B-B14F-4D97-AF65-F5344CB8AC3E}">
        <p14:creationId xmlns:p14="http://schemas.microsoft.com/office/powerpoint/2010/main" val="1462190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F0B98-6806-4E5A-AF36-1A599EA8F352}"/>
              </a:ext>
            </a:extLst>
          </p:cNvPr>
          <p:cNvSpPr>
            <a:spLocks noGrp="1"/>
          </p:cNvSpPr>
          <p:nvPr>
            <p:ph type="title"/>
          </p:nvPr>
        </p:nvSpPr>
        <p:spPr>
          <a:xfrm>
            <a:off x="838201" y="365126"/>
            <a:ext cx="10515599"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B575B3-456E-4BC5-9E8A-935920C8A549}"/>
              </a:ext>
            </a:extLst>
          </p:cNvPr>
          <p:cNvSpPr>
            <a:spLocks noGrp="1"/>
          </p:cNvSpPr>
          <p:nvPr>
            <p:ph idx="1"/>
          </p:nvPr>
        </p:nvSpPr>
        <p:spPr>
          <a:xfrm>
            <a:off x="838201" y="1825626"/>
            <a:ext cx="10515599"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970E6E-3D3A-4094-B7AB-5E51EF91889C}"/>
              </a:ext>
            </a:extLst>
          </p:cNvPr>
          <p:cNvSpPr>
            <a:spLocks noGrp="1"/>
          </p:cNvSpPr>
          <p:nvPr>
            <p:ph type="dt" sz="half" idx="10"/>
          </p:nvPr>
        </p:nvSpPr>
        <p:spPr>
          <a:xfrm>
            <a:off x="838199" y="6356351"/>
            <a:ext cx="2743200" cy="365125"/>
          </a:xfrm>
          <a:prstGeom prst="rect">
            <a:avLst/>
          </a:prstGeom>
        </p:spPr>
        <p:txBody>
          <a:bodyPr/>
          <a:lstStyle/>
          <a:p>
            <a:fld id="{C0CCC1F2-EC4C-438A-A626-EF38FEB19E62}" type="datetimeFigureOut">
              <a:rPr lang="en-US" smtClean="0"/>
              <a:t>12/19/2025</a:t>
            </a:fld>
            <a:endParaRPr lang="en-US"/>
          </a:p>
        </p:txBody>
      </p:sp>
      <p:sp>
        <p:nvSpPr>
          <p:cNvPr id="5" name="Footer Placeholder 4">
            <a:extLst>
              <a:ext uri="{FF2B5EF4-FFF2-40B4-BE49-F238E27FC236}">
                <a16:creationId xmlns:a16="http://schemas.microsoft.com/office/drawing/2014/main" id="{158DAD1E-B1EC-4442-91F3-A1B93E70041F}"/>
              </a:ext>
            </a:extLst>
          </p:cNvPr>
          <p:cNvSpPr>
            <a:spLocks noGrp="1"/>
          </p:cNvSpPr>
          <p:nvPr>
            <p:ph type="ftr" sz="quarter" idx="11"/>
          </p:nvPr>
        </p:nvSpPr>
        <p:spPr>
          <a:xfrm>
            <a:off x="4038600" y="6356351"/>
            <a:ext cx="4114801"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BFAE14-20AD-4F99-B50F-F8A5DB4E2993}"/>
              </a:ext>
            </a:extLst>
          </p:cNvPr>
          <p:cNvSpPr>
            <a:spLocks noGrp="1"/>
          </p:cNvSpPr>
          <p:nvPr>
            <p:ph type="sldNum" sz="quarter" idx="12"/>
          </p:nvPr>
        </p:nvSpPr>
        <p:spPr>
          <a:xfrm>
            <a:off x="8610601" y="6356351"/>
            <a:ext cx="2743200" cy="365125"/>
          </a:xfrm>
          <a:prstGeom prst="rect">
            <a:avLst/>
          </a:prstGeom>
        </p:spPr>
        <p:txBody>
          <a:bodyPr/>
          <a:lstStyle/>
          <a:p>
            <a:fld id="{F9B525D6-B33C-4B02-B16B-D7EC1E9A098D}" type="slidenum">
              <a:rPr lang="en-US" smtClean="0"/>
              <a:t>‹#›</a:t>
            </a:fld>
            <a:endParaRPr lang="en-US"/>
          </a:p>
        </p:txBody>
      </p:sp>
      <p:pic>
        <p:nvPicPr>
          <p:cNvPr id="7" name="image 101">
            <a:extLst>
              <a:ext uri="{FF2B5EF4-FFF2-40B4-BE49-F238E27FC236}">
                <a16:creationId xmlns:a16="http://schemas.microsoft.com/office/drawing/2014/main" id="{F5619E5B-F788-4415-BCE7-377433451BE5}"/>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8" name="任意形状 34">
            <a:extLst>
              <a:ext uri="{FF2B5EF4-FFF2-40B4-BE49-F238E27FC236}">
                <a16:creationId xmlns:a16="http://schemas.microsoft.com/office/drawing/2014/main" id="{C14C9137-2D10-424B-A009-7AC8617014CB}"/>
              </a:ext>
            </a:extLst>
          </p:cNvPr>
          <p:cNvSpPr/>
          <p:nvPr userDrawn="1"/>
        </p:nvSpPr>
        <p:spPr>
          <a:xfrm>
            <a:off x="10059220" y="4741024"/>
            <a:ext cx="3074912" cy="3074912"/>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矩形 7">
            <a:extLst>
              <a:ext uri="{FF2B5EF4-FFF2-40B4-BE49-F238E27FC236}">
                <a16:creationId xmlns:a16="http://schemas.microsoft.com/office/drawing/2014/main" id="{9716026E-F2E9-43B9-ACD3-D607B1334955}"/>
              </a:ext>
            </a:extLst>
          </p:cNvPr>
          <p:cNvSpPr/>
          <p:nvPr userDrawn="1"/>
        </p:nvSpPr>
        <p:spPr>
          <a:xfrm>
            <a:off x="1538273" y="1186047"/>
            <a:ext cx="9398018" cy="4774401"/>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5">
            <a:extLst>
              <a:ext uri="{FF2B5EF4-FFF2-40B4-BE49-F238E27FC236}">
                <a16:creationId xmlns:a16="http://schemas.microsoft.com/office/drawing/2014/main" id="{80AB0848-6063-41B9-888E-A6A8F3A902CB}"/>
              </a:ext>
            </a:extLst>
          </p:cNvPr>
          <p:cNvSpPr/>
          <p:nvPr userDrawn="1"/>
        </p:nvSpPr>
        <p:spPr>
          <a:xfrm>
            <a:off x="1247965" y="885551"/>
            <a:ext cx="9531355" cy="498752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矩形 8">
            <a:extLst>
              <a:ext uri="{FF2B5EF4-FFF2-40B4-BE49-F238E27FC236}">
                <a16:creationId xmlns:a16="http://schemas.microsoft.com/office/drawing/2014/main" id="{05E1C943-43C2-45EC-9F62-0A38D90A0B7F}"/>
              </a:ext>
            </a:extLst>
          </p:cNvPr>
          <p:cNvSpPr/>
          <p:nvPr userDrawn="1"/>
        </p:nvSpPr>
        <p:spPr>
          <a:xfrm>
            <a:off x="867967" y="5630648"/>
            <a:ext cx="1045606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13">
            <a:extLst>
              <a:ext uri="{FF2B5EF4-FFF2-40B4-BE49-F238E27FC236}">
                <a16:creationId xmlns:a16="http://schemas.microsoft.com/office/drawing/2014/main" id="{E35B7810-C6CA-4B43-BF87-92A05633EE75}"/>
              </a:ext>
            </a:extLst>
          </p:cNvPr>
          <p:cNvPicPr>
            <a:picLocks noChangeAspect="1"/>
          </p:cNvPicPr>
          <p:nvPr userDrawn="1"/>
        </p:nvPicPr>
        <p:blipFill>
          <a:blip r:embed="rId3"/>
          <a:stretch>
            <a:fillRect/>
          </a:stretch>
        </p:blipFill>
        <p:spPr>
          <a:xfrm rot="8100000">
            <a:off x="1457380" y="5086237"/>
            <a:ext cx="971344" cy="972754"/>
          </a:xfrm>
          <a:prstGeom prst="rect">
            <a:avLst/>
          </a:prstGeom>
        </p:spPr>
      </p:pic>
      <p:sp>
        <p:nvSpPr>
          <p:cNvPr id="13" name="椭圆 14">
            <a:extLst>
              <a:ext uri="{FF2B5EF4-FFF2-40B4-BE49-F238E27FC236}">
                <a16:creationId xmlns:a16="http://schemas.microsoft.com/office/drawing/2014/main" id="{6047DAB5-B329-4A18-A0D9-69C5C3BD7D3C}"/>
              </a:ext>
            </a:extLst>
          </p:cNvPr>
          <p:cNvSpPr/>
          <p:nvPr userDrawn="1"/>
        </p:nvSpPr>
        <p:spPr>
          <a:xfrm>
            <a:off x="193569" y="344265"/>
            <a:ext cx="947231" cy="947232"/>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9">
            <a:extLst>
              <a:ext uri="{FF2B5EF4-FFF2-40B4-BE49-F238E27FC236}">
                <a16:creationId xmlns:a16="http://schemas.microsoft.com/office/drawing/2014/main" id="{EACEA673-F397-42C2-840F-E109E4EC8730}"/>
              </a:ext>
            </a:extLst>
          </p:cNvPr>
          <p:cNvPicPr>
            <a:picLocks noChangeAspect="1"/>
          </p:cNvPicPr>
          <p:nvPr userDrawn="1"/>
        </p:nvPicPr>
        <p:blipFill>
          <a:blip r:embed="rId4"/>
          <a:stretch>
            <a:fillRect/>
          </a:stretch>
        </p:blipFill>
        <p:spPr>
          <a:xfrm rot="2700000">
            <a:off x="10352337" y="4602420"/>
            <a:ext cx="602779" cy="1767959"/>
          </a:xfrm>
          <a:prstGeom prst="rect">
            <a:avLst/>
          </a:prstGeom>
        </p:spPr>
      </p:pic>
      <p:pic>
        <p:nvPicPr>
          <p:cNvPr id="15" name="image 102">
            <a:extLst>
              <a:ext uri="{FF2B5EF4-FFF2-40B4-BE49-F238E27FC236}">
                <a16:creationId xmlns:a16="http://schemas.microsoft.com/office/drawing/2014/main" id="{8DFADF00-A5EA-4AA8-88EF-F98171658C84}"/>
              </a:ext>
            </a:extLst>
          </p:cNvPr>
          <p:cNvPicPr>
            <a:picLocks noChangeAspect="1"/>
          </p:cNvPicPr>
          <p:nvPr userDrawn="1"/>
        </p:nvPicPr>
        <p:blipFill>
          <a:blip r:embed="rId5"/>
          <a:srcRect/>
          <a:stretch>
            <a:fillRect/>
          </a:stretch>
        </p:blipFill>
        <p:spPr>
          <a:xfrm>
            <a:off x="11213302" y="343751"/>
            <a:ext cx="933436" cy="698048"/>
          </a:xfrm>
          <a:prstGeom prst="rect">
            <a:avLst/>
          </a:prstGeom>
        </p:spPr>
      </p:pic>
      <p:sp>
        <p:nvSpPr>
          <p:cNvPr id="16" name="椭圆 24">
            <a:extLst>
              <a:ext uri="{FF2B5EF4-FFF2-40B4-BE49-F238E27FC236}">
                <a16:creationId xmlns:a16="http://schemas.microsoft.com/office/drawing/2014/main" id="{EA6C425B-7238-4DD9-B228-6700E4407813}"/>
              </a:ext>
            </a:extLst>
          </p:cNvPr>
          <p:cNvSpPr/>
          <p:nvPr userDrawn="1"/>
        </p:nvSpPr>
        <p:spPr>
          <a:xfrm>
            <a:off x="11539853" y="750715"/>
            <a:ext cx="572351" cy="572351"/>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椭圆 36">
            <a:extLst>
              <a:ext uri="{FF2B5EF4-FFF2-40B4-BE49-F238E27FC236}">
                <a16:creationId xmlns:a16="http://schemas.microsoft.com/office/drawing/2014/main" id="{4EC2650B-0F3B-447D-83AA-A966A9988A02}"/>
              </a:ext>
            </a:extLst>
          </p:cNvPr>
          <p:cNvSpPr/>
          <p:nvPr userDrawn="1"/>
        </p:nvSpPr>
        <p:spPr>
          <a:xfrm>
            <a:off x="254898" y="6059219"/>
            <a:ext cx="572351" cy="572351"/>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椭圆 37">
            <a:extLst>
              <a:ext uri="{FF2B5EF4-FFF2-40B4-BE49-F238E27FC236}">
                <a16:creationId xmlns:a16="http://schemas.microsoft.com/office/drawing/2014/main" id="{481AEDB8-B1A6-4129-BC93-70B0544013BB}"/>
              </a:ext>
            </a:extLst>
          </p:cNvPr>
          <p:cNvSpPr/>
          <p:nvPr userDrawn="1"/>
        </p:nvSpPr>
        <p:spPr>
          <a:xfrm>
            <a:off x="689352" y="4237644"/>
            <a:ext cx="359357" cy="359356"/>
          </a:xfrm>
          <a:prstGeom prst="ellipse">
            <a:avLst/>
          </a:prstGeom>
          <a:solidFill>
            <a:schemeClr val="accent4">
              <a:lumMod val="40000"/>
              <a:lumOff val="6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9" name="组合 6">
            <a:extLst>
              <a:ext uri="{FF2B5EF4-FFF2-40B4-BE49-F238E27FC236}">
                <a16:creationId xmlns:a16="http://schemas.microsoft.com/office/drawing/2014/main" id="{A0BC39FD-4813-49FA-9DA6-0CF2EBE8656C}"/>
              </a:ext>
            </a:extLst>
          </p:cNvPr>
          <p:cNvGrpSpPr/>
          <p:nvPr userDrawn="1"/>
        </p:nvGrpSpPr>
        <p:grpSpPr>
          <a:xfrm>
            <a:off x="2843213" y="5216310"/>
            <a:ext cx="1014412" cy="414337"/>
            <a:chOff x="2843213" y="5216309"/>
            <a:chExt cx="1014412" cy="414337"/>
          </a:xfrm>
        </p:grpSpPr>
        <p:sp>
          <p:nvSpPr>
            <p:cNvPr id="20" name="圆角矩形 38">
              <a:extLst>
                <a:ext uri="{FF2B5EF4-FFF2-40B4-BE49-F238E27FC236}">
                  <a16:creationId xmlns:a16="http://schemas.microsoft.com/office/drawing/2014/main" id="{AA2D5A7F-B74D-494D-813D-6361C99C4569}"/>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圆角矩形 39">
              <a:extLst>
                <a:ext uri="{FF2B5EF4-FFF2-40B4-BE49-F238E27FC236}">
                  <a16:creationId xmlns:a16="http://schemas.microsoft.com/office/drawing/2014/main" id="{D7894BD1-88DD-4FC8-BCB6-2922907AA46A}"/>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2" name="圆角矩形 40">
            <a:extLst>
              <a:ext uri="{FF2B5EF4-FFF2-40B4-BE49-F238E27FC236}">
                <a16:creationId xmlns:a16="http://schemas.microsoft.com/office/drawing/2014/main" id="{3B8CAB01-2B7D-4D0B-9578-C612F98A27B9}"/>
              </a:ext>
            </a:extLst>
          </p:cNvPr>
          <p:cNvSpPr/>
          <p:nvPr userDrawn="1"/>
        </p:nvSpPr>
        <p:spPr>
          <a:xfrm>
            <a:off x="4064370" y="5437765"/>
            <a:ext cx="528638" cy="180000"/>
          </a:xfrm>
          <a:prstGeom prst="roundRect">
            <a:avLst/>
          </a:prstGeom>
          <a:solidFill>
            <a:schemeClr val="accent2">
              <a:lumMod val="20000"/>
              <a:lumOff val="8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3" name="圆角矩形 41">
            <a:extLst>
              <a:ext uri="{FF2B5EF4-FFF2-40B4-BE49-F238E27FC236}">
                <a16:creationId xmlns:a16="http://schemas.microsoft.com/office/drawing/2014/main" id="{0C186285-9E91-4691-86D3-E46A74193EC4}"/>
              </a:ext>
            </a:extLst>
          </p:cNvPr>
          <p:cNvSpPr/>
          <p:nvPr userDrawn="1"/>
        </p:nvSpPr>
        <p:spPr>
          <a:xfrm>
            <a:off x="4764458" y="5437765"/>
            <a:ext cx="528638" cy="180000"/>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圆角矩形 42">
            <a:extLst>
              <a:ext uri="{FF2B5EF4-FFF2-40B4-BE49-F238E27FC236}">
                <a16:creationId xmlns:a16="http://schemas.microsoft.com/office/drawing/2014/main" id="{A2705D01-A040-4E4A-883D-4BD5C29C021A}"/>
              </a:ext>
            </a:extLst>
          </p:cNvPr>
          <p:cNvSpPr/>
          <p:nvPr userDrawn="1"/>
        </p:nvSpPr>
        <p:spPr>
          <a:xfrm>
            <a:off x="8536359" y="5437765"/>
            <a:ext cx="528638" cy="180000"/>
          </a:xfrm>
          <a:prstGeom prst="roundRect">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椭圆 23">
            <a:extLst>
              <a:ext uri="{FF2B5EF4-FFF2-40B4-BE49-F238E27FC236}">
                <a16:creationId xmlns:a16="http://schemas.microsoft.com/office/drawing/2014/main" id="{9EEF6288-0955-47AE-970F-1BDC347335AB}"/>
              </a:ext>
            </a:extLst>
          </p:cNvPr>
          <p:cNvSpPr/>
          <p:nvPr userDrawn="1"/>
        </p:nvSpPr>
        <p:spPr>
          <a:xfrm>
            <a:off x="1864527" y="304123"/>
            <a:ext cx="359137" cy="359136"/>
          </a:xfrm>
          <a:prstGeom prst="ellipse">
            <a:avLst/>
          </a:prstGeom>
          <a:solidFill>
            <a:srgbClr val="BD9EE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8" name="椭圆 25">
            <a:extLst>
              <a:ext uri="{FF2B5EF4-FFF2-40B4-BE49-F238E27FC236}">
                <a16:creationId xmlns:a16="http://schemas.microsoft.com/office/drawing/2014/main" id="{88A16611-3149-4D32-ADB6-394BBDB68EAE}"/>
              </a:ext>
            </a:extLst>
          </p:cNvPr>
          <p:cNvSpPr/>
          <p:nvPr userDrawn="1"/>
        </p:nvSpPr>
        <p:spPr>
          <a:xfrm>
            <a:off x="10059219" y="483691"/>
            <a:ext cx="359137" cy="359136"/>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35503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dirty="0"/>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B2FEEB48-1DE6-45AD-BE3A-3BB5ADA466F2}" type="datetimeFigureOut">
              <a:rPr lang="zh-CN" altLang="en-US" smtClean="0"/>
              <a:t>2025/12/19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EE6C835-3E02-41FF-9946-5F89EB142FDB}" type="slidenum">
              <a:rPr lang="zh-CN" altLang="en-US" smtClean="0"/>
              <a:t>‹#›</a:t>
            </a:fld>
            <a:endParaRPr lang="zh-CN" altLang="en-US"/>
          </a:p>
        </p:txBody>
      </p:sp>
    </p:spTree>
    <p:extLst>
      <p:ext uri="{BB962C8B-B14F-4D97-AF65-F5344CB8AC3E}">
        <p14:creationId xmlns:p14="http://schemas.microsoft.com/office/powerpoint/2010/main" val="9917704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dirty="0"/>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B2FEEB48-1DE6-45AD-BE3A-3BB5ADA466F2}" type="datetimeFigureOut">
              <a:rPr lang="zh-CN" altLang="en-US" smtClean="0"/>
              <a:t>2025/12/19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EE6C835-3E02-41FF-9946-5F89EB142FDB}" type="slidenum">
              <a:rPr lang="zh-CN" altLang="en-US" smtClean="0"/>
              <a:t>‹#›</a:t>
            </a:fld>
            <a:endParaRPr lang="zh-CN" altLang="en-US"/>
          </a:p>
        </p:txBody>
      </p:sp>
    </p:spTree>
    <p:extLst>
      <p:ext uri="{BB962C8B-B14F-4D97-AF65-F5344CB8AC3E}">
        <p14:creationId xmlns:p14="http://schemas.microsoft.com/office/powerpoint/2010/main" val="24677695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CN" altLang="en-US" dirty="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B2FEEB48-1DE6-45AD-BE3A-3BB5ADA466F2}" type="datetimeFigureOut">
              <a:rPr lang="zh-CN" altLang="en-US" smtClean="0"/>
              <a:t>2025/12/19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EE6C835-3E02-41FF-9946-5F89EB142FDB}" type="slidenum">
              <a:rPr lang="zh-CN" altLang="en-US" smtClean="0"/>
              <a:t>‹#›</a:t>
            </a:fld>
            <a:endParaRPr lang="zh-CN" altLang="en-US"/>
          </a:p>
        </p:txBody>
      </p:sp>
    </p:spTree>
    <p:extLst>
      <p:ext uri="{BB962C8B-B14F-4D97-AF65-F5344CB8AC3E}">
        <p14:creationId xmlns:p14="http://schemas.microsoft.com/office/powerpoint/2010/main" val="16273048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lvl1pPr>
              <a:defRPr/>
            </a:lvl1pPr>
          </a:lstStyle>
          <a:p>
            <a:r>
              <a:rPr lang="zh-CN" altLang="en-US" dirty="0"/>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B2FEEB48-1DE6-45AD-BE3A-3BB5ADA466F2}" type="datetimeFigureOut">
              <a:rPr lang="zh-CN" altLang="en-US" smtClean="0"/>
              <a:t>2025/12/19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EE6C835-3E02-41FF-9946-5F89EB142FDB}" type="slidenum">
              <a:rPr lang="zh-CN" altLang="en-US" smtClean="0"/>
              <a:t>‹#›</a:t>
            </a:fld>
            <a:endParaRPr lang="zh-CN" altLang="en-US"/>
          </a:p>
        </p:txBody>
      </p:sp>
    </p:spTree>
    <p:extLst>
      <p:ext uri="{BB962C8B-B14F-4D97-AF65-F5344CB8AC3E}">
        <p14:creationId xmlns:p14="http://schemas.microsoft.com/office/powerpoint/2010/main" val="10071675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4511332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3910872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648390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12/19/2025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3764741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12/19/2025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6897167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12/19/2025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703348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矩形 2">
            <a:extLst>
              <a:ext uri="{FF2B5EF4-FFF2-40B4-BE49-F238E27FC236}">
                <a16:creationId xmlns:a16="http://schemas.microsoft.com/office/drawing/2014/main" id="{AC79E82E-725A-4A5C-8870-87B87B2217D2}"/>
              </a:ext>
            </a:extLst>
          </p:cNvPr>
          <p:cNvSpPr/>
          <p:nvPr userDrawn="1"/>
        </p:nvSpPr>
        <p:spPr>
          <a:xfrm>
            <a:off x="516733" y="469294"/>
            <a:ext cx="11158538" cy="5919412"/>
          </a:xfrm>
          <a:prstGeom prst="rect">
            <a:avLst/>
          </a:prstGeom>
          <a:solidFill>
            <a:schemeClr val="bg1"/>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4">
            <a:extLst>
              <a:ext uri="{FF2B5EF4-FFF2-40B4-BE49-F238E27FC236}">
                <a16:creationId xmlns:a16="http://schemas.microsoft.com/office/drawing/2014/main" id="{7704643A-27F9-4F01-AE4B-E1CF77BBF789}"/>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任意形状 6">
            <a:extLst>
              <a:ext uri="{FF2B5EF4-FFF2-40B4-BE49-F238E27FC236}">
                <a16:creationId xmlns:a16="http://schemas.microsoft.com/office/drawing/2014/main" id="{52809BF3-EAF2-418A-8FE2-3182C056114E}"/>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椭圆 7">
            <a:extLst>
              <a:ext uri="{FF2B5EF4-FFF2-40B4-BE49-F238E27FC236}">
                <a16:creationId xmlns:a16="http://schemas.microsoft.com/office/drawing/2014/main" id="{FFF22FB9-6783-415D-BC60-2669AA680D3C}"/>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8">
            <a:extLst>
              <a:ext uri="{FF2B5EF4-FFF2-40B4-BE49-F238E27FC236}">
                <a16:creationId xmlns:a16="http://schemas.microsoft.com/office/drawing/2014/main" id="{B600497A-4A7B-4AA5-AFC0-36CD65FDAE70}"/>
              </a:ext>
            </a:extLst>
          </p:cNvPr>
          <p:cNvPicPr>
            <a:picLocks noChangeAspect="1"/>
          </p:cNvPicPr>
          <p:nvPr userDrawn="1"/>
        </p:nvPicPr>
        <p:blipFill>
          <a:blip r:embed="rId2"/>
          <a:stretch>
            <a:fillRect/>
          </a:stretch>
        </p:blipFill>
        <p:spPr>
          <a:xfrm rot="2700000">
            <a:off x="10957685" y="5135838"/>
            <a:ext cx="602779" cy="1767959"/>
          </a:xfrm>
          <a:prstGeom prst="rect">
            <a:avLst/>
          </a:prstGeom>
        </p:spPr>
      </p:pic>
      <p:sp>
        <p:nvSpPr>
          <p:cNvPr id="14" name="椭圆 9">
            <a:extLst>
              <a:ext uri="{FF2B5EF4-FFF2-40B4-BE49-F238E27FC236}">
                <a16:creationId xmlns:a16="http://schemas.microsoft.com/office/drawing/2014/main" id="{E108BAEE-4A24-4598-AEF4-3244CF1E929F}"/>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8688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12/19/2025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1161706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9406651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2977451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5603329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7529147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rgbClr val="FFECF6"/>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43D2759-CE24-4F77-9C82-5905CE2ADF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9431" y="-1247468"/>
            <a:ext cx="13491130" cy="13134668"/>
          </a:xfrm>
          <a:prstGeom prst="rect">
            <a:avLst/>
          </a:prstGeom>
        </p:spPr>
      </p:pic>
      <p:sp>
        <p:nvSpPr>
          <p:cNvPr id="15" name="Rectangle 14">
            <a:extLst>
              <a:ext uri="{FF2B5EF4-FFF2-40B4-BE49-F238E27FC236}">
                <a16:creationId xmlns:a16="http://schemas.microsoft.com/office/drawing/2014/main" id="{2B7A1279-DB3C-433D-A225-387347375A42}"/>
              </a:ext>
            </a:extLst>
          </p:cNvPr>
          <p:cNvSpPr/>
          <p:nvPr userDrawn="1"/>
        </p:nvSpPr>
        <p:spPr>
          <a:xfrm>
            <a:off x="366889" y="219075"/>
            <a:ext cx="11444111" cy="6315075"/>
          </a:xfrm>
          <a:prstGeom prst="rect">
            <a:avLst/>
          </a:prstGeom>
          <a:noFill/>
          <a:ln w="127000" cmpd="thinThick">
            <a:solidFill>
              <a:srgbClr val="6F69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4008998-3D96-4BB2-9935-CD26E7ED6CF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2341" y="3715388"/>
            <a:ext cx="4740947" cy="4740946"/>
          </a:xfrm>
          <a:prstGeom prst="rect">
            <a:avLst/>
          </a:prstGeom>
        </p:spPr>
      </p:pic>
    </p:spTree>
    <p:extLst>
      <p:ext uri="{BB962C8B-B14F-4D97-AF65-F5344CB8AC3E}">
        <p14:creationId xmlns:p14="http://schemas.microsoft.com/office/powerpoint/2010/main" val="1047729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rgbClr val="FFECF6"/>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2D21802-CBC0-46AB-9459-4A781837D9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67188" y="416806"/>
            <a:ext cx="7062612" cy="7062612"/>
          </a:xfrm>
          <a:prstGeom prst="rect">
            <a:avLst/>
          </a:prstGeom>
        </p:spPr>
      </p:pic>
      <p:sp>
        <p:nvSpPr>
          <p:cNvPr id="8" name="Rectangle: Single Corner Snipped 7">
            <a:extLst>
              <a:ext uri="{FF2B5EF4-FFF2-40B4-BE49-F238E27FC236}">
                <a16:creationId xmlns:a16="http://schemas.microsoft.com/office/drawing/2014/main" id="{6A15CDA1-4030-400B-8ED1-4B7481B1A09D}"/>
              </a:ext>
            </a:extLst>
          </p:cNvPr>
          <p:cNvSpPr/>
          <p:nvPr userDrawn="1"/>
        </p:nvSpPr>
        <p:spPr>
          <a:xfrm flipH="1">
            <a:off x="8701548" y="0"/>
            <a:ext cx="3490452" cy="6858000"/>
          </a:xfrm>
          <a:prstGeom prst="snip1Rect">
            <a:avLst/>
          </a:prstGeom>
          <a:solidFill>
            <a:srgbClr val="FD6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Single Corner Snipped 8">
            <a:extLst>
              <a:ext uri="{FF2B5EF4-FFF2-40B4-BE49-F238E27FC236}">
                <a16:creationId xmlns:a16="http://schemas.microsoft.com/office/drawing/2014/main" id="{4D059C8F-ED43-41D6-8C1D-A3DDEADE7589}"/>
              </a:ext>
            </a:extLst>
          </p:cNvPr>
          <p:cNvSpPr/>
          <p:nvPr userDrawn="1"/>
        </p:nvSpPr>
        <p:spPr>
          <a:xfrm flipV="1">
            <a:off x="1" y="0"/>
            <a:ext cx="3490452" cy="6858000"/>
          </a:xfrm>
          <a:prstGeom prst="snip1Rect">
            <a:avLst/>
          </a:prstGeom>
          <a:solidFill>
            <a:srgbClr val="FD6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D13CCC3-9540-4354-871F-2D697DC9934C}"/>
              </a:ext>
            </a:extLst>
          </p:cNvPr>
          <p:cNvSpPr/>
          <p:nvPr userDrawn="1"/>
        </p:nvSpPr>
        <p:spPr>
          <a:xfrm>
            <a:off x="373944" y="271462"/>
            <a:ext cx="11444111" cy="6315075"/>
          </a:xfrm>
          <a:prstGeom prst="rect">
            <a:avLst/>
          </a:prstGeom>
          <a:solidFill>
            <a:schemeClr val="bg1">
              <a:alpha val="66000"/>
            </a:schemeClr>
          </a:solidFill>
          <a:ln w="127000" cmpd="thinThick">
            <a:solidFill>
              <a:srgbClr val="FD6F96"/>
            </a:solidFill>
          </a:ln>
          <a:effectLst>
            <a:glow>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92051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34000" decel="52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accel="34000" decel="5200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1+#ppt_w/2"/>
                                          </p:val>
                                        </p:tav>
                                        <p:tav tm="100000">
                                          <p:val>
                                            <p:strVal val="#ppt_x"/>
                                          </p:val>
                                        </p:tav>
                                      </p:tavLst>
                                    </p:anim>
                                    <p:anim calcmode="lin" valueType="num">
                                      <p:cBhvr additive="base">
                                        <p:cTn id="12" dur="1000" fill="hold"/>
                                        <p:tgtEl>
                                          <p:spTgt spid="9"/>
                                        </p:tgtEl>
                                        <p:attrNameLst>
                                          <p:attrName>ppt_y</p:attrName>
                                        </p:attrNameLst>
                                      </p:cBhvr>
                                      <p:tavLst>
                                        <p:tav tm="0">
                                          <p:val>
                                            <p:strVal val="#ppt_y"/>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1000" fill="hold"/>
                                        <p:tgtEl>
                                          <p:spTgt spid="12"/>
                                        </p:tgtEl>
                                        <p:attrNameLst>
                                          <p:attrName>ppt_w</p:attrName>
                                        </p:attrNameLst>
                                      </p:cBhvr>
                                      <p:tavLst>
                                        <p:tav tm="0">
                                          <p:val>
                                            <p:fltVal val="0"/>
                                          </p:val>
                                        </p:tav>
                                        <p:tav tm="100000">
                                          <p:val>
                                            <p:strVal val="#ppt_w"/>
                                          </p:val>
                                        </p:tav>
                                      </p:tavLst>
                                    </p:anim>
                                    <p:anim calcmode="lin" valueType="num">
                                      <p:cBhvr>
                                        <p:cTn id="16" dur="1000" fill="hold"/>
                                        <p:tgtEl>
                                          <p:spTgt spid="12"/>
                                        </p:tgtEl>
                                        <p:attrNameLst>
                                          <p:attrName>ppt_h</p:attrName>
                                        </p:attrNameLst>
                                      </p:cBhvr>
                                      <p:tavLst>
                                        <p:tav tm="0">
                                          <p:val>
                                            <p:fltVal val="0"/>
                                          </p:val>
                                        </p:tav>
                                        <p:tav tm="100000">
                                          <p:val>
                                            <p:strVal val="#ppt_h"/>
                                          </p:val>
                                        </p:tav>
                                      </p:tavLst>
                                    </p:anim>
                                    <p:animEffect transition="in" filter="fade">
                                      <p:cBhvr>
                                        <p:cTn id="17" dur="1000"/>
                                        <p:tgtEl>
                                          <p:spTgt spid="12"/>
                                        </p:tgtEl>
                                      </p:cBhvr>
                                    </p:animEffect>
                                  </p:childTnLst>
                                </p:cTn>
                              </p:par>
                              <p:par>
                                <p:cTn id="18" presetID="16" presetClass="entr" presetSubtype="42"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outHorizontal)">
                                      <p:cBhvr>
                                        <p:cTn id="2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标题和内容">
    <p:bg>
      <p:bgPr>
        <a:solidFill>
          <a:srgbClr val="FFF5D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3E406B-BC78-43F3-8218-678C9205C0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04950" y="819150"/>
            <a:ext cx="9182100" cy="5219700"/>
          </a:xfrm>
          <a:prstGeom prst="rect">
            <a:avLst/>
          </a:prstGeom>
        </p:spPr>
      </p:pic>
      <p:sp>
        <p:nvSpPr>
          <p:cNvPr id="8" name="Rectangle: Single Corner Snipped 7">
            <a:extLst>
              <a:ext uri="{FF2B5EF4-FFF2-40B4-BE49-F238E27FC236}">
                <a16:creationId xmlns:a16="http://schemas.microsoft.com/office/drawing/2014/main" id="{6A15CDA1-4030-400B-8ED1-4B7481B1A09D}"/>
              </a:ext>
            </a:extLst>
          </p:cNvPr>
          <p:cNvSpPr/>
          <p:nvPr userDrawn="1"/>
        </p:nvSpPr>
        <p:spPr>
          <a:xfrm flipH="1">
            <a:off x="10687050" y="0"/>
            <a:ext cx="1504949" cy="6858000"/>
          </a:xfrm>
          <a:prstGeom prst="snip1Rect">
            <a:avLst/>
          </a:prstGeom>
          <a:solidFill>
            <a:srgbClr val="FFDF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Single Corner Snipped 8">
            <a:extLst>
              <a:ext uri="{FF2B5EF4-FFF2-40B4-BE49-F238E27FC236}">
                <a16:creationId xmlns:a16="http://schemas.microsoft.com/office/drawing/2014/main" id="{4D059C8F-ED43-41D6-8C1D-A3DDEADE7589}"/>
              </a:ext>
            </a:extLst>
          </p:cNvPr>
          <p:cNvSpPr/>
          <p:nvPr userDrawn="1"/>
        </p:nvSpPr>
        <p:spPr>
          <a:xfrm flipV="1">
            <a:off x="1" y="0"/>
            <a:ext cx="1504949" cy="6858000"/>
          </a:xfrm>
          <a:prstGeom prst="snip1Rect">
            <a:avLst/>
          </a:prstGeom>
          <a:solidFill>
            <a:srgbClr val="FFDF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D13CCC3-9540-4354-871F-2D697DC9934C}"/>
              </a:ext>
            </a:extLst>
          </p:cNvPr>
          <p:cNvSpPr/>
          <p:nvPr userDrawn="1"/>
        </p:nvSpPr>
        <p:spPr>
          <a:xfrm>
            <a:off x="373945" y="271462"/>
            <a:ext cx="11444111" cy="6315075"/>
          </a:xfrm>
          <a:prstGeom prst="rect">
            <a:avLst/>
          </a:prstGeom>
          <a:solidFill>
            <a:schemeClr val="bg1">
              <a:alpha val="66000"/>
            </a:schemeClr>
          </a:solidFill>
          <a:ln w="127000" cmpd="thinThick">
            <a:solidFill>
              <a:srgbClr val="FFE37D"/>
            </a:solidFill>
          </a:ln>
          <a:effectLst>
            <a:glow>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65022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40000" decel="6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accel="40000" decel="6000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16" presetClass="entr" presetSubtype="37"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outVertical)">
                                      <p:cBhvr>
                                        <p:cTn id="15" dur="500"/>
                                        <p:tgtEl>
                                          <p:spTgt spid="10"/>
                                        </p:tgtEl>
                                      </p:cBhvr>
                                    </p:animEffect>
                                  </p:childTnLst>
                                </p:cTn>
                              </p:par>
                              <p:par>
                                <p:cTn id="16" presetID="14" presetClass="entr" presetSubtype="1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标题和内容">
    <p:bg>
      <p:bgPr>
        <a:solidFill>
          <a:srgbClr val="E0DFED"/>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BA5953-316B-4A2A-863F-C814EF8553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8305800" cy="8305800"/>
          </a:xfrm>
          <a:prstGeom prst="rect">
            <a:avLst/>
          </a:prstGeom>
        </p:spPr>
      </p:pic>
      <p:sp>
        <p:nvSpPr>
          <p:cNvPr id="9" name="Rectangle: Single Corner Snipped 8">
            <a:extLst>
              <a:ext uri="{FF2B5EF4-FFF2-40B4-BE49-F238E27FC236}">
                <a16:creationId xmlns:a16="http://schemas.microsoft.com/office/drawing/2014/main" id="{4D059C8F-ED43-41D6-8C1D-A3DDEADE7589}"/>
              </a:ext>
            </a:extLst>
          </p:cNvPr>
          <p:cNvSpPr/>
          <p:nvPr userDrawn="1"/>
        </p:nvSpPr>
        <p:spPr>
          <a:xfrm rot="5400000" flipH="1" flipV="1">
            <a:off x="5343527" y="-5343527"/>
            <a:ext cx="1504949" cy="12192001"/>
          </a:xfrm>
          <a:prstGeom prst="snip1Rect">
            <a:avLst/>
          </a:prstGeom>
          <a:solidFill>
            <a:srgbClr val="6F6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Single Corner Snipped 5">
            <a:extLst>
              <a:ext uri="{FF2B5EF4-FFF2-40B4-BE49-F238E27FC236}">
                <a16:creationId xmlns:a16="http://schemas.microsoft.com/office/drawing/2014/main" id="{C0C3917D-3AD8-4A20-B7B1-C1D37B4B2A2C}"/>
              </a:ext>
            </a:extLst>
          </p:cNvPr>
          <p:cNvSpPr/>
          <p:nvPr userDrawn="1"/>
        </p:nvSpPr>
        <p:spPr>
          <a:xfrm rot="5400000">
            <a:off x="5343526" y="9524"/>
            <a:ext cx="1504949" cy="12192001"/>
          </a:xfrm>
          <a:prstGeom prst="snip1Rect">
            <a:avLst/>
          </a:prstGeom>
          <a:solidFill>
            <a:srgbClr val="6F6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D13CCC3-9540-4354-871F-2D697DC9934C}"/>
              </a:ext>
            </a:extLst>
          </p:cNvPr>
          <p:cNvSpPr/>
          <p:nvPr userDrawn="1"/>
        </p:nvSpPr>
        <p:spPr>
          <a:xfrm>
            <a:off x="373944" y="271462"/>
            <a:ext cx="11444111" cy="6315075"/>
          </a:xfrm>
          <a:prstGeom prst="rect">
            <a:avLst/>
          </a:prstGeom>
          <a:solidFill>
            <a:schemeClr val="bg1">
              <a:alpha val="66000"/>
            </a:schemeClr>
          </a:solidFill>
          <a:ln w="127000" cmpd="thinThick">
            <a:solidFill>
              <a:srgbClr val="AFABD1"/>
            </a:solidFill>
          </a:ln>
          <a:effectLst>
            <a:glow>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43774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20000" decel="62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3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 calcmode="lin" valueType="num">
                                      <p:cBhvr>
                                        <p:cTn id="13" dur="500" fill="hold"/>
                                        <p:tgtEl>
                                          <p:spTgt spid="4"/>
                                        </p:tgtEl>
                                        <p:attrNameLst>
                                          <p:attrName>style.rotation</p:attrName>
                                        </p:attrNameLst>
                                      </p:cBhvr>
                                      <p:tavLst>
                                        <p:tav tm="0">
                                          <p:val>
                                            <p:fltVal val="90"/>
                                          </p:val>
                                        </p:tav>
                                        <p:tav tm="100000">
                                          <p:val>
                                            <p:fltVal val="0"/>
                                          </p:val>
                                        </p:tav>
                                      </p:tavLst>
                                    </p:anim>
                                    <p:animEffect transition="in" filter="fade">
                                      <p:cBhvr>
                                        <p:cTn id="14" dur="500"/>
                                        <p:tgtEl>
                                          <p:spTgt spid="4"/>
                                        </p:tgtEl>
                                      </p:cBhvr>
                                    </p:animEffect>
                                  </p:childTnLst>
                                </p:cTn>
                              </p:par>
                              <p:par>
                                <p:cTn id="15" presetID="2" presetClass="entr" presetSubtype="1" accel="20000" decel="6200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16" presetClass="entr" presetSubtype="42"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outHorizont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P spid="10" grpId="0" animBg="1"/>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节标题">
    <p:bg>
      <p:bgPr>
        <a:pattFill prst="pct10">
          <a:fgClr>
            <a:srgbClr val="95DAC1"/>
          </a:fgClr>
          <a:bgClr>
            <a:schemeClr val="accent6">
              <a:lumMod val="20000"/>
              <a:lumOff val="80000"/>
            </a:schemeClr>
          </a:bgClr>
        </a:patt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4ADDBD4-4273-4487-8831-2F6319C1B8EE}"/>
              </a:ext>
            </a:extLst>
          </p:cNvPr>
          <p:cNvSpPr/>
          <p:nvPr userDrawn="1"/>
        </p:nvSpPr>
        <p:spPr>
          <a:xfrm>
            <a:off x="857250" y="304800"/>
            <a:ext cx="571500" cy="6229350"/>
          </a:xfrm>
          <a:prstGeom prst="rect">
            <a:avLst/>
          </a:prstGeom>
          <a:solidFill>
            <a:srgbClr val="CAEC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2C40954-56D5-4C57-861C-8E1EB96A7817}"/>
              </a:ext>
            </a:extLst>
          </p:cNvPr>
          <p:cNvSpPr/>
          <p:nvPr userDrawn="1"/>
        </p:nvSpPr>
        <p:spPr>
          <a:xfrm>
            <a:off x="571500" y="304800"/>
            <a:ext cx="571500" cy="6229350"/>
          </a:xfrm>
          <a:prstGeom prst="rect">
            <a:avLst/>
          </a:prstGeom>
          <a:solidFill>
            <a:srgbClr val="AFE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B36658C-95EB-4DA9-883A-C795AEFF7183}"/>
              </a:ext>
            </a:extLst>
          </p:cNvPr>
          <p:cNvSpPr/>
          <p:nvPr userDrawn="1"/>
        </p:nvSpPr>
        <p:spPr>
          <a:xfrm>
            <a:off x="0" y="323850"/>
            <a:ext cx="701040" cy="6229350"/>
          </a:xfrm>
          <a:prstGeom prst="rect">
            <a:avLst/>
          </a:prstGeom>
          <a:solidFill>
            <a:srgbClr val="95DA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E080660B-9625-42E5-8BD8-6945100A9E2A}"/>
              </a:ext>
            </a:extLst>
          </p:cNvPr>
          <p:cNvSpPr/>
          <p:nvPr userDrawn="1"/>
        </p:nvSpPr>
        <p:spPr>
          <a:xfrm>
            <a:off x="1143000" y="495300"/>
            <a:ext cx="10934700" cy="5791200"/>
          </a:xfrm>
          <a:prstGeom prst="roundRect">
            <a:avLst/>
          </a:prstGeom>
          <a:solidFill>
            <a:srgbClr val="95DAC1">
              <a:alpha val="50000"/>
            </a:srgbClr>
          </a:solidFill>
          <a:ln w="57150">
            <a:solidFill>
              <a:srgbClr val="156E4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BBED64D-620D-4091-A28D-A31243AFAE3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81150" y="838200"/>
            <a:ext cx="6019800" cy="6019800"/>
          </a:xfrm>
          <a:prstGeom prst="rect">
            <a:avLst/>
          </a:prstGeom>
        </p:spPr>
      </p:pic>
      <p:pic>
        <p:nvPicPr>
          <p:cNvPr id="12" name="Picture 11">
            <a:extLst>
              <a:ext uri="{FF2B5EF4-FFF2-40B4-BE49-F238E27FC236}">
                <a16:creationId xmlns:a16="http://schemas.microsoft.com/office/drawing/2014/main" id="{1C94DC4D-C0B1-41EA-8BCB-9D606FC1FE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6601" y="4394449"/>
            <a:ext cx="3250702" cy="3250702"/>
          </a:xfrm>
          <a:prstGeom prst="rect">
            <a:avLst/>
          </a:prstGeom>
        </p:spPr>
      </p:pic>
    </p:spTree>
    <p:extLst>
      <p:ext uri="{BB962C8B-B14F-4D97-AF65-F5344CB8AC3E}">
        <p14:creationId xmlns:p14="http://schemas.microsoft.com/office/powerpoint/2010/main" val="5867897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40000" decel="42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6" presetClass="entr" presetSubtype="37"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outVertical)">
                                      <p:cBhvr>
                                        <p:cTn id="11" dur="500"/>
                                        <p:tgtEl>
                                          <p:spTgt spid="8"/>
                                        </p:tgtEl>
                                      </p:cBhvr>
                                    </p:animEffect>
                                  </p:childTnLst>
                                </p:cTn>
                              </p:par>
                              <p:par>
                                <p:cTn id="12" presetID="16" presetClass="entr" presetSubtype="42"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outHorizontal)">
                                      <p:cBhvr>
                                        <p:cTn id="14" dur="500"/>
                                        <p:tgtEl>
                                          <p:spTgt spid="12"/>
                                        </p:tgtEl>
                                      </p:cBhvr>
                                    </p:animEffect>
                                  </p:childTnLst>
                                </p:cTn>
                              </p:par>
                              <p:par>
                                <p:cTn id="15" presetID="16" presetClass="entr" presetSubtype="42"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outHorizontal)">
                                      <p:cBhvr>
                                        <p:cTn id="17" dur="500"/>
                                        <p:tgtEl>
                                          <p:spTgt spid="10"/>
                                        </p:tgtEl>
                                      </p:cBhvr>
                                    </p:animEffect>
                                  </p:childTnLst>
                                </p:cTn>
                              </p:par>
                              <p:par>
                                <p:cTn id="18" presetID="2" presetClass="entr" presetSubtype="2" accel="40000" decel="4200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750" fill="hold"/>
                                        <p:tgtEl>
                                          <p:spTgt spid="13"/>
                                        </p:tgtEl>
                                        <p:attrNameLst>
                                          <p:attrName>ppt_x</p:attrName>
                                        </p:attrNameLst>
                                      </p:cBhvr>
                                      <p:tavLst>
                                        <p:tav tm="0">
                                          <p:val>
                                            <p:strVal val="1+#ppt_w/2"/>
                                          </p:val>
                                        </p:tav>
                                        <p:tav tm="100000">
                                          <p:val>
                                            <p:strVal val="#ppt_x"/>
                                          </p:val>
                                        </p:tav>
                                      </p:tavLst>
                                    </p:anim>
                                    <p:anim calcmode="lin" valueType="num">
                                      <p:cBhvr additive="base">
                                        <p:cTn id="21" dur="750" fill="hold"/>
                                        <p:tgtEl>
                                          <p:spTgt spid="13"/>
                                        </p:tgtEl>
                                        <p:attrNameLst>
                                          <p:attrName>ppt_y</p:attrName>
                                        </p:attrNameLst>
                                      </p:cBhvr>
                                      <p:tavLst>
                                        <p:tav tm="0">
                                          <p:val>
                                            <p:strVal val="#ppt_y"/>
                                          </p:val>
                                        </p:tav>
                                        <p:tav tm="100000">
                                          <p:val>
                                            <p:strVal val="#ppt_y"/>
                                          </p:val>
                                        </p:tav>
                                      </p:tavLst>
                                    </p:anim>
                                  </p:childTnLst>
                                </p:cTn>
                              </p:par>
                              <p:par>
                                <p:cTn id="22" presetID="2" presetClass="entr" presetSubtype="2" accel="40000" decel="4200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1000" fill="hold"/>
                                        <p:tgtEl>
                                          <p:spTgt spid="14"/>
                                        </p:tgtEl>
                                        <p:attrNameLst>
                                          <p:attrName>ppt_x</p:attrName>
                                        </p:attrNameLst>
                                      </p:cBhvr>
                                      <p:tavLst>
                                        <p:tav tm="0">
                                          <p:val>
                                            <p:strVal val="1+#ppt_w/2"/>
                                          </p:val>
                                        </p:tav>
                                        <p:tav tm="100000">
                                          <p:val>
                                            <p:strVal val="#ppt_x"/>
                                          </p:val>
                                        </p:tav>
                                      </p:tavLst>
                                    </p:anim>
                                    <p:anim calcmode="lin" valueType="num">
                                      <p:cBhvr additive="base">
                                        <p:cTn id="25"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7" grpId="0" animBg="1"/>
      <p:bldP spid="8"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2A9BE9-7F72-794D-9F3C-9A8FE2E8F64B}"/>
              </a:ext>
            </a:extLst>
          </p:cNvPr>
          <p:cNvSpPr>
            <a:spLocks noGrp="1"/>
          </p:cNvSpPr>
          <p:nvPr>
            <p:ph type="title"/>
          </p:nvPr>
        </p:nvSpPr>
        <p:spPr>
          <a:xfrm>
            <a:off x="831850" y="1709739"/>
            <a:ext cx="10515599" cy="2852737"/>
          </a:xfrm>
          <a:prstGeom prst="rect">
            <a:avLst/>
          </a:prstGeom>
        </p:spPr>
        <p:txBody>
          <a:bodyPr anchor="b"/>
          <a:lstStyle>
            <a:lvl1pPr>
              <a:defRPr sz="5999"/>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13AC6F02-871E-DE47-AC93-1CD134CED5FB}"/>
              </a:ext>
            </a:extLst>
          </p:cNvPr>
          <p:cNvSpPr>
            <a:spLocks noGrp="1"/>
          </p:cNvSpPr>
          <p:nvPr>
            <p:ph type="body" idx="1"/>
          </p:nvPr>
        </p:nvSpPr>
        <p:spPr>
          <a:xfrm>
            <a:off x="831850" y="4589463"/>
            <a:ext cx="10515599" cy="1500188"/>
          </a:xfrm>
          <a:prstGeom prst="rect">
            <a:avLst/>
          </a:prstGeom>
        </p:spPr>
        <p:txBody>
          <a:bodyPr/>
          <a:lstStyle>
            <a:lvl1pPr marL="0" indent="0">
              <a:buNone/>
              <a:defRPr sz="2399">
                <a:solidFill>
                  <a:schemeClr val="tx1">
                    <a:tint val="75000"/>
                  </a:schemeClr>
                </a:solidFill>
              </a:defRPr>
            </a:lvl1pPr>
            <a:lvl2pPr marL="457173" indent="0">
              <a:buNone/>
              <a:defRPr sz="1999">
                <a:solidFill>
                  <a:schemeClr val="tx1">
                    <a:tint val="75000"/>
                  </a:schemeClr>
                </a:solidFill>
              </a:defRPr>
            </a:lvl2pPr>
            <a:lvl3pPr marL="914347" indent="0">
              <a:buNone/>
              <a:defRPr sz="1799">
                <a:solidFill>
                  <a:schemeClr val="tx1">
                    <a:tint val="75000"/>
                  </a:schemeClr>
                </a:solidFill>
              </a:defRPr>
            </a:lvl3pPr>
            <a:lvl4pPr marL="1371519" indent="0">
              <a:buNone/>
              <a:defRPr sz="1599">
                <a:solidFill>
                  <a:schemeClr val="tx1">
                    <a:tint val="75000"/>
                  </a:schemeClr>
                </a:solidFill>
              </a:defRPr>
            </a:lvl4pPr>
            <a:lvl5pPr marL="1828693" indent="0">
              <a:buNone/>
              <a:defRPr sz="1599">
                <a:solidFill>
                  <a:schemeClr val="tx1">
                    <a:tint val="75000"/>
                  </a:schemeClr>
                </a:solidFill>
              </a:defRPr>
            </a:lvl5pPr>
            <a:lvl6pPr marL="2285866" indent="0">
              <a:buNone/>
              <a:defRPr sz="1599">
                <a:solidFill>
                  <a:schemeClr val="tx1">
                    <a:tint val="75000"/>
                  </a:schemeClr>
                </a:solidFill>
              </a:defRPr>
            </a:lvl6pPr>
            <a:lvl7pPr marL="2743040" indent="0">
              <a:buNone/>
              <a:defRPr sz="1599">
                <a:solidFill>
                  <a:schemeClr val="tx1">
                    <a:tint val="75000"/>
                  </a:schemeClr>
                </a:solidFill>
              </a:defRPr>
            </a:lvl7pPr>
            <a:lvl8pPr marL="3200213" indent="0">
              <a:buNone/>
              <a:defRPr sz="1599">
                <a:solidFill>
                  <a:schemeClr val="tx1">
                    <a:tint val="75000"/>
                  </a:schemeClr>
                </a:solidFill>
              </a:defRPr>
            </a:lvl8pPr>
            <a:lvl9pPr marL="3657387" indent="0">
              <a:buNone/>
              <a:defRPr sz="1599">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1C55CEBD-7C39-394B-A99F-80554FC46B49}"/>
              </a:ext>
            </a:extLst>
          </p:cNvPr>
          <p:cNvSpPr>
            <a:spLocks noGrp="1"/>
          </p:cNvSpPr>
          <p:nvPr>
            <p:ph type="dt" sz="half" idx="10"/>
          </p:nvPr>
        </p:nvSpPr>
        <p:spPr>
          <a:xfrm>
            <a:off x="838199" y="6356351"/>
            <a:ext cx="2743200" cy="365125"/>
          </a:xfrm>
          <a:prstGeom prst="rect">
            <a:avLst/>
          </a:prstGeom>
        </p:spPr>
        <p:txBody>
          <a:bodyPr/>
          <a:lstStyle/>
          <a:p>
            <a:fld id="{84B79D43-DAE6-0F47-A9C1-04982654FBFB}" type="datetimeFigureOut">
              <a:rPr kumimoji="1" lang="zh-CN" altLang="en-US" smtClean="0"/>
              <a:t>2025/12/19</a:t>
            </a:fld>
            <a:endParaRPr kumimoji="1" lang="zh-CN" altLang="en-US"/>
          </a:p>
        </p:txBody>
      </p:sp>
      <p:sp>
        <p:nvSpPr>
          <p:cNvPr id="5" name="页脚占位符 4">
            <a:extLst>
              <a:ext uri="{FF2B5EF4-FFF2-40B4-BE49-F238E27FC236}">
                <a16:creationId xmlns:a16="http://schemas.microsoft.com/office/drawing/2014/main" id="{AB24BB0A-6CBD-2E41-ACC7-D29880DA3BBB}"/>
              </a:ext>
            </a:extLst>
          </p:cNvPr>
          <p:cNvSpPr>
            <a:spLocks noGrp="1"/>
          </p:cNvSpPr>
          <p:nvPr>
            <p:ph type="ftr" sz="quarter" idx="11"/>
          </p:nvPr>
        </p:nvSpPr>
        <p:spPr>
          <a:xfrm>
            <a:off x="4038600" y="6356351"/>
            <a:ext cx="4114801"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0CDC3A08-879E-9449-ADFD-682ABDEB913D}"/>
              </a:ext>
            </a:extLst>
          </p:cNvPr>
          <p:cNvSpPr>
            <a:spLocks noGrp="1"/>
          </p:cNvSpPr>
          <p:nvPr>
            <p:ph type="sldNum" sz="quarter" idx="12"/>
          </p:nvPr>
        </p:nvSpPr>
        <p:spPr>
          <a:xfrm>
            <a:off x="8610601" y="6356351"/>
            <a:ext cx="2743200" cy="365125"/>
          </a:xfrm>
          <a:prstGeom prst="rect">
            <a:avLst/>
          </a:prstGeom>
        </p:spPr>
        <p:txBody>
          <a:bodyPr/>
          <a:lstStyle/>
          <a:p>
            <a:fld id="{EEF17B97-31AA-F046-A2B1-CB7B8C901C9E}" type="slidenum">
              <a:rPr kumimoji="1" lang="zh-CN" altLang="en-US" smtClean="0"/>
              <a:t>‹#›</a:t>
            </a:fld>
            <a:endParaRPr kumimoji="1" lang="zh-CN" altLang="en-US"/>
          </a:p>
        </p:txBody>
      </p:sp>
      <p:pic>
        <p:nvPicPr>
          <p:cNvPr id="8" name="bkgr 2">
            <a:extLst>
              <a:ext uri="{FF2B5EF4-FFF2-40B4-BE49-F238E27FC236}">
                <a16:creationId xmlns:a16="http://schemas.microsoft.com/office/drawing/2014/main" id="{38AC285F-500F-4823-9925-F5126EFF53E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643"/>
          <a:stretch/>
        </p:blipFill>
        <p:spPr>
          <a:xfrm>
            <a:off x="1" y="0"/>
            <a:ext cx="12192000" cy="6858000"/>
          </a:xfrm>
          <a:prstGeom prst="rect">
            <a:avLst/>
          </a:prstGeom>
        </p:spPr>
      </p:pic>
      <p:pic>
        <p:nvPicPr>
          <p:cNvPr id="9" name="bkgr 3">
            <a:extLst>
              <a:ext uri="{FF2B5EF4-FFF2-40B4-BE49-F238E27FC236}">
                <a16:creationId xmlns:a16="http://schemas.microsoft.com/office/drawing/2014/main" id="{18D8E4D1-5BEA-47FB-B6B1-77140B0ACF5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350" y="1616716"/>
            <a:ext cx="12191999" cy="3967171"/>
          </a:xfrm>
          <a:prstGeom prst="rect">
            <a:avLst/>
          </a:prstGeom>
        </p:spPr>
      </p:pic>
      <p:pic>
        <p:nvPicPr>
          <p:cNvPr id="10" name="Mây 3">
            <a:extLst>
              <a:ext uri="{FF2B5EF4-FFF2-40B4-BE49-F238E27FC236}">
                <a16:creationId xmlns:a16="http://schemas.microsoft.com/office/drawing/2014/main" id="{CF296135-D4DF-40CF-91AE-3DDE6EC7F54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91738" y="459895"/>
            <a:ext cx="1164368" cy="535609"/>
          </a:xfrm>
          <a:prstGeom prst="rect">
            <a:avLst/>
          </a:prstGeom>
        </p:spPr>
      </p:pic>
      <p:pic>
        <p:nvPicPr>
          <p:cNvPr id="11" name="Mặt trời">
            <a:extLst>
              <a:ext uri="{FF2B5EF4-FFF2-40B4-BE49-F238E27FC236}">
                <a16:creationId xmlns:a16="http://schemas.microsoft.com/office/drawing/2014/main" id="{C82272DC-9AE7-4F8A-9DBC-18B437E63E7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026930" y="31135"/>
            <a:ext cx="1246992" cy="1242836"/>
          </a:xfrm>
          <a:prstGeom prst="rect">
            <a:avLst/>
          </a:prstGeom>
        </p:spPr>
      </p:pic>
      <p:pic>
        <p:nvPicPr>
          <p:cNvPr id="12" name="Bảng">
            <a:extLst>
              <a:ext uri="{FF2B5EF4-FFF2-40B4-BE49-F238E27FC236}">
                <a16:creationId xmlns:a16="http://schemas.microsoft.com/office/drawing/2014/main" id="{AE27FC4A-F65E-4234-B487-16E04BB5CC3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33931" y="1223059"/>
            <a:ext cx="7924137" cy="4570649"/>
          </a:xfrm>
          <a:prstGeom prst="rect">
            <a:avLst/>
          </a:prstGeom>
        </p:spPr>
      </p:pic>
      <p:pic>
        <p:nvPicPr>
          <p:cNvPr id="13" name="bkgr 1">
            <a:extLst>
              <a:ext uri="{FF2B5EF4-FFF2-40B4-BE49-F238E27FC236}">
                <a16:creationId xmlns:a16="http://schemas.microsoft.com/office/drawing/2014/main" id="{7E0198F7-54A5-4EEC-BF47-E179621E7BC6}"/>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1" b="-247"/>
          <a:stretch/>
        </p:blipFill>
        <p:spPr>
          <a:xfrm>
            <a:off x="1" y="4806595"/>
            <a:ext cx="12192000" cy="2081605"/>
          </a:xfrm>
          <a:prstGeom prst="rect">
            <a:avLst/>
          </a:prstGeom>
        </p:spPr>
      </p:pic>
      <p:pic>
        <p:nvPicPr>
          <p:cNvPr id="14" name="bóng bay 1">
            <a:extLst>
              <a:ext uri="{FF2B5EF4-FFF2-40B4-BE49-F238E27FC236}">
                <a16:creationId xmlns:a16="http://schemas.microsoft.com/office/drawing/2014/main" id="{8F885F34-4254-40BD-92C3-F7D80F1CB33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42563" y="2067454"/>
            <a:ext cx="722838" cy="1310747"/>
          </a:xfrm>
          <a:prstGeom prst="rect">
            <a:avLst/>
          </a:prstGeom>
        </p:spPr>
      </p:pic>
      <p:pic>
        <p:nvPicPr>
          <p:cNvPr id="15" name="bóng bay 2">
            <a:extLst>
              <a:ext uri="{FF2B5EF4-FFF2-40B4-BE49-F238E27FC236}">
                <a16:creationId xmlns:a16="http://schemas.microsoft.com/office/drawing/2014/main" id="{F2C01B6A-0FD4-4BBC-85EC-F4BAAEE6ED7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301793" y="109484"/>
            <a:ext cx="528179" cy="1113575"/>
          </a:xfrm>
          <a:prstGeom prst="rect">
            <a:avLst/>
          </a:prstGeom>
        </p:spPr>
      </p:pic>
      <p:pic>
        <p:nvPicPr>
          <p:cNvPr id="16" name="bóng bay 3">
            <a:extLst>
              <a:ext uri="{FF2B5EF4-FFF2-40B4-BE49-F238E27FC236}">
                <a16:creationId xmlns:a16="http://schemas.microsoft.com/office/drawing/2014/main" id="{B9E1856F-AF55-4383-B3EA-76E97E7507B1}"/>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922351" y="286931"/>
            <a:ext cx="642833" cy="1165671"/>
          </a:xfrm>
          <a:prstGeom prst="rect">
            <a:avLst/>
          </a:prstGeom>
        </p:spPr>
      </p:pic>
      <p:pic>
        <p:nvPicPr>
          <p:cNvPr id="17" name="bóng bay 4">
            <a:extLst>
              <a:ext uri="{FF2B5EF4-FFF2-40B4-BE49-F238E27FC236}">
                <a16:creationId xmlns:a16="http://schemas.microsoft.com/office/drawing/2014/main" id="{0D410B0F-A90E-4663-98EB-8ABEA4FE8C72}"/>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936550" y="2953681"/>
            <a:ext cx="810243" cy="1469238"/>
          </a:xfrm>
          <a:prstGeom prst="rect">
            <a:avLst/>
          </a:prstGeom>
        </p:spPr>
      </p:pic>
      <p:pic>
        <p:nvPicPr>
          <p:cNvPr id="18" name="Mây 1">
            <a:extLst>
              <a:ext uri="{FF2B5EF4-FFF2-40B4-BE49-F238E27FC236}">
                <a16:creationId xmlns:a16="http://schemas.microsoft.com/office/drawing/2014/main" id="{5A1E536F-40A7-4C4A-B8A2-B0B8687C6FD4}"/>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1032" y="377786"/>
            <a:ext cx="1164368" cy="535609"/>
          </a:xfrm>
          <a:prstGeom prst="rect">
            <a:avLst/>
          </a:prstGeom>
        </p:spPr>
      </p:pic>
      <p:pic>
        <p:nvPicPr>
          <p:cNvPr id="19" name="Mây 2">
            <a:extLst>
              <a:ext uri="{FF2B5EF4-FFF2-40B4-BE49-F238E27FC236}">
                <a16:creationId xmlns:a16="http://schemas.microsoft.com/office/drawing/2014/main" id="{828C202E-19A0-4E74-A687-352B4AF94DC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52850" y="487235"/>
            <a:ext cx="1163221" cy="527327"/>
          </a:xfrm>
          <a:prstGeom prst="rect">
            <a:avLst/>
          </a:prstGeom>
        </p:spPr>
      </p:pic>
      <p:pic>
        <p:nvPicPr>
          <p:cNvPr id="20" name="Mây 4">
            <a:extLst>
              <a:ext uri="{FF2B5EF4-FFF2-40B4-BE49-F238E27FC236}">
                <a16:creationId xmlns:a16="http://schemas.microsoft.com/office/drawing/2014/main" id="{39F10DAD-11CB-4B17-AB39-528CA599F5E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717701" y="703322"/>
            <a:ext cx="1373271" cy="688925"/>
          </a:xfrm>
          <a:prstGeom prst="rect">
            <a:avLst/>
          </a:prstGeom>
        </p:spPr>
      </p:pic>
    </p:spTree>
    <p:extLst>
      <p:ext uri="{BB962C8B-B14F-4D97-AF65-F5344CB8AC3E}">
        <p14:creationId xmlns:p14="http://schemas.microsoft.com/office/powerpoint/2010/main" val="44986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3">
            <a:extLst>
              <a:ext uri="{FF2B5EF4-FFF2-40B4-BE49-F238E27FC236}">
                <a16:creationId xmlns:a16="http://schemas.microsoft.com/office/drawing/2014/main" id="{316486AD-E381-48FD-8764-BE5D7848D1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900" y="0"/>
            <a:ext cx="12280900" cy="6895540"/>
          </a:xfrm>
          <a:prstGeom prst="rect">
            <a:avLst/>
          </a:prstGeom>
        </p:spPr>
      </p:pic>
      <p:sp>
        <p:nvSpPr>
          <p:cNvPr id="11" name="Rectangle 10">
            <a:extLst>
              <a:ext uri="{FF2B5EF4-FFF2-40B4-BE49-F238E27FC236}">
                <a16:creationId xmlns:a16="http://schemas.microsoft.com/office/drawing/2014/main" id="{BFA103AE-3E2F-4AD4-8014-86F64DE6EA04}"/>
              </a:ext>
            </a:extLst>
          </p:cNvPr>
          <p:cNvSpPr/>
          <p:nvPr userDrawn="1"/>
        </p:nvSpPr>
        <p:spPr>
          <a:xfrm rot="5400000">
            <a:off x="11629026" y="195848"/>
            <a:ext cx="787395" cy="338554"/>
          </a:xfrm>
          <a:prstGeom prst="rect">
            <a:avLst/>
          </a:prstGeom>
          <a:noFill/>
        </p:spPr>
        <p:txBody>
          <a:bodyPr wrap="none" lIns="91440" tIns="45720" rIns="91440" bIns="45720">
            <a:spAutoFit/>
          </a:bodyPr>
          <a:lstStyle/>
          <a:p>
            <a:pPr algn="ctr"/>
            <a:r>
              <a:rPr lang="en-US" sz="1600" b="0" cap="none" spc="0">
                <a:ln w="0"/>
                <a:solidFill>
                  <a:schemeClr val="bg1">
                    <a:lumMod val="95000"/>
                  </a:schemeClr>
                </a:solidFill>
                <a:effectLst>
                  <a:outerShdw blurRad="38100" dist="19050" dir="2700000" algn="tl" rotWithShape="0">
                    <a:schemeClr val="dk1">
                      <a:alpha val="40000"/>
                    </a:schemeClr>
                  </a:outerShdw>
                </a:effectLst>
                <a:latin typeface="#9Slide03 Arima Madurai ExtraBo" panose="00000900000000000000" pitchFamily="2" charset="0"/>
                <a:cs typeface="#9Slide03 Arima Madurai ExtraBo" panose="00000900000000000000" pitchFamily="2" charset="0"/>
              </a:rPr>
              <a:t>KTUTS</a:t>
            </a:r>
          </a:p>
        </p:txBody>
      </p:sp>
    </p:spTree>
    <p:extLst>
      <p:ext uri="{BB962C8B-B14F-4D97-AF65-F5344CB8AC3E}">
        <p14:creationId xmlns:p14="http://schemas.microsoft.com/office/powerpoint/2010/main" val="33195700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78FDBD-4961-4C99-8A2F-711CD8DF112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8A818DF-D285-44BE-A0C7-D0DE6B208169}"/>
              </a:ext>
            </a:extLst>
          </p:cNvPr>
          <p:cNvSpPr>
            <a:spLocks noGrp="1"/>
          </p:cNvSpPr>
          <p:nvPr>
            <p:ph type="dt" sz="half" idx="10"/>
          </p:nvPr>
        </p:nvSpPr>
        <p:spPr>
          <a:xfrm>
            <a:off x="838200" y="6356350"/>
            <a:ext cx="2743200" cy="365125"/>
          </a:xfrm>
          <a:prstGeom prst="rect">
            <a:avLst/>
          </a:prstGeom>
        </p:spPr>
        <p:txBody>
          <a:bodyPr/>
          <a:lstStyle/>
          <a:p>
            <a:fld id="{C6C49D18-C37A-4AFD-9377-469BA5420DDD}" type="datetimeFigureOut">
              <a:rPr lang="zh-CN" altLang="en-US" smtClean="0"/>
              <a:t>2025/12/19</a:t>
            </a:fld>
            <a:endParaRPr lang="zh-CN" altLang="en-US"/>
          </a:p>
        </p:txBody>
      </p:sp>
      <p:sp>
        <p:nvSpPr>
          <p:cNvPr id="4" name="页脚占位符 3">
            <a:extLst>
              <a:ext uri="{FF2B5EF4-FFF2-40B4-BE49-F238E27FC236}">
                <a16:creationId xmlns:a16="http://schemas.microsoft.com/office/drawing/2014/main" id="{6B65C899-353A-4495-85F8-1302D44EA96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8FFFCFBF-08A0-4A96-BBF5-07BCC710C454}"/>
              </a:ext>
            </a:extLst>
          </p:cNvPr>
          <p:cNvSpPr>
            <a:spLocks noGrp="1"/>
          </p:cNvSpPr>
          <p:nvPr>
            <p:ph type="sldNum" sz="quarter" idx="12"/>
          </p:nvPr>
        </p:nvSpPr>
        <p:spPr>
          <a:xfrm>
            <a:off x="8610600" y="6356350"/>
            <a:ext cx="2743200" cy="365125"/>
          </a:xfrm>
          <a:prstGeom prst="rect">
            <a:avLst/>
          </a:prstGeom>
        </p:spPr>
        <p:txBody>
          <a:bodyPr/>
          <a:lstStyle/>
          <a:p>
            <a:fld id="{6F468B4B-B5A5-4AD8-B3EB-E9AC60620A94}" type="slidenum">
              <a:rPr lang="zh-CN" altLang="en-US" smtClean="0"/>
              <a:t>‹#›</a:t>
            </a:fld>
            <a:endParaRPr lang="zh-CN" altLang="en-US"/>
          </a:p>
        </p:txBody>
      </p:sp>
    </p:spTree>
    <p:extLst>
      <p:ext uri="{BB962C8B-B14F-4D97-AF65-F5344CB8AC3E}">
        <p14:creationId xmlns:p14="http://schemas.microsoft.com/office/powerpoint/2010/main" val="19814118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82E90C9-9BC8-4BB8-BD72-2BED980A0F62}"/>
              </a:ext>
            </a:extLst>
          </p:cNvPr>
          <p:cNvSpPr>
            <a:spLocks noGrp="1"/>
          </p:cNvSpPr>
          <p:nvPr>
            <p:ph type="dt" sz="half" idx="10"/>
          </p:nvPr>
        </p:nvSpPr>
        <p:spPr>
          <a:xfrm>
            <a:off x="838200" y="6356350"/>
            <a:ext cx="2743200" cy="365125"/>
          </a:xfrm>
          <a:prstGeom prst="rect">
            <a:avLst/>
          </a:prstGeom>
        </p:spPr>
        <p:txBody>
          <a:bodyPr/>
          <a:lstStyle/>
          <a:p>
            <a:fld id="{C6C49D18-C37A-4AFD-9377-469BA5420DDD}" type="datetimeFigureOut">
              <a:rPr lang="zh-CN" altLang="en-US" smtClean="0"/>
              <a:t>2025/12/19</a:t>
            </a:fld>
            <a:endParaRPr lang="zh-CN" altLang="en-US"/>
          </a:p>
        </p:txBody>
      </p:sp>
      <p:sp>
        <p:nvSpPr>
          <p:cNvPr id="4" name="灯片编号占位符 3">
            <a:extLst>
              <a:ext uri="{FF2B5EF4-FFF2-40B4-BE49-F238E27FC236}">
                <a16:creationId xmlns:a16="http://schemas.microsoft.com/office/drawing/2014/main" id="{A1B2772B-0648-46AB-AF09-8756321245ED}"/>
              </a:ext>
            </a:extLst>
          </p:cNvPr>
          <p:cNvSpPr>
            <a:spLocks noGrp="1"/>
          </p:cNvSpPr>
          <p:nvPr>
            <p:ph type="sldNum" sz="quarter" idx="12"/>
          </p:nvPr>
        </p:nvSpPr>
        <p:spPr>
          <a:xfrm>
            <a:off x="8610600" y="6356350"/>
            <a:ext cx="2743200" cy="365125"/>
          </a:xfrm>
          <a:prstGeom prst="rect">
            <a:avLst/>
          </a:prstGeom>
        </p:spPr>
        <p:txBody>
          <a:bodyPr/>
          <a:lstStyle/>
          <a:p>
            <a:fld id="{6F468B4B-B5A5-4AD8-B3EB-E9AC60620A94}" type="slidenum">
              <a:rPr lang="zh-CN" altLang="en-US" smtClean="0"/>
              <a:t>‹#›</a:t>
            </a:fld>
            <a:endParaRPr lang="zh-CN" altLang="en-US"/>
          </a:p>
        </p:txBody>
      </p:sp>
    </p:spTree>
    <p:extLst>
      <p:ext uri="{BB962C8B-B14F-4D97-AF65-F5344CB8AC3E}">
        <p14:creationId xmlns:p14="http://schemas.microsoft.com/office/powerpoint/2010/main" val="8375059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DD49CB2-5260-45FB-8FE1-20B3C95392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B6AC3E8-225D-482C-BA4F-9884F0E0B16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7642A14-265F-496A-9297-D6710F62907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652A709-142A-47BC-B1A8-14B13013C85F}"/>
              </a:ext>
            </a:extLst>
          </p:cNvPr>
          <p:cNvSpPr>
            <a:spLocks noGrp="1"/>
          </p:cNvSpPr>
          <p:nvPr>
            <p:ph type="dt" sz="half" idx="10"/>
          </p:nvPr>
        </p:nvSpPr>
        <p:spPr>
          <a:xfrm>
            <a:off x="838200" y="6356350"/>
            <a:ext cx="2743200" cy="365125"/>
          </a:xfrm>
          <a:prstGeom prst="rect">
            <a:avLst/>
          </a:prstGeom>
        </p:spPr>
        <p:txBody>
          <a:bodyPr/>
          <a:lstStyle/>
          <a:p>
            <a:fld id="{C6C49D18-C37A-4AFD-9377-469BA5420DDD}" type="datetimeFigureOut">
              <a:rPr lang="zh-CN" altLang="en-US" smtClean="0"/>
              <a:t>2025/12/19</a:t>
            </a:fld>
            <a:endParaRPr lang="zh-CN" altLang="en-US"/>
          </a:p>
        </p:txBody>
      </p:sp>
      <p:sp>
        <p:nvSpPr>
          <p:cNvPr id="6" name="页脚占位符 5">
            <a:extLst>
              <a:ext uri="{FF2B5EF4-FFF2-40B4-BE49-F238E27FC236}">
                <a16:creationId xmlns:a16="http://schemas.microsoft.com/office/drawing/2014/main" id="{F8EB01D8-23CC-4E76-B7CB-0234D441BB9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17BAF84-3E04-497F-A445-BFD21C6C0D64}"/>
              </a:ext>
            </a:extLst>
          </p:cNvPr>
          <p:cNvSpPr>
            <a:spLocks noGrp="1"/>
          </p:cNvSpPr>
          <p:nvPr>
            <p:ph type="sldNum" sz="quarter" idx="12"/>
          </p:nvPr>
        </p:nvSpPr>
        <p:spPr>
          <a:xfrm>
            <a:off x="8610600" y="6356350"/>
            <a:ext cx="2743200" cy="365125"/>
          </a:xfrm>
          <a:prstGeom prst="rect">
            <a:avLst/>
          </a:prstGeom>
        </p:spPr>
        <p:txBody>
          <a:bodyPr/>
          <a:lstStyle/>
          <a:p>
            <a:fld id="{6F468B4B-B5A5-4AD8-B3EB-E9AC60620A94}" type="slidenum">
              <a:rPr lang="zh-CN" altLang="en-US" smtClean="0"/>
              <a:t>‹#›</a:t>
            </a:fld>
            <a:endParaRPr lang="zh-CN" altLang="en-US"/>
          </a:p>
        </p:txBody>
      </p:sp>
    </p:spTree>
    <p:extLst>
      <p:ext uri="{BB962C8B-B14F-4D97-AF65-F5344CB8AC3E}">
        <p14:creationId xmlns:p14="http://schemas.microsoft.com/office/powerpoint/2010/main" val="1687487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4D5906-9C87-477B-A400-C05119A8C00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6FBF036-0DD2-4361-A618-E81B3BEF203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3374D08-0728-4D8F-872E-2BDCD7B38F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4F685F-B3CF-4B07-8CF6-C780333D9BF4}"/>
              </a:ext>
            </a:extLst>
          </p:cNvPr>
          <p:cNvSpPr>
            <a:spLocks noGrp="1"/>
          </p:cNvSpPr>
          <p:nvPr>
            <p:ph type="dt" sz="half" idx="10"/>
          </p:nvPr>
        </p:nvSpPr>
        <p:spPr>
          <a:xfrm>
            <a:off x="838200" y="6356350"/>
            <a:ext cx="2743200" cy="365125"/>
          </a:xfrm>
          <a:prstGeom prst="rect">
            <a:avLst/>
          </a:prstGeom>
        </p:spPr>
        <p:txBody>
          <a:bodyPr/>
          <a:lstStyle/>
          <a:p>
            <a:fld id="{C6C49D18-C37A-4AFD-9377-469BA5420DDD}" type="datetimeFigureOut">
              <a:rPr lang="zh-CN" altLang="en-US" smtClean="0"/>
              <a:t>2025/12/19</a:t>
            </a:fld>
            <a:endParaRPr lang="zh-CN" altLang="en-US"/>
          </a:p>
        </p:txBody>
      </p:sp>
      <p:sp>
        <p:nvSpPr>
          <p:cNvPr id="6" name="页脚占位符 5">
            <a:extLst>
              <a:ext uri="{FF2B5EF4-FFF2-40B4-BE49-F238E27FC236}">
                <a16:creationId xmlns:a16="http://schemas.microsoft.com/office/drawing/2014/main" id="{6901BB16-6A49-484B-ACFE-5172D26410E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502619A-8B82-40BC-9538-366FC27067F8}"/>
              </a:ext>
            </a:extLst>
          </p:cNvPr>
          <p:cNvSpPr>
            <a:spLocks noGrp="1"/>
          </p:cNvSpPr>
          <p:nvPr>
            <p:ph type="sldNum" sz="quarter" idx="12"/>
          </p:nvPr>
        </p:nvSpPr>
        <p:spPr>
          <a:xfrm>
            <a:off x="8610600" y="6356350"/>
            <a:ext cx="2743200" cy="365125"/>
          </a:xfrm>
          <a:prstGeom prst="rect">
            <a:avLst/>
          </a:prstGeom>
        </p:spPr>
        <p:txBody>
          <a:bodyPr/>
          <a:lstStyle/>
          <a:p>
            <a:fld id="{6F468B4B-B5A5-4AD8-B3EB-E9AC60620A94}" type="slidenum">
              <a:rPr lang="zh-CN" altLang="en-US" smtClean="0"/>
              <a:t>‹#›</a:t>
            </a:fld>
            <a:endParaRPr lang="zh-CN" altLang="en-US"/>
          </a:p>
        </p:txBody>
      </p:sp>
    </p:spTree>
    <p:extLst>
      <p:ext uri="{BB962C8B-B14F-4D97-AF65-F5344CB8AC3E}">
        <p14:creationId xmlns:p14="http://schemas.microsoft.com/office/powerpoint/2010/main" val="26109825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4ED832-19A7-42B2-BC18-F60C3794EA6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A6C27DCE-E370-4560-9821-653437741BD5}"/>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E4EC296-C935-46B9-9B7C-84AEAB0AB99C}"/>
              </a:ext>
            </a:extLst>
          </p:cNvPr>
          <p:cNvSpPr>
            <a:spLocks noGrp="1"/>
          </p:cNvSpPr>
          <p:nvPr>
            <p:ph type="dt" sz="half" idx="10"/>
          </p:nvPr>
        </p:nvSpPr>
        <p:spPr>
          <a:xfrm>
            <a:off x="838200" y="6356350"/>
            <a:ext cx="2743200" cy="365125"/>
          </a:xfrm>
          <a:prstGeom prst="rect">
            <a:avLst/>
          </a:prstGeom>
        </p:spPr>
        <p:txBody>
          <a:bodyPr/>
          <a:lstStyle/>
          <a:p>
            <a:fld id="{C6C49D18-C37A-4AFD-9377-469BA5420DDD}" type="datetimeFigureOut">
              <a:rPr lang="zh-CN" altLang="en-US" smtClean="0"/>
              <a:t>2025/12/19</a:t>
            </a:fld>
            <a:endParaRPr lang="zh-CN" altLang="en-US"/>
          </a:p>
        </p:txBody>
      </p:sp>
      <p:sp>
        <p:nvSpPr>
          <p:cNvPr id="5" name="页脚占位符 4">
            <a:extLst>
              <a:ext uri="{FF2B5EF4-FFF2-40B4-BE49-F238E27FC236}">
                <a16:creationId xmlns:a16="http://schemas.microsoft.com/office/drawing/2014/main" id="{3297D3CB-5225-4EA6-9B33-0841A4FF50D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B72C0F2-148A-4915-9266-2D8B168D7420}"/>
              </a:ext>
            </a:extLst>
          </p:cNvPr>
          <p:cNvSpPr>
            <a:spLocks noGrp="1"/>
          </p:cNvSpPr>
          <p:nvPr>
            <p:ph type="sldNum" sz="quarter" idx="12"/>
          </p:nvPr>
        </p:nvSpPr>
        <p:spPr>
          <a:xfrm>
            <a:off x="8610600" y="6356350"/>
            <a:ext cx="2743200" cy="365125"/>
          </a:xfrm>
          <a:prstGeom prst="rect">
            <a:avLst/>
          </a:prstGeom>
        </p:spPr>
        <p:txBody>
          <a:bodyPr/>
          <a:lstStyle/>
          <a:p>
            <a:fld id="{6F468B4B-B5A5-4AD8-B3EB-E9AC60620A94}" type="slidenum">
              <a:rPr lang="zh-CN" altLang="en-US" smtClean="0"/>
              <a:t>‹#›</a:t>
            </a:fld>
            <a:endParaRPr lang="zh-CN" altLang="en-US"/>
          </a:p>
        </p:txBody>
      </p:sp>
    </p:spTree>
    <p:extLst>
      <p:ext uri="{BB962C8B-B14F-4D97-AF65-F5344CB8AC3E}">
        <p14:creationId xmlns:p14="http://schemas.microsoft.com/office/powerpoint/2010/main" val="20263856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F205AD2-05D9-4909-B951-1D28DD3FCFBE}"/>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414ABBD-16D4-4C67-80F3-4005D00CBE3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3BB2C11-6B26-491B-A086-BC7D65E4D7CA}"/>
              </a:ext>
            </a:extLst>
          </p:cNvPr>
          <p:cNvSpPr>
            <a:spLocks noGrp="1"/>
          </p:cNvSpPr>
          <p:nvPr>
            <p:ph type="dt" sz="half" idx="10"/>
          </p:nvPr>
        </p:nvSpPr>
        <p:spPr>
          <a:xfrm>
            <a:off x="838200" y="6356350"/>
            <a:ext cx="2743200" cy="365125"/>
          </a:xfrm>
          <a:prstGeom prst="rect">
            <a:avLst/>
          </a:prstGeom>
        </p:spPr>
        <p:txBody>
          <a:bodyPr/>
          <a:lstStyle/>
          <a:p>
            <a:fld id="{C6C49D18-C37A-4AFD-9377-469BA5420DDD}" type="datetimeFigureOut">
              <a:rPr lang="zh-CN" altLang="en-US" smtClean="0"/>
              <a:t>2025/12/19</a:t>
            </a:fld>
            <a:endParaRPr lang="zh-CN" altLang="en-US"/>
          </a:p>
        </p:txBody>
      </p:sp>
      <p:sp>
        <p:nvSpPr>
          <p:cNvPr id="5" name="页脚占位符 4">
            <a:extLst>
              <a:ext uri="{FF2B5EF4-FFF2-40B4-BE49-F238E27FC236}">
                <a16:creationId xmlns:a16="http://schemas.microsoft.com/office/drawing/2014/main" id="{A7D0C163-D812-44D1-9FF6-84CA778D8E7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32978B8-2D80-4256-8CB8-B0A764A11F44}"/>
              </a:ext>
            </a:extLst>
          </p:cNvPr>
          <p:cNvSpPr>
            <a:spLocks noGrp="1"/>
          </p:cNvSpPr>
          <p:nvPr>
            <p:ph type="sldNum" sz="quarter" idx="12"/>
          </p:nvPr>
        </p:nvSpPr>
        <p:spPr>
          <a:xfrm>
            <a:off x="8610600" y="6356350"/>
            <a:ext cx="2743200" cy="365125"/>
          </a:xfrm>
          <a:prstGeom prst="rect">
            <a:avLst/>
          </a:prstGeom>
        </p:spPr>
        <p:txBody>
          <a:bodyPr/>
          <a:lstStyle/>
          <a:p>
            <a:fld id="{6F468B4B-B5A5-4AD8-B3EB-E9AC60620A94}" type="slidenum">
              <a:rPr lang="zh-CN" altLang="en-US" smtClean="0"/>
              <a:t>‹#›</a:t>
            </a:fld>
            <a:endParaRPr lang="zh-CN" altLang="en-US"/>
          </a:p>
        </p:txBody>
      </p:sp>
    </p:spTree>
    <p:extLst>
      <p:ext uri="{BB962C8B-B14F-4D97-AF65-F5344CB8AC3E}">
        <p14:creationId xmlns:p14="http://schemas.microsoft.com/office/powerpoint/2010/main" val="1378158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199281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018316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rgbClr val="FFECF6"/>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43D2759-CE24-4F77-9C82-5905CE2ADF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9431" y="-1247468"/>
            <a:ext cx="13491130" cy="13134668"/>
          </a:xfrm>
          <a:prstGeom prst="rect">
            <a:avLst/>
          </a:prstGeom>
        </p:spPr>
      </p:pic>
      <p:sp>
        <p:nvSpPr>
          <p:cNvPr id="15" name="Rectangle 14">
            <a:extLst>
              <a:ext uri="{FF2B5EF4-FFF2-40B4-BE49-F238E27FC236}">
                <a16:creationId xmlns:a16="http://schemas.microsoft.com/office/drawing/2014/main" id="{2B7A1279-DB3C-433D-A225-387347375A42}"/>
              </a:ext>
            </a:extLst>
          </p:cNvPr>
          <p:cNvSpPr/>
          <p:nvPr userDrawn="1"/>
        </p:nvSpPr>
        <p:spPr>
          <a:xfrm>
            <a:off x="366889" y="219075"/>
            <a:ext cx="11444111" cy="6315075"/>
          </a:xfrm>
          <a:prstGeom prst="rect">
            <a:avLst/>
          </a:prstGeom>
          <a:noFill/>
          <a:ln w="127000" cmpd="thinThick">
            <a:solidFill>
              <a:srgbClr val="6F69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4008998-3D96-4BB2-9935-CD26E7ED6CF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2341" y="3715388"/>
            <a:ext cx="4740947" cy="4740946"/>
          </a:xfrm>
          <a:prstGeom prst="rect">
            <a:avLst/>
          </a:prstGeom>
        </p:spPr>
      </p:pic>
    </p:spTree>
    <p:extLst>
      <p:ext uri="{BB962C8B-B14F-4D97-AF65-F5344CB8AC3E}">
        <p14:creationId xmlns:p14="http://schemas.microsoft.com/office/powerpoint/2010/main" val="354718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BF30FC-ED9A-6559-FD2E-703AF60BF4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67188" y="416806"/>
            <a:ext cx="7062612" cy="7062612"/>
          </a:xfrm>
          <a:prstGeom prst="rect">
            <a:avLst/>
          </a:prstGeom>
        </p:spPr>
      </p:pic>
      <p:sp>
        <p:nvSpPr>
          <p:cNvPr id="3" name="Rectangle: Single Corner Snipped 2">
            <a:extLst>
              <a:ext uri="{FF2B5EF4-FFF2-40B4-BE49-F238E27FC236}">
                <a16:creationId xmlns:a16="http://schemas.microsoft.com/office/drawing/2014/main" id="{3411DF81-99E6-F07B-839A-FF9BCADB8A33}"/>
              </a:ext>
            </a:extLst>
          </p:cNvPr>
          <p:cNvSpPr/>
          <p:nvPr userDrawn="1"/>
        </p:nvSpPr>
        <p:spPr>
          <a:xfrm flipH="1">
            <a:off x="8701548" y="0"/>
            <a:ext cx="3490452" cy="6858000"/>
          </a:xfrm>
          <a:prstGeom prst="snip1Rect">
            <a:avLst/>
          </a:prstGeom>
          <a:solidFill>
            <a:srgbClr val="FD6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Single Corner Snipped 3">
            <a:extLst>
              <a:ext uri="{FF2B5EF4-FFF2-40B4-BE49-F238E27FC236}">
                <a16:creationId xmlns:a16="http://schemas.microsoft.com/office/drawing/2014/main" id="{DF50582D-BC72-94F1-A68B-0B44F386ECB8}"/>
              </a:ext>
            </a:extLst>
          </p:cNvPr>
          <p:cNvSpPr/>
          <p:nvPr userDrawn="1"/>
        </p:nvSpPr>
        <p:spPr>
          <a:xfrm flipV="1">
            <a:off x="1" y="0"/>
            <a:ext cx="3490452" cy="6858000"/>
          </a:xfrm>
          <a:prstGeom prst="snip1Rect">
            <a:avLst/>
          </a:prstGeom>
          <a:solidFill>
            <a:srgbClr val="FD6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6718211-31E9-E2E6-53FE-5756411F304D}"/>
              </a:ext>
            </a:extLst>
          </p:cNvPr>
          <p:cNvSpPr/>
          <p:nvPr userDrawn="1"/>
        </p:nvSpPr>
        <p:spPr>
          <a:xfrm>
            <a:off x="373944" y="271462"/>
            <a:ext cx="11444111" cy="6315075"/>
          </a:xfrm>
          <a:prstGeom prst="rect">
            <a:avLst/>
          </a:prstGeom>
          <a:solidFill>
            <a:schemeClr val="bg1">
              <a:alpha val="66000"/>
            </a:schemeClr>
          </a:solidFill>
          <a:ln w="127000" cmpd="thinThick">
            <a:solidFill>
              <a:srgbClr val="FD6F96"/>
            </a:solidFill>
          </a:ln>
          <a:effectLst>
            <a:glow>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6924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34000" decel="52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accel="34000" decel="5200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1+#ppt_w/2"/>
                                          </p:val>
                                        </p:tav>
                                        <p:tav tm="100000">
                                          <p:val>
                                            <p:strVal val="#ppt_x"/>
                                          </p:val>
                                        </p:tav>
                                      </p:tavLst>
                                    </p:anim>
                                    <p:anim calcmode="lin" valueType="num">
                                      <p:cBhvr additive="base">
                                        <p:cTn id="12" dur="1000" fill="hold"/>
                                        <p:tgtEl>
                                          <p:spTgt spid="4"/>
                                        </p:tgtEl>
                                        <p:attrNameLst>
                                          <p:attrName>ppt_y</p:attrName>
                                        </p:attrNameLst>
                                      </p:cBhvr>
                                      <p:tavLst>
                                        <p:tav tm="0">
                                          <p:val>
                                            <p:strVal val="#ppt_y"/>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fltVal val="0"/>
                                          </p:val>
                                        </p:tav>
                                        <p:tav tm="100000">
                                          <p:val>
                                            <p:strVal val="#ppt_w"/>
                                          </p:val>
                                        </p:tav>
                                      </p:tavLst>
                                    </p:anim>
                                    <p:anim calcmode="lin" valueType="num">
                                      <p:cBhvr>
                                        <p:cTn id="16" dur="1000" fill="hold"/>
                                        <p:tgtEl>
                                          <p:spTgt spid="2"/>
                                        </p:tgtEl>
                                        <p:attrNameLst>
                                          <p:attrName>ppt_h</p:attrName>
                                        </p:attrNameLst>
                                      </p:cBhvr>
                                      <p:tavLst>
                                        <p:tav tm="0">
                                          <p:val>
                                            <p:fltVal val="0"/>
                                          </p:val>
                                        </p:tav>
                                        <p:tav tm="100000">
                                          <p:val>
                                            <p:strVal val="#ppt_h"/>
                                          </p:val>
                                        </p:tav>
                                      </p:tavLst>
                                    </p:anim>
                                    <p:animEffect transition="in" filter="fade">
                                      <p:cBhvr>
                                        <p:cTn id="17" dur="1000"/>
                                        <p:tgtEl>
                                          <p:spTgt spid="2"/>
                                        </p:tgtEl>
                                      </p:cBhvr>
                                    </p:animEffect>
                                  </p:childTnLst>
                                </p:cTn>
                              </p:par>
                              <p:par>
                                <p:cTn id="18" presetID="16" presetClass="entr" presetSubtype="42"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outHorizontal)">
                                      <p:cBhvr>
                                        <p:cTn id="2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rgbClr val="FFECF6"/>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2D21802-CBC0-46AB-9459-4A781837D9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67188" y="416806"/>
            <a:ext cx="7062612" cy="7062612"/>
          </a:xfrm>
          <a:prstGeom prst="rect">
            <a:avLst/>
          </a:prstGeom>
        </p:spPr>
      </p:pic>
      <p:sp>
        <p:nvSpPr>
          <p:cNvPr id="8" name="Rectangle: Single Corner Snipped 7">
            <a:extLst>
              <a:ext uri="{FF2B5EF4-FFF2-40B4-BE49-F238E27FC236}">
                <a16:creationId xmlns:a16="http://schemas.microsoft.com/office/drawing/2014/main" id="{6A15CDA1-4030-400B-8ED1-4B7481B1A09D}"/>
              </a:ext>
            </a:extLst>
          </p:cNvPr>
          <p:cNvSpPr/>
          <p:nvPr userDrawn="1"/>
        </p:nvSpPr>
        <p:spPr>
          <a:xfrm flipH="1">
            <a:off x="8701548" y="0"/>
            <a:ext cx="3490452" cy="6858000"/>
          </a:xfrm>
          <a:prstGeom prst="snip1Rect">
            <a:avLst/>
          </a:prstGeom>
          <a:solidFill>
            <a:srgbClr val="FD6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Single Corner Snipped 8">
            <a:extLst>
              <a:ext uri="{FF2B5EF4-FFF2-40B4-BE49-F238E27FC236}">
                <a16:creationId xmlns:a16="http://schemas.microsoft.com/office/drawing/2014/main" id="{4D059C8F-ED43-41D6-8C1D-A3DDEADE7589}"/>
              </a:ext>
            </a:extLst>
          </p:cNvPr>
          <p:cNvSpPr/>
          <p:nvPr userDrawn="1"/>
        </p:nvSpPr>
        <p:spPr>
          <a:xfrm flipV="1">
            <a:off x="1" y="0"/>
            <a:ext cx="3490452" cy="6858000"/>
          </a:xfrm>
          <a:prstGeom prst="snip1Rect">
            <a:avLst/>
          </a:prstGeom>
          <a:solidFill>
            <a:srgbClr val="FD6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D13CCC3-9540-4354-871F-2D697DC9934C}"/>
              </a:ext>
            </a:extLst>
          </p:cNvPr>
          <p:cNvSpPr/>
          <p:nvPr userDrawn="1"/>
        </p:nvSpPr>
        <p:spPr>
          <a:xfrm>
            <a:off x="373944" y="271462"/>
            <a:ext cx="11444111" cy="6315075"/>
          </a:xfrm>
          <a:prstGeom prst="rect">
            <a:avLst/>
          </a:prstGeom>
          <a:solidFill>
            <a:schemeClr val="bg1">
              <a:alpha val="66000"/>
            </a:schemeClr>
          </a:solidFill>
          <a:ln w="127000" cmpd="thinThick">
            <a:solidFill>
              <a:srgbClr val="FD6F96"/>
            </a:solidFill>
          </a:ln>
          <a:effectLst>
            <a:glow>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1097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34000" decel="52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accel="34000" decel="5200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1+#ppt_w/2"/>
                                          </p:val>
                                        </p:tav>
                                        <p:tav tm="100000">
                                          <p:val>
                                            <p:strVal val="#ppt_x"/>
                                          </p:val>
                                        </p:tav>
                                      </p:tavLst>
                                    </p:anim>
                                    <p:anim calcmode="lin" valueType="num">
                                      <p:cBhvr additive="base">
                                        <p:cTn id="12" dur="1000" fill="hold"/>
                                        <p:tgtEl>
                                          <p:spTgt spid="9"/>
                                        </p:tgtEl>
                                        <p:attrNameLst>
                                          <p:attrName>ppt_y</p:attrName>
                                        </p:attrNameLst>
                                      </p:cBhvr>
                                      <p:tavLst>
                                        <p:tav tm="0">
                                          <p:val>
                                            <p:strVal val="#ppt_y"/>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1000" fill="hold"/>
                                        <p:tgtEl>
                                          <p:spTgt spid="12"/>
                                        </p:tgtEl>
                                        <p:attrNameLst>
                                          <p:attrName>ppt_w</p:attrName>
                                        </p:attrNameLst>
                                      </p:cBhvr>
                                      <p:tavLst>
                                        <p:tav tm="0">
                                          <p:val>
                                            <p:fltVal val="0"/>
                                          </p:val>
                                        </p:tav>
                                        <p:tav tm="100000">
                                          <p:val>
                                            <p:strVal val="#ppt_w"/>
                                          </p:val>
                                        </p:tav>
                                      </p:tavLst>
                                    </p:anim>
                                    <p:anim calcmode="lin" valueType="num">
                                      <p:cBhvr>
                                        <p:cTn id="16" dur="1000" fill="hold"/>
                                        <p:tgtEl>
                                          <p:spTgt spid="12"/>
                                        </p:tgtEl>
                                        <p:attrNameLst>
                                          <p:attrName>ppt_h</p:attrName>
                                        </p:attrNameLst>
                                      </p:cBhvr>
                                      <p:tavLst>
                                        <p:tav tm="0">
                                          <p:val>
                                            <p:fltVal val="0"/>
                                          </p:val>
                                        </p:tav>
                                        <p:tav tm="100000">
                                          <p:val>
                                            <p:strVal val="#ppt_h"/>
                                          </p:val>
                                        </p:tav>
                                      </p:tavLst>
                                    </p:anim>
                                    <p:animEffect transition="in" filter="fade">
                                      <p:cBhvr>
                                        <p:cTn id="17" dur="1000"/>
                                        <p:tgtEl>
                                          <p:spTgt spid="12"/>
                                        </p:tgtEl>
                                      </p:cBhvr>
                                    </p:animEffect>
                                  </p:childTnLst>
                                </p:cTn>
                              </p:par>
                              <p:par>
                                <p:cTn id="18" presetID="16" presetClass="entr" presetSubtype="42"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outHorizontal)">
                                      <p:cBhvr>
                                        <p:cTn id="2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标题和内容">
    <p:bg>
      <p:bgPr>
        <a:solidFill>
          <a:srgbClr val="FFF5D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3E406B-BC78-43F3-8218-678C9205C0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04950" y="819150"/>
            <a:ext cx="9182100" cy="5219700"/>
          </a:xfrm>
          <a:prstGeom prst="rect">
            <a:avLst/>
          </a:prstGeom>
        </p:spPr>
      </p:pic>
      <p:sp>
        <p:nvSpPr>
          <p:cNvPr id="8" name="Rectangle: Single Corner Snipped 7">
            <a:extLst>
              <a:ext uri="{FF2B5EF4-FFF2-40B4-BE49-F238E27FC236}">
                <a16:creationId xmlns:a16="http://schemas.microsoft.com/office/drawing/2014/main" id="{6A15CDA1-4030-400B-8ED1-4B7481B1A09D}"/>
              </a:ext>
            </a:extLst>
          </p:cNvPr>
          <p:cNvSpPr/>
          <p:nvPr userDrawn="1"/>
        </p:nvSpPr>
        <p:spPr>
          <a:xfrm flipH="1">
            <a:off x="10687050" y="0"/>
            <a:ext cx="1504949" cy="6858000"/>
          </a:xfrm>
          <a:prstGeom prst="snip1Rect">
            <a:avLst/>
          </a:prstGeom>
          <a:solidFill>
            <a:srgbClr val="FFDF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Single Corner Snipped 8">
            <a:extLst>
              <a:ext uri="{FF2B5EF4-FFF2-40B4-BE49-F238E27FC236}">
                <a16:creationId xmlns:a16="http://schemas.microsoft.com/office/drawing/2014/main" id="{4D059C8F-ED43-41D6-8C1D-A3DDEADE7589}"/>
              </a:ext>
            </a:extLst>
          </p:cNvPr>
          <p:cNvSpPr/>
          <p:nvPr userDrawn="1"/>
        </p:nvSpPr>
        <p:spPr>
          <a:xfrm flipV="1">
            <a:off x="1" y="0"/>
            <a:ext cx="1504949" cy="6858000"/>
          </a:xfrm>
          <a:prstGeom prst="snip1Rect">
            <a:avLst/>
          </a:prstGeom>
          <a:solidFill>
            <a:srgbClr val="FFDF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D13CCC3-9540-4354-871F-2D697DC9934C}"/>
              </a:ext>
            </a:extLst>
          </p:cNvPr>
          <p:cNvSpPr/>
          <p:nvPr userDrawn="1"/>
        </p:nvSpPr>
        <p:spPr>
          <a:xfrm>
            <a:off x="373945" y="271462"/>
            <a:ext cx="11444111" cy="6315075"/>
          </a:xfrm>
          <a:prstGeom prst="rect">
            <a:avLst/>
          </a:prstGeom>
          <a:solidFill>
            <a:schemeClr val="bg1">
              <a:alpha val="66000"/>
            </a:schemeClr>
          </a:solidFill>
          <a:ln w="127000" cmpd="thinThick">
            <a:solidFill>
              <a:srgbClr val="FFE37D"/>
            </a:solidFill>
          </a:ln>
          <a:effectLst>
            <a:glow>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43841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40000" decel="6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accel="40000" decel="6000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16" presetClass="entr" presetSubtype="37"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outVertical)">
                                      <p:cBhvr>
                                        <p:cTn id="15" dur="500"/>
                                        <p:tgtEl>
                                          <p:spTgt spid="10"/>
                                        </p:tgtEl>
                                      </p:cBhvr>
                                    </p:animEffect>
                                  </p:childTnLst>
                                </p:cTn>
                              </p:par>
                              <p:par>
                                <p:cTn id="16" presetID="14" presetClass="entr" presetSubtype="1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标题和内容">
    <p:bg>
      <p:bgPr>
        <a:solidFill>
          <a:srgbClr val="E0DFED"/>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BA5953-316B-4A2A-863F-C814EF8553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8305800" cy="8305800"/>
          </a:xfrm>
          <a:prstGeom prst="rect">
            <a:avLst/>
          </a:prstGeom>
        </p:spPr>
      </p:pic>
      <p:sp>
        <p:nvSpPr>
          <p:cNvPr id="9" name="Rectangle: Single Corner Snipped 8">
            <a:extLst>
              <a:ext uri="{FF2B5EF4-FFF2-40B4-BE49-F238E27FC236}">
                <a16:creationId xmlns:a16="http://schemas.microsoft.com/office/drawing/2014/main" id="{4D059C8F-ED43-41D6-8C1D-A3DDEADE7589}"/>
              </a:ext>
            </a:extLst>
          </p:cNvPr>
          <p:cNvSpPr/>
          <p:nvPr userDrawn="1"/>
        </p:nvSpPr>
        <p:spPr>
          <a:xfrm rot="5400000" flipH="1" flipV="1">
            <a:off x="5343527" y="-5343527"/>
            <a:ext cx="1504949" cy="12192001"/>
          </a:xfrm>
          <a:prstGeom prst="snip1Rect">
            <a:avLst/>
          </a:prstGeom>
          <a:solidFill>
            <a:srgbClr val="6F6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Single Corner Snipped 5">
            <a:extLst>
              <a:ext uri="{FF2B5EF4-FFF2-40B4-BE49-F238E27FC236}">
                <a16:creationId xmlns:a16="http://schemas.microsoft.com/office/drawing/2014/main" id="{C0C3917D-3AD8-4A20-B7B1-C1D37B4B2A2C}"/>
              </a:ext>
            </a:extLst>
          </p:cNvPr>
          <p:cNvSpPr/>
          <p:nvPr userDrawn="1"/>
        </p:nvSpPr>
        <p:spPr>
          <a:xfrm rot="5400000">
            <a:off x="5343526" y="9524"/>
            <a:ext cx="1504949" cy="12192001"/>
          </a:xfrm>
          <a:prstGeom prst="snip1Rect">
            <a:avLst/>
          </a:prstGeom>
          <a:solidFill>
            <a:srgbClr val="6F6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D13CCC3-9540-4354-871F-2D697DC9934C}"/>
              </a:ext>
            </a:extLst>
          </p:cNvPr>
          <p:cNvSpPr/>
          <p:nvPr userDrawn="1"/>
        </p:nvSpPr>
        <p:spPr>
          <a:xfrm>
            <a:off x="373944" y="271462"/>
            <a:ext cx="11444111" cy="6315075"/>
          </a:xfrm>
          <a:prstGeom prst="rect">
            <a:avLst/>
          </a:prstGeom>
          <a:solidFill>
            <a:schemeClr val="bg1">
              <a:alpha val="66000"/>
            </a:schemeClr>
          </a:solidFill>
          <a:ln w="127000" cmpd="thinThick">
            <a:solidFill>
              <a:srgbClr val="AFABD1"/>
            </a:solidFill>
          </a:ln>
          <a:effectLst>
            <a:glow>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70229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20000" decel="62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3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 calcmode="lin" valueType="num">
                                      <p:cBhvr>
                                        <p:cTn id="13" dur="500" fill="hold"/>
                                        <p:tgtEl>
                                          <p:spTgt spid="4"/>
                                        </p:tgtEl>
                                        <p:attrNameLst>
                                          <p:attrName>style.rotation</p:attrName>
                                        </p:attrNameLst>
                                      </p:cBhvr>
                                      <p:tavLst>
                                        <p:tav tm="0">
                                          <p:val>
                                            <p:fltVal val="90"/>
                                          </p:val>
                                        </p:tav>
                                        <p:tav tm="100000">
                                          <p:val>
                                            <p:fltVal val="0"/>
                                          </p:val>
                                        </p:tav>
                                      </p:tavLst>
                                    </p:anim>
                                    <p:animEffect transition="in" filter="fade">
                                      <p:cBhvr>
                                        <p:cTn id="14" dur="500"/>
                                        <p:tgtEl>
                                          <p:spTgt spid="4"/>
                                        </p:tgtEl>
                                      </p:cBhvr>
                                    </p:animEffect>
                                  </p:childTnLst>
                                </p:cTn>
                              </p:par>
                              <p:par>
                                <p:cTn id="15" presetID="2" presetClass="entr" presetSubtype="1" accel="20000" decel="6200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16" presetClass="entr" presetSubtype="42"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outHorizont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P spid="10" grpId="0"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节标题">
    <p:bg>
      <p:bgPr>
        <a:pattFill prst="pct10">
          <a:fgClr>
            <a:srgbClr val="95DAC1"/>
          </a:fgClr>
          <a:bgClr>
            <a:schemeClr val="accent6">
              <a:lumMod val="20000"/>
              <a:lumOff val="80000"/>
            </a:schemeClr>
          </a:bgClr>
        </a:patt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4ADDBD4-4273-4487-8831-2F6319C1B8EE}"/>
              </a:ext>
            </a:extLst>
          </p:cNvPr>
          <p:cNvSpPr/>
          <p:nvPr userDrawn="1"/>
        </p:nvSpPr>
        <p:spPr>
          <a:xfrm>
            <a:off x="857250" y="304800"/>
            <a:ext cx="571500" cy="6229350"/>
          </a:xfrm>
          <a:prstGeom prst="rect">
            <a:avLst/>
          </a:prstGeom>
          <a:solidFill>
            <a:srgbClr val="CAEC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2C40954-56D5-4C57-861C-8E1EB96A7817}"/>
              </a:ext>
            </a:extLst>
          </p:cNvPr>
          <p:cNvSpPr/>
          <p:nvPr userDrawn="1"/>
        </p:nvSpPr>
        <p:spPr>
          <a:xfrm>
            <a:off x="571500" y="304800"/>
            <a:ext cx="571500" cy="6229350"/>
          </a:xfrm>
          <a:prstGeom prst="rect">
            <a:avLst/>
          </a:prstGeom>
          <a:solidFill>
            <a:srgbClr val="AFE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B36658C-95EB-4DA9-883A-C795AEFF7183}"/>
              </a:ext>
            </a:extLst>
          </p:cNvPr>
          <p:cNvSpPr/>
          <p:nvPr userDrawn="1"/>
        </p:nvSpPr>
        <p:spPr>
          <a:xfrm>
            <a:off x="0" y="323850"/>
            <a:ext cx="701040" cy="6229350"/>
          </a:xfrm>
          <a:prstGeom prst="rect">
            <a:avLst/>
          </a:prstGeom>
          <a:solidFill>
            <a:srgbClr val="95DA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E080660B-9625-42E5-8BD8-6945100A9E2A}"/>
              </a:ext>
            </a:extLst>
          </p:cNvPr>
          <p:cNvSpPr/>
          <p:nvPr userDrawn="1"/>
        </p:nvSpPr>
        <p:spPr>
          <a:xfrm>
            <a:off x="1143000" y="495300"/>
            <a:ext cx="10934700" cy="5791200"/>
          </a:xfrm>
          <a:prstGeom prst="roundRect">
            <a:avLst/>
          </a:prstGeom>
          <a:solidFill>
            <a:srgbClr val="95DAC1">
              <a:alpha val="50000"/>
            </a:srgbClr>
          </a:solidFill>
          <a:ln w="57150">
            <a:solidFill>
              <a:srgbClr val="156E4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BBED64D-620D-4091-A28D-A31243AFAE3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81150" y="838200"/>
            <a:ext cx="6019800" cy="6019800"/>
          </a:xfrm>
          <a:prstGeom prst="rect">
            <a:avLst/>
          </a:prstGeom>
        </p:spPr>
      </p:pic>
      <p:pic>
        <p:nvPicPr>
          <p:cNvPr id="12" name="Picture 11">
            <a:extLst>
              <a:ext uri="{FF2B5EF4-FFF2-40B4-BE49-F238E27FC236}">
                <a16:creationId xmlns:a16="http://schemas.microsoft.com/office/drawing/2014/main" id="{1C94DC4D-C0B1-41EA-8BCB-9D606FC1FE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6601" y="4394449"/>
            <a:ext cx="3250702" cy="3250702"/>
          </a:xfrm>
          <a:prstGeom prst="rect">
            <a:avLst/>
          </a:prstGeom>
        </p:spPr>
      </p:pic>
    </p:spTree>
    <p:extLst>
      <p:ext uri="{BB962C8B-B14F-4D97-AF65-F5344CB8AC3E}">
        <p14:creationId xmlns:p14="http://schemas.microsoft.com/office/powerpoint/2010/main" val="8745439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40000" decel="42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6" presetClass="entr" presetSubtype="37"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outVertical)">
                                      <p:cBhvr>
                                        <p:cTn id="11" dur="500"/>
                                        <p:tgtEl>
                                          <p:spTgt spid="8"/>
                                        </p:tgtEl>
                                      </p:cBhvr>
                                    </p:animEffect>
                                  </p:childTnLst>
                                </p:cTn>
                              </p:par>
                              <p:par>
                                <p:cTn id="12" presetID="16" presetClass="entr" presetSubtype="42"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outHorizontal)">
                                      <p:cBhvr>
                                        <p:cTn id="14" dur="500"/>
                                        <p:tgtEl>
                                          <p:spTgt spid="12"/>
                                        </p:tgtEl>
                                      </p:cBhvr>
                                    </p:animEffect>
                                  </p:childTnLst>
                                </p:cTn>
                              </p:par>
                              <p:par>
                                <p:cTn id="15" presetID="16" presetClass="entr" presetSubtype="42"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outHorizontal)">
                                      <p:cBhvr>
                                        <p:cTn id="17" dur="500"/>
                                        <p:tgtEl>
                                          <p:spTgt spid="10"/>
                                        </p:tgtEl>
                                      </p:cBhvr>
                                    </p:animEffect>
                                  </p:childTnLst>
                                </p:cTn>
                              </p:par>
                              <p:par>
                                <p:cTn id="18" presetID="2" presetClass="entr" presetSubtype="2" accel="40000" decel="4200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750" fill="hold"/>
                                        <p:tgtEl>
                                          <p:spTgt spid="13"/>
                                        </p:tgtEl>
                                        <p:attrNameLst>
                                          <p:attrName>ppt_x</p:attrName>
                                        </p:attrNameLst>
                                      </p:cBhvr>
                                      <p:tavLst>
                                        <p:tav tm="0">
                                          <p:val>
                                            <p:strVal val="1+#ppt_w/2"/>
                                          </p:val>
                                        </p:tav>
                                        <p:tav tm="100000">
                                          <p:val>
                                            <p:strVal val="#ppt_x"/>
                                          </p:val>
                                        </p:tav>
                                      </p:tavLst>
                                    </p:anim>
                                    <p:anim calcmode="lin" valueType="num">
                                      <p:cBhvr additive="base">
                                        <p:cTn id="21" dur="750" fill="hold"/>
                                        <p:tgtEl>
                                          <p:spTgt spid="13"/>
                                        </p:tgtEl>
                                        <p:attrNameLst>
                                          <p:attrName>ppt_y</p:attrName>
                                        </p:attrNameLst>
                                      </p:cBhvr>
                                      <p:tavLst>
                                        <p:tav tm="0">
                                          <p:val>
                                            <p:strVal val="#ppt_y"/>
                                          </p:val>
                                        </p:tav>
                                        <p:tav tm="100000">
                                          <p:val>
                                            <p:strVal val="#ppt_y"/>
                                          </p:val>
                                        </p:tav>
                                      </p:tavLst>
                                    </p:anim>
                                  </p:childTnLst>
                                </p:cTn>
                              </p:par>
                              <p:par>
                                <p:cTn id="22" presetID="2" presetClass="entr" presetSubtype="2" accel="40000" decel="4200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1000" fill="hold"/>
                                        <p:tgtEl>
                                          <p:spTgt spid="14"/>
                                        </p:tgtEl>
                                        <p:attrNameLst>
                                          <p:attrName>ppt_x</p:attrName>
                                        </p:attrNameLst>
                                      </p:cBhvr>
                                      <p:tavLst>
                                        <p:tav tm="0">
                                          <p:val>
                                            <p:strVal val="1+#ppt_w/2"/>
                                          </p:val>
                                        </p:tav>
                                        <p:tav tm="100000">
                                          <p:val>
                                            <p:strVal val="#ppt_x"/>
                                          </p:val>
                                        </p:tav>
                                      </p:tavLst>
                                    </p:anim>
                                    <p:anim calcmode="lin" valueType="num">
                                      <p:cBhvr additive="base">
                                        <p:cTn id="25"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7" grpId="0" animBg="1"/>
      <p:bldP spid="8" grpId="0" animBg="1"/>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3">
            <a:extLst>
              <a:ext uri="{FF2B5EF4-FFF2-40B4-BE49-F238E27FC236}">
                <a16:creationId xmlns:a16="http://schemas.microsoft.com/office/drawing/2014/main" id="{316486AD-E381-48FD-8764-BE5D7848D1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900" y="0"/>
            <a:ext cx="12280900" cy="6895540"/>
          </a:xfrm>
          <a:prstGeom prst="rect">
            <a:avLst/>
          </a:prstGeom>
        </p:spPr>
      </p:pic>
      <p:sp>
        <p:nvSpPr>
          <p:cNvPr id="11" name="Rectangle 10">
            <a:extLst>
              <a:ext uri="{FF2B5EF4-FFF2-40B4-BE49-F238E27FC236}">
                <a16:creationId xmlns:a16="http://schemas.microsoft.com/office/drawing/2014/main" id="{BFA103AE-3E2F-4AD4-8014-86F64DE6EA04}"/>
              </a:ext>
            </a:extLst>
          </p:cNvPr>
          <p:cNvSpPr/>
          <p:nvPr userDrawn="1"/>
        </p:nvSpPr>
        <p:spPr>
          <a:xfrm rot="5400000">
            <a:off x="11629026" y="195848"/>
            <a:ext cx="787395" cy="338554"/>
          </a:xfrm>
          <a:prstGeom prst="rect">
            <a:avLst/>
          </a:prstGeom>
          <a:noFill/>
        </p:spPr>
        <p:txBody>
          <a:bodyPr wrap="none" lIns="91440" tIns="45720" rIns="91440" bIns="45720">
            <a:spAutoFit/>
          </a:bodyPr>
          <a:lstStyle/>
          <a:p>
            <a:pPr algn="ctr"/>
            <a:r>
              <a:rPr lang="en-US" sz="1600" b="0" cap="none" spc="0">
                <a:ln w="0"/>
                <a:solidFill>
                  <a:schemeClr val="bg1">
                    <a:lumMod val="95000"/>
                  </a:schemeClr>
                </a:solidFill>
                <a:effectLst>
                  <a:outerShdw blurRad="38100" dist="19050" dir="2700000" algn="tl" rotWithShape="0">
                    <a:schemeClr val="dk1">
                      <a:alpha val="40000"/>
                    </a:schemeClr>
                  </a:outerShdw>
                </a:effectLst>
                <a:latin typeface="#9Slide03 Arima Madurai ExtraBo" panose="00000900000000000000" pitchFamily="2" charset="0"/>
                <a:cs typeface="#9Slide03 Arima Madurai ExtraBo" panose="00000900000000000000" pitchFamily="2" charset="0"/>
              </a:rPr>
              <a:t>KTUTS</a:t>
            </a:r>
          </a:p>
        </p:txBody>
      </p:sp>
    </p:spTree>
    <p:extLst>
      <p:ext uri="{BB962C8B-B14F-4D97-AF65-F5344CB8AC3E}">
        <p14:creationId xmlns:p14="http://schemas.microsoft.com/office/powerpoint/2010/main" val="1767027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78FDBD-4961-4C99-8A2F-711CD8DF112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8A818DF-D285-44BE-A0C7-D0DE6B208169}"/>
              </a:ext>
            </a:extLst>
          </p:cNvPr>
          <p:cNvSpPr>
            <a:spLocks noGrp="1"/>
          </p:cNvSpPr>
          <p:nvPr>
            <p:ph type="dt" sz="half" idx="10"/>
          </p:nvPr>
        </p:nvSpPr>
        <p:spPr>
          <a:xfrm>
            <a:off x="838200" y="6356350"/>
            <a:ext cx="2743200" cy="365125"/>
          </a:xfrm>
          <a:prstGeom prst="rect">
            <a:avLst/>
          </a:prstGeom>
        </p:spPr>
        <p:txBody>
          <a:bodyPr/>
          <a:lstStyle/>
          <a:p>
            <a:fld id="{C6C49D18-C37A-4AFD-9377-469BA5420DDD}" type="datetimeFigureOut">
              <a:rPr lang="zh-CN" altLang="en-US" smtClean="0"/>
              <a:t>2025/12/19</a:t>
            </a:fld>
            <a:endParaRPr lang="zh-CN" altLang="en-US"/>
          </a:p>
        </p:txBody>
      </p:sp>
      <p:sp>
        <p:nvSpPr>
          <p:cNvPr id="4" name="页脚占位符 3">
            <a:extLst>
              <a:ext uri="{FF2B5EF4-FFF2-40B4-BE49-F238E27FC236}">
                <a16:creationId xmlns:a16="http://schemas.microsoft.com/office/drawing/2014/main" id="{6B65C899-353A-4495-85F8-1302D44EA96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8FFFCFBF-08A0-4A96-BBF5-07BCC710C454}"/>
              </a:ext>
            </a:extLst>
          </p:cNvPr>
          <p:cNvSpPr>
            <a:spLocks noGrp="1"/>
          </p:cNvSpPr>
          <p:nvPr>
            <p:ph type="sldNum" sz="quarter" idx="12"/>
          </p:nvPr>
        </p:nvSpPr>
        <p:spPr>
          <a:xfrm>
            <a:off x="8610600" y="6356350"/>
            <a:ext cx="2743200" cy="365125"/>
          </a:xfrm>
          <a:prstGeom prst="rect">
            <a:avLst/>
          </a:prstGeom>
        </p:spPr>
        <p:txBody>
          <a:bodyPr/>
          <a:lstStyle/>
          <a:p>
            <a:fld id="{6F468B4B-B5A5-4AD8-B3EB-E9AC60620A94}" type="slidenum">
              <a:rPr lang="zh-CN" altLang="en-US" smtClean="0"/>
              <a:t>‹#›</a:t>
            </a:fld>
            <a:endParaRPr lang="zh-CN" altLang="en-US"/>
          </a:p>
        </p:txBody>
      </p:sp>
    </p:spTree>
    <p:extLst>
      <p:ext uri="{BB962C8B-B14F-4D97-AF65-F5344CB8AC3E}">
        <p14:creationId xmlns:p14="http://schemas.microsoft.com/office/powerpoint/2010/main" val="33971981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82E90C9-9BC8-4BB8-BD72-2BED980A0F62}"/>
              </a:ext>
            </a:extLst>
          </p:cNvPr>
          <p:cNvSpPr>
            <a:spLocks noGrp="1"/>
          </p:cNvSpPr>
          <p:nvPr>
            <p:ph type="dt" sz="half" idx="10"/>
          </p:nvPr>
        </p:nvSpPr>
        <p:spPr>
          <a:xfrm>
            <a:off x="838200" y="6356350"/>
            <a:ext cx="2743200" cy="365125"/>
          </a:xfrm>
          <a:prstGeom prst="rect">
            <a:avLst/>
          </a:prstGeom>
        </p:spPr>
        <p:txBody>
          <a:bodyPr/>
          <a:lstStyle/>
          <a:p>
            <a:fld id="{C6C49D18-C37A-4AFD-9377-469BA5420DDD}" type="datetimeFigureOut">
              <a:rPr lang="zh-CN" altLang="en-US" smtClean="0"/>
              <a:t>2025/12/19</a:t>
            </a:fld>
            <a:endParaRPr lang="zh-CN" altLang="en-US"/>
          </a:p>
        </p:txBody>
      </p:sp>
      <p:sp>
        <p:nvSpPr>
          <p:cNvPr id="4" name="灯片编号占位符 3">
            <a:extLst>
              <a:ext uri="{FF2B5EF4-FFF2-40B4-BE49-F238E27FC236}">
                <a16:creationId xmlns:a16="http://schemas.microsoft.com/office/drawing/2014/main" id="{A1B2772B-0648-46AB-AF09-8756321245ED}"/>
              </a:ext>
            </a:extLst>
          </p:cNvPr>
          <p:cNvSpPr>
            <a:spLocks noGrp="1"/>
          </p:cNvSpPr>
          <p:nvPr>
            <p:ph type="sldNum" sz="quarter" idx="12"/>
          </p:nvPr>
        </p:nvSpPr>
        <p:spPr>
          <a:xfrm>
            <a:off x="8610600" y="6356350"/>
            <a:ext cx="2743200" cy="365125"/>
          </a:xfrm>
          <a:prstGeom prst="rect">
            <a:avLst/>
          </a:prstGeom>
        </p:spPr>
        <p:txBody>
          <a:bodyPr/>
          <a:lstStyle/>
          <a:p>
            <a:fld id="{6F468B4B-B5A5-4AD8-B3EB-E9AC60620A94}" type="slidenum">
              <a:rPr lang="zh-CN" altLang="en-US" smtClean="0"/>
              <a:t>‹#›</a:t>
            </a:fld>
            <a:endParaRPr lang="zh-CN" altLang="en-US"/>
          </a:p>
        </p:txBody>
      </p:sp>
    </p:spTree>
    <p:extLst>
      <p:ext uri="{BB962C8B-B14F-4D97-AF65-F5344CB8AC3E}">
        <p14:creationId xmlns:p14="http://schemas.microsoft.com/office/powerpoint/2010/main" val="33758122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DD49CB2-5260-45FB-8FE1-20B3C95392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B6AC3E8-225D-482C-BA4F-9884F0E0B16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7642A14-265F-496A-9297-D6710F62907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652A709-142A-47BC-B1A8-14B13013C85F}"/>
              </a:ext>
            </a:extLst>
          </p:cNvPr>
          <p:cNvSpPr>
            <a:spLocks noGrp="1"/>
          </p:cNvSpPr>
          <p:nvPr>
            <p:ph type="dt" sz="half" idx="10"/>
          </p:nvPr>
        </p:nvSpPr>
        <p:spPr>
          <a:xfrm>
            <a:off x="838200" y="6356350"/>
            <a:ext cx="2743200" cy="365125"/>
          </a:xfrm>
          <a:prstGeom prst="rect">
            <a:avLst/>
          </a:prstGeom>
        </p:spPr>
        <p:txBody>
          <a:bodyPr/>
          <a:lstStyle/>
          <a:p>
            <a:fld id="{C6C49D18-C37A-4AFD-9377-469BA5420DDD}" type="datetimeFigureOut">
              <a:rPr lang="zh-CN" altLang="en-US" smtClean="0"/>
              <a:t>2025/12/19</a:t>
            </a:fld>
            <a:endParaRPr lang="zh-CN" altLang="en-US"/>
          </a:p>
        </p:txBody>
      </p:sp>
      <p:sp>
        <p:nvSpPr>
          <p:cNvPr id="6" name="页脚占位符 5">
            <a:extLst>
              <a:ext uri="{FF2B5EF4-FFF2-40B4-BE49-F238E27FC236}">
                <a16:creationId xmlns:a16="http://schemas.microsoft.com/office/drawing/2014/main" id="{F8EB01D8-23CC-4E76-B7CB-0234D441BB9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17BAF84-3E04-497F-A445-BFD21C6C0D64}"/>
              </a:ext>
            </a:extLst>
          </p:cNvPr>
          <p:cNvSpPr>
            <a:spLocks noGrp="1"/>
          </p:cNvSpPr>
          <p:nvPr>
            <p:ph type="sldNum" sz="quarter" idx="12"/>
          </p:nvPr>
        </p:nvSpPr>
        <p:spPr>
          <a:xfrm>
            <a:off x="8610600" y="6356350"/>
            <a:ext cx="2743200" cy="365125"/>
          </a:xfrm>
          <a:prstGeom prst="rect">
            <a:avLst/>
          </a:prstGeom>
        </p:spPr>
        <p:txBody>
          <a:bodyPr/>
          <a:lstStyle/>
          <a:p>
            <a:fld id="{6F468B4B-B5A5-4AD8-B3EB-E9AC60620A94}" type="slidenum">
              <a:rPr lang="zh-CN" altLang="en-US" smtClean="0"/>
              <a:t>‹#›</a:t>
            </a:fld>
            <a:endParaRPr lang="zh-CN" altLang="en-US"/>
          </a:p>
        </p:txBody>
      </p:sp>
    </p:spTree>
    <p:extLst>
      <p:ext uri="{BB962C8B-B14F-4D97-AF65-F5344CB8AC3E}">
        <p14:creationId xmlns:p14="http://schemas.microsoft.com/office/powerpoint/2010/main" val="39080807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4D5906-9C87-477B-A400-C05119A8C00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6FBF036-0DD2-4361-A618-E81B3BEF203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3374D08-0728-4D8F-872E-2BDCD7B38F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4F685F-B3CF-4B07-8CF6-C780333D9BF4}"/>
              </a:ext>
            </a:extLst>
          </p:cNvPr>
          <p:cNvSpPr>
            <a:spLocks noGrp="1"/>
          </p:cNvSpPr>
          <p:nvPr>
            <p:ph type="dt" sz="half" idx="10"/>
          </p:nvPr>
        </p:nvSpPr>
        <p:spPr>
          <a:xfrm>
            <a:off x="838200" y="6356350"/>
            <a:ext cx="2743200" cy="365125"/>
          </a:xfrm>
          <a:prstGeom prst="rect">
            <a:avLst/>
          </a:prstGeom>
        </p:spPr>
        <p:txBody>
          <a:bodyPr/>
          <a:lstStyle/>
          <a:p>
            <a:fld id="{C6C49D18-C37A-4AFD-9377-469BA5420DDD}" type="datetimeFigureOut">
              <a:rPr lang="zh-CN" altLang="en-US" smtClean="0"/>
              <a:t>2025/12/19</a:t>
            </a:fld>
            <a:endParaRPr lang="zh-CN" altLang="en-US"/>
          </a:p>
        </p:txBody>
      </p:sp>
      <p:sp>
        <p:nvSpPr>
          <p:cNvPr id="6" name="页脚占位符 5">
            <a:extLst>
              <a:ext uri="{FF2B5EF4-FFF2-40B4-BE49-F238E27FC236}">
                <a16:creationId xmlns:a16="http://schemas.microsoft.com/office/drawing/2014/main" id="{6901BB16-6A49-484B-ACFE-5172D26410E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502619A-8B82-40BC-9538-366FC27067F8}"/>
              </a:ext>
            </a:extLst>
          </p:cNvPr>
          <p:cNvSpPr>
            <a:spLocks noGrp="1"/>
          </p:cNvSpPr>
          <p:nvPr>
            <p:ph type="sldNum" sz="quarter" idx="12"/>
          </p:nvPr>
        </p:nvSpPr>
        <p:spPr>
          <a:xfrm>
            <a:off x="8610600" y="6356350"/>
            <a:ext cx="2743200" cy="365125"/>
          </a:xfrm>
          <a:prstGeom prst="rect">
            <a:avLst/>
          </a:prstGeom>
        </p:spPr>
        <p:txBody>
          <a:bodyPr/>
          <a:lstStyle/>
          <a:p>
            <a:fld id="{6F468B4B-B5A5-4AD8-B3EB-E9AC60620A94}" type="slidenum">
              <a:rPr lang="zh-CN" altLang="en-US" smtClean="0"/>
              <a:t>‹#›</a:t>
            </a:fld>
            <a:endParaRPr lang="zh-CN" altLang="en-US"/>
          </a:p>
        </p:txBody>
      </p:sp>
    </p:spTree>
    <p:extLst>
      <p:ext uri="{BB962C8B-B14F-4D97-AF65-F5344CB8AC3E}">
        <p14:creationId xmlns:p14="http://schemas.microsoft.com/office/powerpoint/2010/main" val="8335001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4ED832-19A7-42B2-BC18-F60C3794EA6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A6C27DCE-E370-4560-9821-653437741BD5}"/>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E4EC296-C935-46B9-9B7C-84AEAB0AB99C}"/>
              </a:ext>
            </a:extLst>
          </p:cNvPr>
          <p:cNvSpPr>
            <a:spLocks noGrp="1"/>
          </p:cNvSpPr>
          <p:nvPr>
            <p:ph type="dt" sz="half" idx="10"/>
          </p:nvPr>
        </p:nvSpPr>
        <p:spPr>
          <a:xfrm>
            <a:off x="838200" y="6356350"/>
            <a:ext cx="2743200" cy="365125"/>
          </a:xfrm>
          <a:prstGeom prst="rect">
            <a:avLst/>
          </a:prstGeom>
        </p:spPr>
        <p:txBody>
          <a:bodyPr/>
          <a:lstStyle/>
          <a:p>
            <a:fld id="{C6C49D18-C37A-4AFD-9377-469BA5420DDD}" type="datetimeFigureOut">
              <a:rPr lang="zh-CN" altLang="en-US" smtClean="0"/>
              <a:t>2025/12/19</a:t>
            </a:fld>
            <a:endParaRPr lang="zh-CN" altLang="en-US"/>
          </a:p>
        </p:txBody>
      </p:sp>
      <p:sp>
        <p:nvSpPr>
          <p:cNvPr id="5" name="页脚占位符 4">
            <a:extLst>
              <a:ext uri="{FF2B5EF4-FFF2-40B4-BE49-F238E27FC236}">
                <a16:creationId xmlns:a16="http://schemas.microsoft.com/office/drawing/2014/main" id="{3297D3CB-5225-4EA6-9B33-0841A4FF50D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B72C0F2-148A-4915-9266-2D8B168D7420}"/>
              </a:ext>
            </a:extLst>
          </p:cNvPr>
          <p:cNvSpPr>
            <a:spLocks noGrp="1"/>
          </p:cNvSpPr>
          <p:nvPr>
            <p:ph type="sldNum" sz="quarter" idx="12"/>
          </p:nvPr>
        </p:nvSpPr>
        <p:spPr>
          <a:xfrm>
            <a:off x="8610600" y="6356350"/>
            <a:ext cx="2743200" cy="365125"/>
          </a:xfrm>
          <a:prstGeom prst="rect">
            <a:avLst/>
          </a:prstGeom>
        </p:spPr>
        <p:txBody>
          <a:bodyPr/>
          <a:lstStyle/>
          <a:p>
            <a:fld id="{6F468B4B-B5A5-4AD8-B3EB-E9AC60620A94}" type="slidenum">
              <a:rPr lang="zh-CN" altLang="en-US" smtClean="0"/>
              <a:t>‹#›</a:t>
            </a:fld>
            <a:endParaRPr lang="zh-CN" altLang="en-US"/>
          </a:p>
        </p:txBody>
      </p:sp>
    </p:spTree>
    <p:extLst>
      <p:ext uri="{BB962C8B-B14F-4D97-AF65-F5344CB8AC3E}">
        <p14:creationId xmlns:p14="http://schemas.microsoft.com/office/powerpoint/2010/main" val="25407087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image 101">
            <a:extLst>
              <a:ext uri="{FF2B5EF4-FFF2-40B4-BE49-F238E27FC236}">
                <a16:creationId xmlns:a16="http://schemas.microsoft.com/office/drawing/2014/main" id="{D514E436-AC77-4C62-A470-F269B0762545}"/>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12" name="矩形 2">
            <a:extLst>
              <a:ext uri="{FF2B5EF4-FFF2-40B4-BE49-F238E27FC236}">
                <a16:creationId xmlns:a16="http://schemas.microsoft.com/office/drawing/2014/main" id="{85267853-B155-4C5A-B17D-13C99003FA45}"/>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4">
            <a:extLst>
              <a:ext uri="{FF2B5EF4-FFF2-40B4-BE49-F238E27FC236}">
                <a16:creationId xmlns:a16="http://schemas.microsoft.com/office/drawing/2014/main" id="{EAE8A449-7A3F-40C5-B305-E2A28C9FD942}"/>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任意形状 6">
            <a:extLst>
              <a:ext uri="{FF2B5EF4-FFF2-40B4-BE49-F238E27FC236}">
                <a16:creationId xmlns:a16="http://schemas.microsoft.com/office/drawing/2014/main" id="{61A8C16D-6509-4108-98A5-625CBDF5F070}"/>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椭圆 7">
            <a:extLst>
              <a:ext uri="{FF2B5EF4-FFF2-40B4-BE49-F238E27FC236}">
                <a16:creationId xmlns:a16="http://schemas.microsoft.com/office/drawing/2014/main" id="{F3B873EF-BA25-43F8-B507-68795F3111ED}"/>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6" name="图片 8">
            <a:extLst>
              <a:ext uri="{FF2B5EF4-FFF2-40B4-BE49-F238E27FC236}">
                <a16:creationId xmlns:a16="http://schemas.microsoft.com/office/drawing/2014/main" id="{1F61594D-16F0-4C27-A22F-50D3F1414045}"/>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7" name="椭圆 9">
            <a:extLst>
              <a:ext uri="{FF2B5EF4-FFF2-40B4-BE49-F238E27FC236}">
                <a16:creationId xmlns:a16="http://schemas.microsoft.com/office/drawing/2014/main" id="{B20D4855-2AE0-48EF-9542-73C2EC19F994}"/>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14243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F205AD2-05D9-4909-B951-1D28DD3FCFBE}"/>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414ABBD-16D4-4C67-80F3-4005D00CBE3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3BB2C11-6B26-491B-A086-BC7D65E4D7CA}"/>
              </a:ext>
            </a:extLst>
          </p:cNvPr>
          <p:cNvSpPr>
            <a:spLocks noGrp="1"/>
          </p:cNvSpPr>
          <p:nvPr>
            <p:ph type="dt" sz="half" idx="10"/>
          </p:nvPr>
        </p:nvSpPr>
        <p:spPr>
          <a:xfrm>
            <a:off x="838200" y="6356350"/>
            <a:ext cx="2743200" cy="365125"/>
          </a:xfrm>
          <a:prstGeom prst="rect">
            <a:avLst/>
          </a:prstGeom>
        </p:spPr>
        <p:txBody>
          <a:bodyPr/>
          <a:lstStyle/>
          <a:p>
            <a:fld id="{C6C49D18-C37A-4AFD-9377-469BA5420DDD}" type="datetimeFigureOut">
              <a:rPr lang="zh-CN" altLang="en-US" smtClean="0"/>
              <a:t>2025/12/19</a:t>
            </a:fld>
            <a:endParaRPr lang="zh-CN" altLang="en-US"/>
          </a:p>
        </p:txBody>
      </p:sp>
      <p:sp>
        <p:nvSpPr>
          <p:cNvPr id="5" name="页脚占位符 4">
            <a:extLst>
              <a:ext uri="{FF2B5EF4-FFF2-40B4-BE49-F238E27FC236}">
                <a16:creationId xmlns:a16="http://schemas.microsoft.com/office/drawing/2014/main" id="{A7D0C163-D812-44D1-9FF6-84CA778D8E7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32978B8-2D80-4256-8CB8-B0A764A11F44}"/>
              </a:ext>
            </a:extLst>
          </p:cNvPr>
          <p:cNvSpPr>
            <a:spLocks noGrp="1"/>
          </p:cNvSpPr>
          <p:nvPr>
            <p:ph type="sldNum" sz="quarter" idx="12"/>
          </p:nvPr>
        </p:nvSpPr>
        <p:spPr>
          <a:xfrm>
            <a:off x="8610600" y="6356350"/>
            <a:ext cx="2743200" cy="365125"/>
          </a:xfrm>
          <a:prstGeom prst="rect">
            <a:avLst/>
          </a:prstGeom>
        </p:spPr>
        <p:txBody>
          <a:bodyPr/>
          <a:lstStyle/>
          <a:p>
            <a:fld id="{6F468B4B-B5A5-4AD8-B3EB-E9AC60620A94}" type="slidenum">
              <a:rPr lang="zh-CN" altLang="en-US" smtClean="0"/>
              <a:t>‹#›</a:t>
            </a:fld>
            <a:endParaRPr lang="zh-CN" altLang="en-US"/>
          </a:p>
        </p:txBody>
      </p:sp>
    </p:spTree>
    <p:extLst>
      <p:ext uri="{BB962C8B-B14F-4D97-AF65-F5344CB8AC3E}">
        <p14:creationId xmlns:p14="http://schemas.microsoft.com/office/powerpoint/2010/main" val="26480051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712493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080685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image 101">
            <a:extLst>
              <a:ext uri="{FF2B5EF4-FFF2-40B4-BE49-F238E27FC236}">
                <a16:creationId xmlns:a16="http://schemas.microsoft.com/office/drawing/2014/main" id="{1094CE54-B4B3-4C76-B9C9-971ECB34C24E}"/>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8" name="矩形 2">
            <a:extLst>
              <a:ext uri="{FF2B5EF4-FFF2-40B4-BE49-F238E27FC236}">
                <a16:creationId xmlns:a16="http://schemas.microsoft.com/office/drawing/2014/main" id="{05B45BC2-AFD2-4521-86C7-28EA6A142BF8}"/>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9" name="椭圆 4">
            <a:extLst>
              <a:ext uri="{FF2B5EF4-FFF2-40B4-BE49-F238E27FC236}">
                <a16:creationId xmlns:a16="http://schemas.microsoft.com/office/drawing/2014/main" id="{73E6612B-E6CF-431F-83A1-B242A79A465C}"/>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任意形状 6">
            <a:extLst>
              <a:ext uri="{FF2B5EF4-FFF2-40B4-BE49-F238E27FC236}">
                <a16:creationId xmlns:a16="http://schemas.microsoft.com/office/drawing/2014/main" id="{9B231B91-9FD3-46F5-8DB9-BCC8C6F58B0F}"/>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7">
            <a:extLst>
              <a:ext uri="{FF2B5EF4-FFF2-40B4-BE49-F238E27FC236}">
                <a16:creationId xmlns:a16="http://schemas.microsoft.com/office/drawing/2014/main" id="{75059DDB-9C2F-46FF-9EF1-50E22BC24E2C}"/>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8">
            <a:extLst>
              <a:ext uri="{FF2B5EF4-FFF2-40B4-BE49-F238E27FC236}">
                <a16:creationId xmlns:a16="http://schemas.microsoft.com/office/drawing/2014/main" id="{A8997046-CAE6-4B59-8DDF-0EFAE5413AFB}"/>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3" name="椭圆 9">
            <a:extLst>
              <a:ext uri="{FF2B5EF4-FFF2-40B4-BE49-F238E27FC236}">
                <a16:creationId xmlns:a16="http://schemas.microsoft.com/office/drawing/2014/main" id="{BE790CA5-EC6C-4F0B-B555-50D8033BE031}"/>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Rectangle 13">
            <a:extLst>
              <a:ext uri="{FF2B5EF4-FFF2-40B4-BE49-F238E27FC236}">
                <a16:creationId xmlns:a16="http://schemas.microsoft.com/office/drawing/2014/main" id="{8D193922-661E-4324-B921-1DB8F942A2A9}"/>
              </a:ext>
            </a:extLst>
          </p:cNvPr>
          <p:cNvSpPr/>
          <p:nvPr userDrawn="1"/>
        </p:nvSpPr>
        <p:spPr>
          <a:xfrm rot="219724">
            <a:off x="4477184" y="1157469"/>
            <a:ext cx="6008783" cy="4661425"/>
          </a:xfrm>
          <a:prstGeom prst="rect">
            <a:avLst/>
          </a:prstGeom>
          <a:solidFill>
            <a:srgbClr val="7030A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FE6874E-118B-4078-BE60-91865D019286}"/>
              </a:ext>
            </a:extLst>
          </p:cNvPr>
          <p:cNvSpPr/>
          <p:nvPr userDrawn="1"/>
        </p:nvSpPr>
        <p:spPr>
          <a:xfrm rot="2471267">
            <a:off x="9030857" y="1477608"/>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8E6DDB6A-D1EC-44AC-A42F-3D5C776DEBE6}"/>
              </a:ext>
            </a:extLst>
          </p:cNvPr>
          <p:cNvSpPr/>
          <p:nvPr userDrawn="1"/>
        </p:nvSpPr>
        <p:spPr>
          <a:xfrm rot="20410169">
            <a:off x="4016053" y="1064033"/>
            <a:ext cx="2397502" cy="4953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83A11163-4540-4661-A7E2-7E02DE00886F}"/>
              </a:ext>
            </a:extLst>
          </p:cNvPr>
          <p:cNvSpPr txBox="1"/>
          <p:nvPr userDrawn="1"/>
        </p:nvSpPr>
        <p:spPr>
          <a:xfrm>
            <a:off x="5353382" y="1982712"/>
            <a:ext cx="4227827" cy="2800767"/>
          </a:xfrm>
          <a:prstGeom prst="rect">
            <a:avLst/>
          </a:prstGeom>
          <a:noFill/>
        </p:spPr>
        <p:txBody>
          <a:bodyPr wrap="square" rtlCol="0">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7030A0"/>
                </a:solidFill>
                <a:effectLst>
                  <a:outerShdw blurRad="50800" dist="38100" dir="8100000" algn="tr" rotWithShape="0">
                    <a:prstClr val="black">
                      <a:alpha val="40000"/>
                    </a:prstClr>
                  </a:outerShdw>
                </a:effectLst>
                <a:uLnTx/>
                <a:uFillTx/>
                <a:latin typeface="Arial" panose="020B0604020202020204"/>
                <a:ea typeface="+mn-ea"/>
                <a:cs typeface="+mn-cs"/>
              </a:rPr>
              <a:t>LUYỆN TẬP</a:t>
            </a:r>
          </a:p>
        </p:txBody>
      </p:sp>
      <p:pic>
        <p:nvPicPr>
          <p:cNvPr id="18" name="Picture 17" descr="A close-up of a map&#10;&#10;Description automatically generated with low confidence">
            <a:extLst>
              <a:ext uri="{FF2B5EF4-FFF2-40B4-BE49-F238E27FC236}">
                <a16:creationId xmlns:a16="http://schemas.microsoft.com/office/drawing/2014/main" id="{EC3B8C2B-5D7C-48F2-8FC7-FE45F136AC3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74338" y="1150964"/>
            <a:ext cx="1481296" cy="4904736"/>
          </a:xfrm>
          <a:prstGeom prst="rect">
            <a:avLst/>
          </a:prstGeom>
        </p:spPr>
      </p:pic>
    </p:spTree>
    <p:extLst>
      <p:ext uri="{BB962C8B-B14F-4D97-AF65-F5344CB8AC3E}">
        <p14:creationId xmlns:p14="http://schemas.microsoft.com/office/powerpoint/2010/main" val="20149954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image 101">
            <a:extLst>
              <a:ext uri="{FF2B5EF4-FFF2-40B4-BE49-F238E27FC236}">
                <a16:creationId xmlns:a16="http://schemas.microsoft.com/office/drawing/2014/main" id="{431122EC-FBF2-4C68-B7F9-E67ABB594A49}"/>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7" name="矩形 2">
            <a:extLst>
              <a:ext uri="{FF2B5EF4-FFF2-40B4-BE49-F238E27FC236}">
                <a16:creationId xmlns:a16="http://schemas.microsoft.com/office/drawing/2014/main" id="{26859808-0E4C-4601-BFD5-C6BA5BCC44FE}"/>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8" name="椭圆 4">
            <a:extLst>
              <a:ext uri="{FF2B5EF4-FFF2-40B4-BE49-F238E27FC236}">
                <a16:creationId xmlns:a16="http://schemas.microsoft.com/office/drawing/2014/main" id="{C20B859B-7433-488D-AD26-C313806026F3}"/>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任意形状 6">
            <a:extLst>
              <a:ext uri="{FF2B5EF4-FFF2-40B4-BE49-F238E27FC236}">
                <a16:creationId xmlns:a16="http://schemas.microsoft.com/office/drawing/2014/main" id="{26C76A02-5C8B-42AD-8662-686E30606D34}"/>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7">
            <a:extLst>
              <a:ext uri="{FF2B5EF4-FFF2-40B4-BE49-F238E27FC236}">
                <a16:creationId xmlns:a16="http://schemas.microsoft.com/office/drawing/2014/main" id="{C6F4EA04-890C-4306-9211-FB1733E0C647}"/>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1" name="图片 8">
            <a:extLst>
              <a:ext uri="{FF2B5EF4-FFF2-40B4-BE49-F238E27FC236}">
                <a16:creationId xmlns:a16="http://schemas.microsoft.com/office/drawing/2014/main" id="{A97A903A-09E9-4691-B496-37BE5D102D5D}"/>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2" name="椭圆 9">
            <a:extLst>
              <a:ext uri="{FF2B5EF4-FFF2-40B4-BE49-F238E27FC236}">
                <a16:creationId xmlns:a16="http://schemas.microsoft.com/office/drawing/2014/main" id="{0A2B951D-F19F-475D-B457-B86EF8DC984B}"/>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Rectangle 12">
            <a:extLst>
              <a:ext uri="{FF2B5EF4-FFF2-40B4-BE49-F238E27FC236}">
                <a16:creationId xmlns:a16="http://schemas.microsoft.com/office/drawing/2014/main" id="{B509803A-0360-4D33-9AB5-ED47ED9135D1}"/>
              </a:ext>
            </a:extLst>
          </p:cNvPr>
          <p:cNvSpPr/>
          <p:nvPr userDrawn="1"/>
        </p:nvSpPr>
        <p:spPr>
          <a:xfrm rot="21228401">
            <a:off x="2278902" y="1179056"/>
            <a:ext cx="6008783" cy="4661425"/>
          </a:xfrm>
          <a:prstGeom prst="rect">
            <a:avLst/>
          </a:prstGeom>
          <a:solidFill>
            <a:schemeClr val="accent4">
              <a:lumMod val="60000"/>
              <a:lumOff val="40000"/>
              <a:alpha val="50000"/>
            </a:scheme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7E0D0665-6999-4651-BD19-C7C402D30EEB}"/>
              </a:ext>
            </a:extLst>
          </p:cNvPr>
          <p:cNvSpPr/>
          <p:nvPr userDrawn="1"/>
        </p:nvSpPr>
        <p:spPr>
          <a:xfrm rot="1737576">
            <a:off x="6328896" y="1082086"/>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A77F017-DFC1-4D5F-8272-B3E76D6DA324}"/>
              </a:ext>
            </a:extLst>
          </p:cNvPr>
          <p:cNvSpPr/>
          <p:nvPr userDrawn="1"/>
        </p:nvSpPr>
        <p:spPr>
          <a:xfrm rot="19676478">
            <a:off x="1401293" y="1522000"/>
            <a:ext cx="2397502" cy="4953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4D542502-B1BA-4EEE-B113-19E670FE5796}"/>
              </a:ext>
            </a:extLst>
          </p:cNvPr>
          <p:cNvSpPr txBox="1"/>
          <p:nvPr userDrawn="1"/>
        </p:nvSpPr>
        <p:spPr>
          <a:xfrm>
            <a:off x="3155098" y="2004297"/>
            <a:ext cx="4227827" cy="2800767"/>
          </a:xfrm>
          <a:prstGeom prst="rect">
            <a:avLst/>
          </a:prstGeom>
          <a:noFill/>
        </p:spPr>
        <p:txBody>
          <a:bodyPr wrap="square" rtlCol="0">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5">
                    <a:lumMod val="75000"/>
                  </a:schemeClr>
                </a:solidFill>
                <a:effectLst>
                  <a:outerShdw blurRad="50800" dist="38100" dir="8100000" algn="tr" rotWithShape="0">
                    <a:prstClr val="black">
                      <a:alpha val="40000"/>
                    </a:prstClr>
                  </a:outerShdw>
                </a:effectLst>
                <a:uLnTx/>
                <a:uFillTx/>
                <a:latin typeface="Arial" panose="020B0604020202020204"/>
                <a:ea typeface="+mn-ea"/>
                <a:cs typeface="+mn-cs"/>
              </a:rPr>
              <a:t>HOẠT ĐỘNG</a:t>
            </a:r>
          </a:p>
        </p:txBody>
      </p:sp>
      <p:pic>
        <p:nvPicPr>
          <p:cNvPr id="18" name="图片 9">
            <a:extLst>
              <a:ext uri="{FF2B5EF4-FFF2-40B4-BE49-F238E27FC236}">
                <a16:creationId xmlns:a16="http://schemas.microsoft.com/office/drawing/2014/main" id="{9E265F87-F072-4C1C-809B-60B65BA79A8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70707" y="2622109"/>
            <a:ext cx="3028932" cy="3847429"/>
          </a:xfrm>
          <a:prstGeom prst="rect">
            <a:avLst/>
          </a:prstGeom>
        </p:spPr>
      </p:pic>
    </p:spTree>
    <p:extLst>
      <p:ext uri="{BB962C8B-B14F-4D97-AF65-F5344CB8AC3E}">
        <p14:creationId xmlns:p14="http://schemas.microsoft.com/office/powerpoint/2010/main" val="2955097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0E1D8535-7268-4559-A162-57863C850AB4}"/>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10" name="矩形 2">
            <a:extLst>
              <a:ext uri="{FF2B5EF4-FFF2-40B4-BE49-F238E27FC236}">
                <a16:creationId xmlns:a16="http://schemas.microsoft.com/office/drawing/2014/main" id="{3599D6A8-8376-4469-B1C4-0D0AB8B9FCB9}"/>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F6108594-A8DF-4763-BAD6-AFEBB0C31969}"/>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B8502FED-250A-4CBC-8EE4-50D3D012EADA}"/>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4B97A2AD-D2A2-4C3E-AA45-DF5B9EE1314C}"/>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1D1F51E3-6E1F-4794-92D5-63FB01D635F9}"/>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5" name="椭圆 9">
            <a:extLst>
              <a:ext uri="{FF2B5EF4-FFF2-40B4-BE49-F238E27FC236}">
                <a16:creationId xmlns:a16="http://schemas.microsoft.com/office/drawing/2014/main" id="{ECDDE16C-0075-42EB-A3AA-DDD1D96A76E4}"/>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EFB12868-D957-45A4-B5D8-783DBD98F2C6}"/>
              </a:ext>
            </a:extLst>
          </p:cNvPr>
          <p:cNvSpPr/>
          <p:nvPr userDrawn="1"/>
        </p:nvSpPr>
        <p:spPr>
          <a:xfrm>
            <a:off x="3667343" y="983094"/>
            <a:ext cx="6008783" cy="4661425"/>
          </a:xfrm>
          <a:prstGeom prst="rect">
            <a:avLst/>
          </a:prstGeom>
          <a:solidFill>
            <a:srgbClr val="00CC66">
              <a:alpha val="49804"/>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CFA12B3A-07B6-44F1-A01E-33FD73C34EBA}"/>
              </a:ext>
            </a:extLst>
          </p:cNvPr>
          <p:cNvSpPr/>
          <p:nvPr userDrawn="1"/>
        </p:nvSpPr>
        <p:spPr>
          <a:xfrm rot="2109175">
            <a:off x="8040873" y="1261475"/>
            <a:ext cx="221102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4A2EDEA0-7184-436C-992C-8D667AA8EB7F}"/>
              </a:ext>
            </a:extLst>
          </p:cNvPr>
          <p:cNvSpPr/>
          <p:nvPr userDrawn="1"/>
        </p:nvSpPr>
        <p:spPr>
          <a:xfrm rot="20048077">
            <a:off x="2977240" y="1148482"/>
            <a:ext cx="2397502" cy="4953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1F28E606-F052-4F98-9FBC-30FFA9B82FDA}"/>
              </a:ext>
            </a:extLst>
          </p:cNvPr>
          <p:cNvSpPr txBox="1"/>
          <p:nvPr userDrawn="1"/>
        </p:nvSpPr>
        <p:spPr>
          <a:xfrm>
            <a:off x="4557821" y="1913421"/>
            <a:ext cx="4227827" cy="2800767"/>
          </a:xfrm>
          <a:prstGeom prst="rect">
            <a:avLst/>
          </a:prstGeom>
          <a:noFill/>
        </p:spPr>
        <p:txBody>
          <a:bodyPr wrap="square" rtlCol="0">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00B050"/>
                </a:solidFill>
                <a:effectLst>
                  <a:outerShdw blurRad="50800" dist="38100" dir="8100000" algn="tr" rotWithShape="0">
                    <a:prstClr val="black">
                      <a:alpha val="40000"/>
                    </a:prstClr>
                  </a:outerShdw>
                </a:effectLst>
                <a:uLnTx/>
                <a:uFillTx/>
                <a:latin typeface="Arial" panose="020B0604020202020204"/>
                <a:ea typeface="+mn-ea"/>
                <a:cs typeface="+mn-cs"/>
              </a:rPr>
              <a:t>KHÁM PHÁ</a:t>
            </a:r>
          </a:p>
        </p:txBody>
      </p:sp>
      <p:pic>
        <p:nvPicPr>
          <p:cNvPr id="21" name="图形 1">
            <a:extLst>
              <a:ext uri="{FF2B5EF4-FFF2-40B4-BE49-F238E27FC236}">
                <a16:creationId xmlns:a16="http://schemas.microsoft.com/office/drawing/2014/main" id="{E7242FD6-D5A6-4563-A793-692CAF20691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16645" y="3997565"/>
            <a:ext cx="3980370" cy="1979722"/>
          </a:xfrm>
          <a:prstGeom prst="rect">
            <a:avLst/>
          </a:prstGeom>
        </p:spPr>
      </p:pic>
      <p:sp>
        <p:nvSpPr>
          <p:cNvPr id="22" name="TextBox 21">
            <a:extLst>
              <a:ext uri="{FF2B5EF4-FFF2-40B4-BE49-F238E27FC236}">
                <a16:creationId xmlns:a16="http://schemas.microsoft.com/office/drawing/2014/main" id="{215E454A-B08C-4576-8333-920008E55294}"/>
              </a:ext>
            </a:extLst>
          </p:cNvPr>
          <p:cNvSpPr txBox="1"/>
          <p:nvPr userDrawn="1"/>
        </p:nvSpPr>
        <p:spPr>
          <a:xfrm>
            <a:off x="7668011" y="6560137"/>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599" dirty="0"/>
          </a:p>
        </p:txBody>
      </p:sp>
    </p:spTree>
    <p:extLst>
      <p:ext uri="{BB962C8B-B14F-4D97-AF65-F5344CB8AC3E}">
        <p14:creationId xmlns:p14="http://schemas.microsoft.com/office/powerpoint/2010/main" val="3215228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750" fill="hold"/>
                                        <p:tgtEl>
                                          <p:spTgt spid="21"/>
                                        </p:tgtEl>
                                        <p:attrNameLst>
                                          <p:attrName>ppt_w</p:attrName>
                                        </p:attrNameLst>
                                      </p:cBhvr>
                                      <p:tavLst>
                                        <p:tav tm="0">
                                          <p:val>
                                            <p:fltVal val="0"/>
                                          </p:val>
                                        </p:tav>
                                        <p:tav tm="100000">
                                          <p:val>
                                            <p:strVal val="#ppt_w"/>
                                          </p:val>
                                        </p:tav>
                                      </p:tavLst>
                                    </p:anim>
                                    <p:anim calcmode="lin" valueType="num">
                                      <p:cBhvr>
                                        <p:cTn id="8" dur="750" fill="hold"/>
                                        <p:tgtEl>
                                          <p:spTgt spid="21"/>
                                        </p:tgtEl>
                                        <p:attrNameLst>
                                          <p:attrName>ppt_h</p:attrName>
                                        </p:attrNameLst>
                                      </p:cBhvr>
                                      <p:tavLst>
                                        <p:tav tm="0">
                                          <p:val>
                                            <p:fltVal val="0"/>
                                          </p:val>
                                        </p:tav>
                                        <p:tav tm="100000">
                                          <p:val>
                                            <p:strVal val="#ppt_h"/>
                                          </p:val>
                                        </p:tav>
                                      </p:tavLst>
                                    </p:anim>
                                    <p:animEffect transition="in" filter="fade">
                                      <p:cBhvr>
                                        <p:cTn id="9"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5.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theme" Target="../theme/theme4.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6" Type="http://schemas.openxmlformats.org/officeDocument/2006/relationships/image" Target="../media/image1.png"/><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theme" Target="../theme/theme5.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7179A70A-5DFE-82DA-CD1D-C22F3728E38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24000" y="31531"/>
            <a:ext cx="1390353" cy="1390353"/>
          </a:xfrm>
          <a:prstGeom prst="rect">
            <a:avLst/>
          </a:prstGeom>
        </p:spPr>
      </p:pic>
    </p:spTree>
    <p:extLst>
      <p:ext uri="{BB962C8B-B14F-4D97-AF65-F5344CB8AC3E}">
        <p14:creationId xmlns:p14="http://schemas.microsoft.com/office/powerpoint/2010/main" val="184028390"/>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4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7" indent="-228587" algn="l" defTabSz="91434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0" indent="-228587" algn="l" defTabSz="914347"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934" indent="-228587" algn="l" defTabSz="914347"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600106"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7279"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445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626"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800"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97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347" rtl="0" eaLnBrk="1" latinLnBrk="0" hangingPunct="1">
        <a:defRPr sz="1799" kern="1200">
          <a:solidFill>
            <a:schemeClr val="tx1"/>
          </a:solidFill>
          <a:latin typeface="+mn-lt"/>
          <a:ea typeface="+mn-ea"/>
          <a:cs typeface="+mn-cs"/>
        </a:defRPr>
      </a:lvl1pPr>
      <a:lvl2pPr marL="457173" algn="l" defTabSz="914347" rtl="0" eaLnBrk="1" latinLnBrk="0" hangingPunct="1">
        <a:defRPr sz="1799" kern="1200">
          <a:solidFill>
            <a:schemeClr val="tx1"/>
          </a:solidFill>
          <a:latin typeface="+mn-lt"/>
          <a:ea typeface="+mn-ea"/>
          <a:cs typeface="+mn-cs"/>
        </a:defRPr>
      </a:lvl2pPr>
      <a:lvl3pPr marL="914347" algn="l" defTabSz="914347" rtl="0" eaLnBrk="1" latinLnBrk="0" hangingPunct="1">
        <a:defRPr sz="1799" kern="1200">
          <a:solidFill>
            <a:schemeClr val="tx1"/>
          </a:solidFill>
          <a:latin typeface="+mn-lt"/>
          <a:ea typeface="+mn-ea"/>
          <a:cs typeface="+mn-cs"/>
        </a:defRPr>
      </a:lvl3pPr>
      <a:lvl4pPr marL="1371519" algn="l" defTabSz="914347" rtl="0" eaLnBrk="1" latinLnBrk="0" hangingPunct="1">
        <a:defRPr sz="1799" kern="1200">
          <a:solidFill>
            <a:schemeClr val="tx1"/>
          </a:solidFill>
          <a:latin typeface="+mn-lt"/>
          <a:ea typeface="+mn-ea"/>
          <a:cs typeface="+mn-cs"/>
        </a:defRPr>
      </a:lvl4pPr>
      <a:lvl5pPr marL="1828693" algn="l" defTabSz="914347" rtl="0" eaLnBrk="1" latinLnBrk="0" hangingPunct="1">
        <a:defRPr sz="1799" kern="1200">
          <a:solidFill>
            <a:schemeClr val="tx1"/>
          </a:solidFill>
          <a:latin typeface="+mn-lt"/>
          <a:ea typeface="+mn-ea"/>
          <a:cs typeface="+mn-cs"/>
        </a:defRPr>
      </a:lvl5pPr>
      <a:lvl6pPr marL="2285866" algn="l" defTabSz="914347" rtl="0" eaLnBrk="1" latinLnBrk="0" hangingPunct="1">
        <a:defRPr sz="1799" kern="1200">
          <a:solidFill>
            <a:schemeClr val="tx1"/>
          </a:solidFill>
          <a:latin typeface="+mn-lt"/>
          <a:ea typeface="+mn-ea"/>
          <a:cs typeface="+mn-cs"/>
        </a:defRPr>
      </a:lvl6pPr>
      <a:lvl7pPr marL="2743040" algn="l" defTabSz="914347" rtl="0" eaLnBrk="1" latinLnBrk="0" hangingPunct="1">
        <a:defRPr sz="1799" kern="1200">
          <a:solidFill>
            <a:schemeClr val="tx1"/>
          </a:solidFill>
          <a:latin typeface="+mn-lt"/>
          <a:ea typeface="+mn-ea"/>
          <a:cs typeface="+mn-cs"/>
        </a:defRPr>
      </a:lvl7pPr>
      <a:lvl8pPr marL="3200213" algn="l" defTabSz="914347" rtl="0" eaLnBrk="1" latinLnBrk="0" hangingPunct="1">
        <a:defRPr sz="1799" kern="1200">
          <a:solidFill>
            <a:schemeClr val="tx1"/>
          </a:solidFill>
          <a:latin typeface="+mn-lt"/>
          <a:ea typeface="+mn-ea"/>
          <a:cs typeface="+mn-cs"/>
        </a:defRPr>
      </a:lvl8pPr>
      <a:lvl9pPr marL="3657387" algn="l" defTabSz="914347" rtl="0" eaLnBrk="1" latinLnBrk="0" hangingPunct="1">
        <a:defRPr sz="17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FEEB48-1DE6-45AD-BE3A-3BB5ADA466F2}" type="datetimeFigureOut">
              <a:rPr lang="zh-CN" altLang="en-US" smtClean="0"/>
              <a:t>2025/12/19</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E6C835-3E02-41FF-9946-5F89EB142FDB}" type="slidenum">
              <a:rPr lang="zh-CN" altLang="en-US" smtClean="0"/>
              <a:t>‹#›</a:t>
            </a:fld>
            <a:endParaRPr lang="zh-CN" altLang="en-US"/>
          </a:p>
        </p:txBody>
      </p:sp>
      <p:pic>
        <p:nvPicPr>
          <p:cNvPr id="7" name="Picture 6">
            <a:extLst>
              <a:ext uri="{FF2B5EF4-FFF2-40B4-BE49-F238E27FC236}">
                <a16:creationId xmlns:a16="http://schemas.microsoft.com/office/drawing/2014/main" id="{CB641C2B-48DF-AD8B-AC37-89F0CA5B050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767188" y="416806"/>
            <a:ext cx="7062612" cy="7062612"/>
          </a:xfrm>
          <a:prstGeom prst="rect">
            <a:avLst/>
          </a:prstGeom>
        </p:spPr>
      </p:pic>
      <p:sp>
        <p:nvSpPr>
          <p:cNvPr id="8" name="Rectangle: Single Corner Snipped 7">
            <a:extLst>
              <a:ext uri="{FF2B5EF4-FFF2-40B4-BE49-F238E27FC236}">
                <a16:creationId xmlns:a16="http://schemas.microsoft.com/office/drawing/2014/main" id="{59EEAC51-B751-0452-D3B6-4873764F60B7}"/>
              </a:ext>
            </a:extLst>
          </p:cNvPr>
          <p:cNvSpPr/>
          <p:nvPr userDrawn="1"/>
        </p:nvSpPr>
        <p:spPr>
          <a:xfrm flipH="1">
            <a:off x="8701548" y="0"/>
            <a:ext cx="3490452" cy="6858000"/>
          </a:xfrm>
          <a:prstGeom prst="snip1Rect">
            <a:avLst/>
          </a:prstGeom>
          <a:solidFill>
            <a:srgbClr val="FD6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Single Corner Snipped 8">
            <a:extLst>
              <a:ext uri="{FF2B5EF4-FFF2-40B4-BE49-F238E27FC236}">
                <a16:creationId xmlns:a16="http://schemas.microsoft.com/office/drawing/2014/main" id="{75D86C4D-B24F-825C-9B53-7DFCD543C064}"/>
              </a:ext>
            </a:extLst>
          </p:cNvPr>
          <p:cNvSpPr/>
          <p:nvPr userDrawn="1"/>
        </p:nvSpPr>
        <p:spPr>
          <a:xfrm flipV="1">
            <a:off x="1" y="0"/>
            <a:ext cx="3490452" cy="6858000"/>
          </a:xfrm>
          <a:prstGeom prst="snip1Rect">
            <a:avLst/>
          </a:prstGeom>
          <a:solidFill>
            <a:srgbClr val="FD6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A05CD39-42A7-E8FF-5ADE-C275F921F4DD}"/>
              </a:ext>
            </a:extLst>
          </p:cNvPr>
          <p:cNvSpPr/>
          <p:nvPr userDrawn="1"/>
        </p:nvSpPr>
        <p:spPr>
          <a:xfrm>
            <a:off x="373944" y="271462"/>
            <a:ext cx="11444111" cy="6315075"/>
          </a:xfrm>
          <a:prstGeom prst="rect">
            <a:avLst/>
          </a:prstGeom>
          <a:solidFill>
            <a:schemeClr val="bg1">
              <a:alpha val="66000"/>
            </a:schemeClr>
          </a:solidFill>
          <a:ln w="127000" cmpd="thinThick">
            <a:solidFill>
              <a:srgbClr val="FD6F96"/>
            </a:solidFill>
          </a:ln>
          <a:effectLst>
            <a:glow>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2131816"/>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34000" decel="52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accel="34000" decel="5200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1+#ppt_w/2"/>
                                          </p:val>
                                        </p:tav>
                                        <p:tav tm="100000">
                                          <p:val>
                                            <p:strVal val="#ppt_x"/>
                                          </p:val>
                                        </p:tav>
                                      </p:tavLst>
                                    </p:anim>
                                    <p:anim calcmode="lin" valueType="num">
                                      <p:cBhvr additive="base">
                                        <p:cTn id="12" dur="1000" fill="hold"/>
                                        <p:tgtEl>
                                          <p:spTgt spid="9"/>
                                        </p:tgtEl>
                                        <p:attrNameLst>
                                          <p:attrName>ppt_y</p:attrName>
                                        </p:attrNameLst>
                                      </p:cBhvr>
                                      <p:tavLst>
                                        <p:tav tm="0">
                                          <p:val>
                                            <p:strVal val="#ppt_y"/>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Effect transition="in" filter="fade">
                                      <p:cBhvr>
                                        <p:cTn id="17" dur="1000"/>
                                        <p:tgtEl>
                                          <p:spTgt spid="7"/>
                                        </p:tgtEl>
                                      </p:cBhvr>
                                    </p:animEffect>
                                  </p:childTnLst>
                                </p:cTn>
                              </p:par>
                              <p:par>
                                <p:cTn id="18" presetID="16" presetClass="entr" presetSubtype="42"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outHorizontal)">
                                      <p:cBhvr>
                                        <p:cTn id="2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txStyles>
    <p:titleStyle>
      <a:lvl1pPr algn="l" defTabSz="914377" rtl="0" eaLnBrk="1" latinLnBrk="0" hangingPunct="1">
        <a:lnSpc>
          <a:spcPct val="90000"/>
        </a:lnSpc>
        <a:spcBef>
          <a:spcPct val="0"/>
        </a:spcBef>
        <a:buNone/>
        <a:defRPr sz="4400" kern="1200">
          <a:solidFill>
            <a:schemeClr val="tx1"/>
          </a:solidFill>
          <a:latin typeface="+mj-lt"/>
          <a:ea typeface="华康海报体W12(P)" panose="040B0C00000000000000" pitchFamily="82" charset="-122"/>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12/19/2025</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2123259108"/>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9678769"/>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3DB78F9D-6A47-D308-A55A-6BF0A5406493}"/>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524000" y="31531"/>
            <a:ext cx="1390353" cy="1390353"/>
          </a:xfrm>
          <a:prstGeom prst="rect">
            <a:avLst/>
          </a:prstGeom>
        </p:spPr>
      </p:pic>
    </p:spTree>
    <p:extLst>
      <p:ext uri="{BB962C8B-B14F-4D97-AF65-F5344CB8AC3E}">
        <p14:creationId xmlns:p14="http://schemas.microsoft.com/office/powerpoint/2010/main" val="22034915"/>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 id="2147483801" r:id="rId14"/>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42.xml"/><Relationship Id="rId1" Type="http://schemas.openxmlformats.org/officeDocument/2006/relationships/themeOverride" Target="../theme/themeOverride1.xml"/><Relationship Id="rId5" Type="http://schemas.openxmlformats.org/officeDocument/2006/relationships/image" Target="../media/image39.png"/><Relationship Id="rId4" Type="http://schemas.openxmlformats.org/officeDocument/2006/relationships/image" Target="../media/image38.png"/></Relationships>
</file>

<file path=ppt/slides/_rels/slide1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12" Type="http://schemas.openxmlformats.org/officeDocument/2006/relationships/image" Target="../media/image52.jpeg"/><Relationship Id="rId2" Type="http://schemas.openxmlformats.org/officeDocument/2006/relationships/image" Target="../media/image42.jpeg"/><Relationship Id="rId1" Type="http://schemas.openxmlformats.org/officeDocument/2006/relationships/slideLayout" Target="../slideLayouts/slideLayout14.xml"/><Relationship Id="rId6" Type="http://schemas.openxmlformats.org/officeDocument/2006/relationships/image" Target="../media/image46.jpeg"/><Relationship Id="rId11" Type="http://schemas.openxmlformats.org/officeDocument/2006/relationships/image" Target="../media/image51.jpeg"/><Relationship Id="rId5" Type="http://schemas.openxmlformats.org/officeDocument/2006/relationships/image" Target="../media/image45.jpeg"/><Relationship Id="rId10" Type="http://schemas.openxmlformats.org/officeDocument/2006/relationships/image" Target="../media/image50.jpeg"/><Relationship Id="rId4" Type="http://schemas.openxmlformats.org/officeDocument/2006/relationships/image" Target="../media/image44.jpeg"/><Relationship Id="rId9" Type="http://schemas.openxmlformats.org/officeDocument/2006/relationships/image" Target="../media/image49.jpeg"/></Relationships>
</file>

<file path=ppt/slides/_rels/slide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0.png"/><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id="{8F4DC7EF-7371-448C-A295-60967A232A8F}"/>
              </a:ext>
            </a:extLst>
          </p:cNvPr>
          <p:cNvSpPr/>
          <p:nvPr/>
        </p:nvSpPr>
        <p:spPr>
          <a:xfrm rot="348719">
            <a:off x="764285" y="232064"/>
            <a:ext cx="10663427" cy="6393871"/>
          </a:xfrm>
          <a:prstGeom prst="cloud">
            <a:avLst/>
          </a:prstGeom>
          <a:solidFill>
            <a:schemeClr val="bg2"/>
          </a:solidFill>
          <a:ln>
            <a:solidFill>
              <a:srgbClr val="328E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3" name="Picture 2">
            <a:extLst>
              <a:ext uri="{FF2B5EF4-FFF2-40B4-BE49-F238E27FC236}">
                <a16:creationId xmlns:a16="http://schemas.microsoft.com/office/drawing/2014/main" id="{E274504A-E8DB-8644-C2AE-631AA582815A}"/>
              </a:ext>
            </a:extLst>
          </p:cNvPr>
          <p:cNvPicPr>
            <a:picLocks noChangeAspect="1"/>
          </p:cNvPicPr>
          <p:nvPr/>
        </p:nvPicPr>
        <p:blipFill>
          <a:blip r:embed="rId4"/>
          <a:stretch>
            <a:fillRect/>
          </a:stretch>
        </p:blipFill>
        <p:spPr>
          <a:xfrm>
            <a:off x="4800600" y="1371600"/>
            <a:ext cx="3273836" cy="1109568"/>
          </a:xfrm>
          <a:prstGeom prst="rect">
            <a:avLst/>
          </a:prstGeom>
        </p:spPr>
      </p:pic>
      <p:pic>
        <p:nvPicPr>
          <p:cNvPr id="4" name="Picture 3">
            <a:extLst>
              <a:ext uri="{FF2B5EF4-FFF2-40B4-BE49-F238E27FC236}">
                <a16:creationId xmlns:a16="http://schemas.microsoft.com/office/drawing/2014/main" id="{1B703B89-5F33-B1D2-0DF3-C2874FE93DE9}"/>
              </a:ext>
            </a:extLst>
          </p:cNvPr>
          <p:cNvPicPr>
            <a:picLocks noChangeAspect="1"/>
          </p:cNvPicPr>
          <p:nvPr/>
        </p:nvPicPr>
        <p:blipFill>
          <a:blip r:embed="rId5"/>
          <a:stretch>
            <a:fillRect/>
          </a:stretch>
        </p:blipFill>
        <p:spPr>
          <a:xfrm>
            <a:off x="2438400" y="2133600"/>
            <a:ext cx="7553599" cy="4029805"/>
          </a:xfrm>
          <a:prstGeom prst="rect">
            <a:avLst/>
          </a:prstGeom>
        </p:spPr>
      </p:pic>
    </p:spTree>
    <p:extLst>
      <p:ext uri="{BB962C8B-B14F-4D97-AF65-F5344CB8AC3E}">
        <p14:creationId xmlns:p14="http://schemas.microsoft.com/office/powerpoint/2010/main" val="2541748562"/>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67000" y="1066800"/>
            <a:ext cx="8373533" cy="830997"/>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4800" b="1"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Lửa</a:t>
            </a:r>
            <a:r>
              <a:rPr lang="en-US" sz="4800" b="1"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mưa</a:t>
            </a:r>
            <a:r>
              <a:rPr lang="en-US" sz="4800" b="1"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và</a:t>
            </a:r>
            <a:r>
              <a:rPr lang="en-US" sz="4800" b="1"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con </a:t>
            </a:r>
            <a:r>
              <a:rPr lang="en-US" sz="4800" b="1"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hổ</a:t>
            </a:r>
            <a:r>
              <a:rPr lang="en-US" sz="4800" b="1"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hung </a:t>
            </a:r>
            <a:r>
              <a:rPr lang="en-US" sz="4800" b="1"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hăng</a:t>
            </a:r>
            <a:endParaRPr lang="en-US" sz="4800" b="1"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905000"/>
            <a:ext cx="6530253" cy="4463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a:extLst>
              <a:ext uri="{FF2B5EF4-FFF2-40B4-BE49-F238E27FC236}">
                <a16:creationId xmlns:a16="http://schemas.microsoft.com/office/drawing/2014/main" id="{367A6136-7F2A-0088-CB9F-BE4FA9A7EF0E}"/>
              </a:ext>
            </a:extLst>
          </p:cNvPr>
          <p:cNvGrpSpPr/>
          <p:nvPr/>
        </p:nvGrpSpPr>
        <p:grpSpPr>
          <a:xfrm>
            <a:off x="230477" y="203423"/>
            <a:ext cx="3655722" cy="941185"/>
            <a:chOff x="63500" y="1429216"/>
            <a:chExt cx="2748591" cy="705889"/>
          </a:xfrm>
        </p:grpSpPr>
        <p:sp>
          <p:nvSpPr>
            <p:cNvPr id="3" name="Rounded Rectangle 16">
              <a:extLst>
                <a:ext uri="{FF2B5EF4-FFF2-40B4-BE49-F238E27FC236}">
                  <a16:creationId xmlns:a16="http://schemas.microsoft.com/office/drawing/2014/main" id="{8FEB0D7C-5DBE-F5EA-8F13-96483C11C5C8}"/>
                </a:ext>
              </a:extLst>
            </p:cNvPr>
            <p:cNvSpPr/>
            <p:nvPr/>
          </p:nvSpPr>
          <p:spPr>
            <a:xfrm>
              <a:off x="384357" y="1429216"/>
              <a:ext cx="2427734"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white"/>
                  </a:solidFill>
                  <a:latin typeface="Arial-Rounded" pitchFamily="34" charset="0"/>
                  <a:ea typeface="Arial-Rounded" pitchFamily="34" charset="0"/>
                  <a:cs typeface="Arial-Rounded" pitchFamily="34" charset="0"/>
                </a:rPr>
                <a:t>KỂ CHUYỆN</a:t>
              </a:r>
            </a:p>
          </p:txBody>
        </p:sp>
        <p:sp>
          <p:nvSpPr>
            <p:cNvPr id="7" name="Oval 6">
              <a:extLst>
                <a:ext uri="{FF2B5EF4-FFF2-40B4-BE49-F238E27FC236}">
                  <a16:creationId xmlns:a16="http://schemas.microsoft.com/office/drawing/2014/main" id="{6723A4F4-D47C-6DA8-C931-2FD6B716B109}"/>
                </a:ext>
              </a:extLst>
            </p:cNvPr>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black"/>
                  </a:solidFill>
                  <a:latin typeface="Arial Rounded MT Bold" pitchFamily="34" charset="0"/>
                  <a:ea typeface="Arial-Rounded" pitchFamily="34" charset="0"/>
                  <a:cs typeface="Arial-Rounded" pitchFamily="34" charset="0"/>
                </a:rPr>
                <a:t>3</a:t>
              </a: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Callout 6"/>
          <p:cNvSpPr/>
          <p:nvPr/>
        </p:nvSpPr>
        <p:spPr>
          <a:xfrm>
            <a:off x="6858000" y="1066800"/>
            <a:ext cx="4648200" cy="3048000"/>
          </a:xfrm>
          <a:prstGeom prst="wedgeEllipseCallout">
            <a:avLst>
              <a:gd name="adj1" fmla="val -57891"/>
              <a:gd name="adj2" fmla="val 43169"/>
            </a:avLst>
          </a:prstGeom>
          <a:solidFill>
            <a:schemeClr val="accent4">
              <a:lumMod val="40000"/>
              <a:lumOff val="60000"/>
            </a:schemeClr>
          </a:solidFill>
        </p:spPr>
        <p:style>
          <a:lnRef idx="2">
            <a:schemeClr val="accent4"/>
          </a:lnRef>
          <a:fillRef idx="1">
            <a:schemeClr val="lt1"/>
          </a:fillRef>
          <a:effectRef idx="0">
            <a:schemeClr val="accent4"/>
          </a:effectRef>
          <a:fontRef idx="minor">
            <a:schemeClr val="dk1"/>
          </a:fontRef>
        </p:style>
        <p:txBody>
          <a:bodyPr rtlCol="0" anchor="ctr"/>
          <a:lstStyle/>
          <a:p>
            <a:pPr algn="ct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Gặp</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con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vật</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lạ</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hổ</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quát</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to: Sao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ngươi</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thấy</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ta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mà</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không</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cúi</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đầu</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chào</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hả</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1" y="1316182"/>
            <a:ext cx="4666207" cy="4856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340556"/>
            <a:ext cx="4636486" cy="5022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Oval Callout 7"/>
          <p:cNvSpPr/>
          <p:nvPr/>
        </p:nvSpPr>
        <p:spPr>
          <a:xfrm>
            <a:off x="6553200" y="1794430"/>
            <a:ext cx="4991100" cy="2057400"/>
          </a:xfrm>
          <a:prstGeom prst="wedgeEllipseCallout">
            <a:avLst>
              <a:gd name="adj1" fmla="val -54695"/>
              <a:gd name="adj2" fmla="val 40530"/>
            </a:avLst>
          </a:prstGeom>
          <a:solidFill>
            <a:schemeClr val="accent4">
              <a:lumMod val="40000"/>
              <a:lumOff val="60000"/>
            </a:schemeClr>
          </a:solidFill>
        </p:spPr>
        <p:style>
          <a:lnRef idx="2">
            <a:schemeClr val="accent4"/>
          </a:lnRef>
          <a:fillRef idx="1">
            <a:schemeClr val="lt1"/>
          </a:fillRef>
          <a:effectRef idx="0">
            <a:schemeClr val="accent4"/>
          </a:effectRef>
          <a:fontRef idx="minor">
            <a:schemeClr val="dk1"/>
          </a:fontRef>
        </p:style>
        <p:txBody>
          <a:bodyPr rtlCol="0" anchor="ctr"/>
          <a:lstStyle/>
          <a:p>
            <a:pPr algn="ctr"/>
            <a:r>
              <a:rPr lang="en-US" sz="4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Vì</a:t>
            </a:r>
            <a:r>
              <a:rPr lang="en-US" sz="4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lửa</a:t>
            </a:r>
            <a:r>
              <a:rPr lang="en-US" sz="4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đã</a:t>
            </a:r>
            <a:r>
              <a:rPr lang="en-US" sz="4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đốt</a:t>
            </a:r>
            <a:r>
              <a:rPr lang="en-US" sz="4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cháy</a:t>
            </a:r>
            <a:r>
              <a:rPr lang="en-US" sz="4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xém</a:t>
            </a:r>
            <a:r>
              <a:rPr lang="en-US" sz="4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lông</a:t>
            </a:r>
            <a:r>
              <a:rPr lang="en-US" sz="4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của</a:t>
            </a:r>
            <a:r>
              <a:rPr lang="en-US" sz="4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hổ</a:t>
            </a:r>
            <a:endParaRPr lang="en-US" sz="4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219200"/>
            <a:ext cx="4906010" cy="4841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Oval Callout 7"/>
          <p:cNvSpPr/>
          <p:nvPr/>
        </p:nvSpPr>
        <p:spPr>
          <a:xfrm>
            <a:off x="6723521" y="1447800"/>
            <a:ext cx="4294909" cy="2385031"/>
          </a:xfrm>
          <a:prstGeom prst="wedgeEllipseCallout">
            <a:avLst>
              <a:gd name="adj1" fmla="val -53821"/>
              <a:gd name="adj2" fmla="val 48611"/>
            </a:avLst>
          </a:prstGeom>
          <a:solidFill>
            <a:schemeClr val="accent4">
              <a:lumMod val="40000"/>
              <a:lumOff val="60000"/>
            </a:schemeClr>
          </a:solidFill>
        </p:spPr>
        <p:style>
          <a:lnRef idx="2">
            <a:schemeClr val="accent4"/>
          </a:lnRef>
          <a:fillRef idx="1">
            <a:schemeClr val="lt1"/>
          </a:fillRef>
          <a:effectRef idx="0">
            <a:schemeClr val="accent4"/>
          </a:effectRef>
          <a:fontRef idx="minor">
            <a:schemeClr val="dk1"/>
          </a:fontRef>
        </p:style>
        <p:txBody>
          <a:bodyPr rtlCol="0" anchor="ctr"/>
          <a:lstStyle/>
          <a:p>
            <a:pPr algn="ctr"/>
            <a:r>
              <a:rPr lang="en-US" sz="4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Hổ</a:t>
            </a:r>
            <a:r>
              <a:rPr lang="en-US" sz="4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tưởng</a:t>
            </a:r>
            <a:r>
              <a:rPr lang="en-US" sz="4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mưa</a:t>
            </a:r>
            <a:r>
              <a:rPr lang="en-US" sz="4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ném</a:t>
            </a:r>
            <a:r>
              <a:rPr lang="en-US" sz="4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sỏi</a:t>
            </a:r>
            <a:r>
              <a:rPr lang="en-US" sz="4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mình</a:t>
            </a:r>
            <a:endParaRPr lang="en-US" sz="4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371600"/>
            <a:ext cx="5198421"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Oval Callout 8"/>
          <p:cNvSpPr/>
          <p:nvPr/>
        </p:nvSpPr>
        <p:spPr>
          <a:xfrm>
            <a:off x="6400800" y="1676400"/>
            <a:ext cx="5334000" cy="3276600"/>
          </a:xfrm>
          <a:prstGeom prst="wedgeEllipseCallout">
            <a:avLst>
              <a:gd name="adj1" fmla="val -54801"/>
              <a:gd name="adj2" fmla="val 15552"/>
            </a:avLst>
          </a:prstGeom>
          <a:solidFill>
            <a:schemeClr val="accent4">
              <a:lumMod val="40000"/>
              <a:lumOff val="60000"/>
            </a:schemeClr>
          </a:solidFill>
        </p:spPr>
        <p:style>
          <a:lnRef idx="2">
            <a:schemeClr val="accent4"/>
          </a:lnRef>
          <a:fillRef idx="1">
            <a:schemeClr val="lt1"/>
          </a:fillRef>
          <a:effectRef idx="0">
            <a:schemeClr val="accent4"/>
          </a:effectRef>
          <a:fontRef idx="minor">
            <a:schemeClr val="dk1"/>
          </a:fontRef>
        </p:style>
        <p:txBody>
          <a:bodyPr rtlCol="0" anchor="ctr"/>
          <a:lstStyle/>
          <a:p>
            <a:pPr algn="ct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Thoát</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nạn</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hổ</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cảm</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thấy</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xấu</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hổ</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và</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không</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còn</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tính</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hung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hăng</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như</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trước</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n÷ữa</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7335693-B9EC-4D9C-B1C8-A936B28454C8}"/>
              </a:ext>
            </a:extLst>
          </p:cNvPr>
          <p:cNvSpPr/>
          <p:nvPr/>
        </p:nvSpPr>
        <p:spPr>
          <a:xfrm>
            <a:off x="1053541" y="-827735"/>
            <a:ext cx="9953128" cy="12311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 b="1" i="0" u="none" strike="noStrike" kern="1200" cap="none" spc="0" normalizeH="0" baseline="0" noProof="0">
                <a:ln>
                  <a:noFill/>
                </a:ln>
                <a:solidFill>
                  <a:srgbClr val="FC2462"/>
                </a:solidFill>
                <a:effectLst/>
                <a:uLnTx/>
                <a:uFillTx/>
                <a:latin typeface="Times New Roman" panose="02020603050405020304" pitchFamily="18" charset="0"/>
                <a:ea typeface="微软雅黑"/>
                <a:cs typeface="Times New Roman" panose="02020603050405020304" pitchFamily="18" charset="0"/>
              </a:rPr>
              <a:t>1. Tìm các câu kể Ai làm gì? trong đoạn văn trên. </a:t>
            </a:r>
          </a:p>
        </p:txBody>
      </p:sp>
      <p:cxnSp>
        <p:nvCxnSpPr>
          <p:cNvPr id="6" name="Straight Connector 5">
            <a:extLst>
              <a:ext uri="{FF2B5EF4-FFF2-40B4-BE49-F238E27FC236}">
                <a16:creationId xmlns:a16="http://schemas.microsoft.com/office/drawing/2014/main" id="{96929D9E-4C0E-42CE-9684-E2161743FC1E}"/>
              </a:ext>
            </a:extLst>
          </p:cNvPr>
          <p:cNvCxnSpPr>
            <a:cxnSpLocks/>
          </p:cNvCxnSpPr>
          <p:nvPr/>
        </p:nvCxnSpPr>
        <p:spPr>
          <a:xfrm>
            <a:off x="1577524" y="-209062"/>
            <a:ext cx="647724"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B46B186-9DC7-499E-848B-E96CDB0BBC8A}"/>
              </a:ext>
            </a:extLst>
          </p:cNvPr>
          <p:cNvCxnSpPr>
            <a:cxnSpLocks/>
          </p:cNvCxnSpPr>
          <p:nvPr/>
        </p:nvCxnSpPr>
        <p:spPr>
          <a:xfrm>
            <a:off x="1577524" y="-228600"/>
            <a:ext cx="1132113"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8EFE0C58-B2C1-4A27-9F97-B95C324319CB}"/>
              </a:ext>
            </a:extLst>
          </p:cNvPr>
          <p:cNvSpPr/>
          <p:nvPr/>
        </p:nvSpPr>
        <p:spPr>
          <a:xfrm>
            <a:off x="-472176" y="793543"/>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E6E6E6"/>
                </a:solidFill>
                <a:effectLst/>
                <a:uLnTx/>
                <a:uFillTx/>
                <a:latin typeface="Times New Roman" panose="02020603050405020304" pitchFamily="18" charset="0"/>
                <a:ea typeface="微软雅黑"/>
                <a:cs typeface="Times New Roman" panose="02020603050405020304" pitchFamily="18" charset="0"/>
              </a:rPr>
              <a:t>1</a:t>
            </a:r>
          </a:p>
        </p:txBody>
      </p:sp>
      <p:cxnSp>
        <p:nvCxnSpPr>
          <p:cNvPr id="12" name="Straight Connector 11">
            <a:extLst>
              <a:ext uri="{FF2B5EF4-FFF2-40B4-BE49-F238E27FC236}">
                <a16:creationId xmlns:a16="http://schemas.microsoft.com/office/drawing/2014/main" id="{B6D9502D-071E-4B02-8E25-3F1A459A2B72}"/>
              </a:ext>
            </a:extLst>
          </p:cNvPr>
          <p:cNvCxnSpPr>
            <a:cxnSpLocks/>
          </p:cNvCxnSpPr>
          <p:nvPr/>
        </p:nvCxnSpPr>
        <p:spPr>
          <a:xfrm>
            <a:off x="1683657" y="-158262"/>
            <a:ext cx="8259790"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9BA52369-80DC-4182-BDCE-C3EB60C51C15}"/>
              </a:ext>
            </a:extLst>
          </p:cNvPr>
          <p:cNvSpPr/>
          <p:nvPr/>
        </p:nvSpPr>
        <p:spPr>
          <a:xfrm>
            <a:off x="-472176" y="1258605"/>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E6E6E6"/>
                </a:solidFill>
                <a:effectLst/>
                <a:uLnTx/>
                <a:uFillTx/>
                <a:latin typeface="Times New Roman" panose="02020603050405020304" pitchFamily="18" charset="0"/>
                <a:ea typeface="微软雅黑"/>
                <a:cs typeface="Times New Roman" panose="02020603050405020304" pitchFamily="18" charset="0"/>
              </a:rPr>
              <a:t>2</a:t>
            </a:r>
          </a:p>
        </p:txBody>
      </p:sp>
      <p:sp>
        <p:nvSpPr>
          <p:cNvPr id="15" name="Oval 14">
            <a:extLst>
              <a:ext uri="{FF2B5EF4-FFF2-40B4-BE49-F238E27FC236}">
                <a16:creationId xmlns:a16="http://schemas.microsoft.com/office/drawing/2014/main" id="{61D86A0B-939B-4AB7-AB68-A7D1F6BC2584}"/>
              </a:ext>
            </a:extLst>
          </p:cNvPr>
          <p:cNvSpPr/>
          <p:nvPr/>
        </p:nvSpPr>
        <p:spPr>
          <a:xfrm>
            <a:off x="-472176" y="2240767"/>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E6E6E6"/>
                </a:solidFill>
                <a:effectLst/>
                <a:uLnTx/>
                <a:uFillTx/>
                <a:latin typeface="Times New Roman" panose="02020603050405020304" pitchFamily="18" charset="0"/>
                <a:ea typeface="微软雅黑"/>
                <a:cs typeface="Times New Roman" panose="02020603050405020304" pitchFamily="18" charset="0"/>
              </a:rPr>
              <a:t>3</a:t>
            </a:r>
          </a:p>
        </p:txBody>
      </p:sp>
      <p:cxnSp>
        <p:nvCxnSpPr>
          <p:cNvPr id="16" name="Straight Connector 15">
            <a:extLst>
              <a:ext uri="{FF2B5EF4-FFF2-40B4-BE49-F238E27FC236}">
                <a16:creationId xmlns:a16="http://schemas.microsoft.com/office/drawing/2014/main" id="{A5E78660-D0F3-4A0E-B006-B1744174C55E}"/>
              </a:ext>
            </a:extLst>
          </p:cNvPr>
          <p:cNvCxnSpPr>
            <a:cxnSpLocks/>
          </p:cNvCxnSpPr>
          <p:nvPr/>
        </p:nvCxnSpPr>
        <p:spPr>
          <a:xfrm>
            <a:off x="3473995" y="-156308"/>
            <a:ext cx="1005840"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2609278-7B80-4709-AA75-10172A700562}"/>
              </a:ext>
            </a:extLst>
          </p:cNvPr>
          <p:cNvCxnSpPr>
            <a:cxnSpLocks/>
          </p:cNvCxnSpPr>
          <p:nvPr/>
        </p:nvCxnSpPr>
        <p:spPr>
          <a:xfrm>
            <a:off x="1119436" y="-158262"/>
            <a:ext cx="5138056"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31DFDCB-E0BD-414C-812B-5D594516FE20}"/>
              </a:ext>
            </a:extLst>
          </p:cNvPr>
          <p:cNvSpPr/>
          <p:nvPr/>
        </p:nvSpPr>
        <p:spPr>
          <a:xfrm>
            <a:off x="-472176" y="1733835"/>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E6E6E6"/>
                </a:solidFill>
                <a:effectLst/>
                <a:uLnTx/>
                <a:uFillTx/>
                <a:latin typeface="Times New Roman" panose="02020603050405020304" pitchFamily="18" charset="0"/>
                <a:ea typeface="微软雅黑"/>
                <a:cs typeface="Times New Roman" panose="02020603050405020304" pitchFamily="18" charset="0"/>
              </a:rPr>
              <a:t>4</a:t>
            </a:r>
          </a:p>
        </p:txBody>
      </p:sp>
      <p:cxnSp>
        <p:nvCxnSpPr>
          <p:cNvPr id="22" name="Straight Connector 21">
            <a:extLst>
              <a:ext uri="{FF2B5EF4-FFF2-40B4-BE49-F238E27FC236}">
                <a16:creationId xmlns:a16="http://schemas.microsoft.com/office/drawing/2014/main" id="{849101D7-A70C-4C6B-93FA-3A27F72E534D}"/>
              </a:ext>
            </a:extLst>
          </p:cNvPr>
          <p:cNvCxnSpPr>
            <a:cxnSpLocks/>
          </p:cNvCxnSpPr>
          <p:nvPr/>
        </p:nvCxnSpPr>
        <p:spPr>
          <a:xfrm>
            <a:off x="761349" y="-100205"/>
            <a:ext cx="8108018"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069EEC5D-00C7-41C7-8122-1786751646E2}"/>
              </a:ext>
            </a:extLst>
          </p:cNvPr>
          <p:cNvSpPr/>
          <p:nvPr/>
        </p:nvSpPr>
        <p:spPr>
          <a:xfrm>
            <a:off x="-472176" y="2747699"/>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E6E6E6"/>
                </a:solidFill>
                <a:effectLst/>
                <a:uLnTx/>
                <a:uFillTx/>
                <a:latin typeface="Times New Roman" panose="02020603050405020304" pitchFamily="18" charset="0"/>
                <a:ea typeface="微软雅黑"/>
                <a:cs typeface="Times New Roman" panose="02020603050405020304" pitchFamily="18" charset="0"/>
              </a:rPr>
              <a:t>5</a:t>
            </a:r>
          </a:p>
        </p:txBody>
      </p:sp>
      <p:cxnSp>
        <p:nvCxnSpPr>
          <p:cNvPr id="25" name="Straight Connector 24">
            <a:extLst>
              <a:ext uri="{FF2B5EF4-FFF2-40B4-BE49-F238E27FC236}">
                <a16:creationId xmlns:a16="http://schemas.microsoft.com/office/drawing/2014/main" id="{8596D50E-D5F8-4F96-829A-8AEB5E795847}"/>
              </a:ext>
            </a:extLst>
          </p:cNvPr>
          <p:cNvCxnSpPr>
            <a:cxnSpLocks/>
          </p:cNvCxnSpPr>
          <p:nvPr/>
        </p:nvCxnSpPr>
        <p:spPr>
          <a:xfrm>
            <a:off x="957178" y="-158262"/>
            <a:ext cx="6850742"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178975A-C2A1-455F-BD53-AE09B81578F4}"/>
              </a:ext>
            </a:extLst>
          </p:cNvPr>
          <p:cNvCxnSpPr>
            <a:cxnSpLocks/>
          </p:cNvCxnSpPr>
          <p:nvPr/>
        </p:nvCxnSpPr>
        <p:spPr>
          <a:xfrm>
            <a:off x="8077827" y="-158262"/>
            <a:ext cx="635992"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3DABDC2B-C200-40D4-BE90-1B2F056510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6805" y="901115"/>
            <a:ext cx="4339864" cy="5055769"/>
          </a:xfrm>
          <a:prstGeom prst="rect">
            <a:avLst/>
          </a:prstGeom>
        </p:spPr>
      </p:pic>
      <p:pic>
        <p:nvPicPr>
          <p:cNvPr id="2" name="Picture 1">
            <a:extLst>
              <a:ext uri="{FF2B5EF4-FFF2-40B4-BE49-F238E27FC236}">
                <a16:creationId xmlns:a16="http://schemas.microsoft.com/office/drawing/2014/main" id="{E22765C3-4A55-2FB4-161D-BC8CD7BE6576}"/>
              </a:ext>
            </a:extLst>
          </p:cNvPr>
          <p:cNvPicPr>
            <a:picLocks noChangeAspect="1"/>
          </p:cNvPicPr>
          <p:nvPr/>
        </p:nvPicPr>
        <p:blipFill>
          <a:blip r:embed="rId3"/>
          <a:stretch>
            <a:fillRect/>
          </a:stretch>
        </p:blipFill>
        <p:spPr>
          <a:xfrm>
            <a:off x="533400" y="1828800"/>
            <a:ext cx="6700085" cy="3694496"/>
          </a:xfrm>
          <a:prstGeom prst="rect">
            <a:avLst/>
          </a:prstGeom>
        </p:spPr>
      </p:pic>
    </p:spTree>
    <p:extLst>
      <p:ext uri="{BB962C8B-B14F-4D97-AF65-F5344CB8AC3E}">
        <p14:creationId xmlns:p14="http://schemas.microsoft.com/office/powerpoint/2010/main" val="6426488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21F3C80-C53B-605C-910C-0E345DFE770E}"/>
              </a:ext>
            </a:extLst>
          </p:cNvPr>
          <p:cNvGraphicFramePr>
            <a:graphicFrameLocks noGrp="1"/>
          </p:cNvGraphicFramePr>
          <p:nvPr>
            <p:extLst>
              <p:ext uri="{D42A27DB-BD31-4B8C-83A1-F6EECF244321}">
                <p14:modId xmlns:p14="http://schemas.microsoft.com/office/powerpoint/2010/main" val="3388542032"/>
              </p:ext>
            </p:extLst>
          </p:nvPr>
        </p:nvGraphicFramePr>
        <p:xfrm>
          <a:off x="1887715" y="1904999"/>
          <a:ext cx="10012554" cy="2895600"/>
        </p:xfrm>
        <a:graphic>
          <a:graphicData uri="http://schemas.openxmlformats.org/drawingml/2006/table">
            <a:tbl>
              <a:tblPr firstRow="1" bandRow="1">
                <a:tableStyleId>{5C22544A-7EE6-4342-B048-85BDC9FD1C3A}</a:tableStyleId>
              </a:tblPr>
              <a:tblGrid>
                <a:gridCol w="1668759">
                  <a:extLst>
                    <a:ext uri="{9D8B030D-6E8A-4147-A177-3AD203B41FA5}">
                      <a16:colId xmlns:a16="http://schemas.microsoft.com/office/drawing/2014/main" val="20000"/>
                    </a:ext>
                  </a:extLst>
                </a:gridCol>
                <a:gridCol w="1668759">
                  <a:extLst>
                    <a:ext uri="{9D8B030D-6E8A-4147-A177-3AD203B41FA5}">
                      <a16:colId xmlns:a16="http://schemas.microsoft.com/office/drawing/2014/main" val="20001"/>
                    </a:ext>
                  </a:extLst>
                </a:gridCol>
                <a:gridCol w="1668759">
                  <a:extLst>
                    <a:ext uri="{9D8B030D-6E8A-4147-A177-3AD203B41FA5}">
                      <a16:colId xmlns:a16="http://schemas.microsoft.com/office/drawing/2014/main" val="20002"/>
                    </a:ext>
                  </a:extLst>
                </a:gridCol>
                <a:gridCol w="1668759">
                  <a:extLst>
                    <a:ext uri="{9D8B030D-6E8A-4147-A177-3AD203B41FA5}">
                      <a16:colId xmlns:a16="http://schemas.microsoft.com/office/drawing/2014/main" val="20003"/>
                    </a:ext>
                  </a:extLst>
                </a:gridCol>
                <a:gridCol w="1668759">
                  <a:extLst>
                    <a:ext uri="{9D8B030D-6E8A-4147-A177-3AD203B41FA5}">
                      <a16:colId xmlns:a16="http://schemas.microsoft.com/office/drawing/2014/main" val="20004"/>
                    </a:ext>
                  </a:extLst>
                </a:gridCol>
                <a:gridCol w="1668759">
                  <a:extLst>
                    <a:ext uri="{9D8B030D-6E8A-4147-A177-3AD203B41FA5}">
                      <a16:colId xmlns:a16="http://schemas.microsoft.com/office/drawing/2014/main" val="20005"/>
                    </a:ext>
                  </a:extLst>
                </a:gridCol>
              </a:tblGrid>
              <a:tr h="965200">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0"/>
                  </a:ext>
                </a:extLst>
              </a:tr>
              <a:tr h="965200">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extLst>
                  <a:ext uri="{0D108BD9-81ED-4DB2-BD59-A6C34878D82A}">
                    <a16:rowId xmlns:a16="http://schemas.microsoft.com/office/drawing/2014/main" val="10001"/>
                  </a:ext>
                </a:extLst>
              </a:tr>
              <a:tr h="965200">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grpSp>
        <p:nvGrpSpPr>
          <p:cNvPr id="8" name="Group 7">
            <a:extLst>
              <a:ext uri="{FF2B5EF4-FFF2-40B4-BE49-F238E27FC236}">
                <a16:creationId xmlns:a16="http://schemas.microsoft.com/office/drawing/2014/main" id="{C1C88E17-7CCC-E056-9878-64A144E9C914}"/>
              </a:ext>
            </a:extLst>
          </p:cNvPr>
          <p:cNvGrpSpPr/>
          <p:nvPr/>
        </p:nvGrpSpPr>
        <p:grpSpPr>
          <a:xfrm>
            <a:off x="152400" y="304800"/>
            <a:ext cx="2514601" cy="941185"/>
            <a:chOff x="63500" y="1429216"/>
            <a:chExt cx="1890628" cy="705889"/>
          </a:xfrm>
        </p:grpSpPr>
        <p:sp>
          <p:nvSpPr>
            <p:cNvPr id="9" name="Rounded Rectangle 3">
              <a:extLst>
                <a:ext uri="{FF2B5EF4-FFF2-40B4-BE49-F238E27FC236}">
                  <a16:creationId xmlns:a16="http://schemas.microsoft.com/office/drawing/2014/main" id="{39EE793C-80D2-10C7-B2D4-F806039C1BAB}"/>
                </a:ext>
              </a:extLst>
            </p:cNvPr>
            <p:cNvSpPr/>
            <p:nvPr/>
          </p:nvSpPr>
          <p:spPr>
            <a:xfrm>
              <a:off x="384358" y="1429216"/>
              <a:ext cx="1569770"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Đọc</a:t>
              </a:r>
            </a:p>
          </p:txBody>
        </p:sp>
        <p:sp>
          <p:nvSpPr>
            <p:cNvPr id="10" name="Oval 9">
              <a:extLst>
                <a:ext uri="{FF2B5EF4-FFF2-40B4-BE49-F238E27FC236}">
                  <a16:creationId xmlns:a16="http://schemas.microsoft.com/office/drawing/2014/main" id="{803D233E-3F08-7880-6ADD-17F13BC6FF13}"/>
                </a:ext>
              </a:extLst>
            </p:cNvPr>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schemeClr val="tx1"/>
                  </a:solidFill>
                  <a:latin typeface="Arial Rounded MT Bold" pitchFamily="34" charset="0"/>
                  <a:ea typeface="Arial-Rounded" pitchFamily="34" charset="0"/>
                  <a:cs typeface="Arial-Rounded" pitchFamily="34" charset="0"/>
                </a:rPr>
                <a:t>1</a:t>
              </a:r>
            </a:p>
          </p:txBody>
        </p:sp>
      </p:grpSp>
      <p:sp>
        <p:nvSpPr>
          <p:cNvPr id="12" name="Title 1">
            <a:extLst>
              <a:ext uri="{FF2B5EF4-FFF2-40B4-BE49-F238E27FC236}">
                <a16:creationId xmlns:a16="http://schemas.microsoft.com/office/drawing/2014/main" id="{474ED876-E881-797F-6C2C-4B49EEBFEBA6}"/>
              </a:ext>
            </a:extLst>
          </p:cNvPr>
          <p:cNvSpPr txBox="1">
            <a:spLocks/>
          </p:cNvSpPr>
          <p:nvPr/>
        </p:nvSpPr>
        <p:spPr>
          <a:xfrm>
            <a:off x="3665680" y="2079626"/>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trong</a:t>
            </a:r>
          </a:p>
        </p:txBody>
      </p:sp>
      <p:sp>
        <p:nvSpPr>
          <p:cNvPr id="13" name="Title 1">
            <a:extLst>
              <a:ext uri="{FF2B5EF4-FFF2-40B4-BE49-F238E27FC236}">
                <a16:creationId xmlns:a16="http://schemas.microsoft.com/office/drawing/2014/main" id="{66F3A95F-D061-9CCD-257D-20C0DDA720F5}"/>
              </a:ext>
            </a:extLst>
          </p:cNvPr>
          <p:cNvSpPr txBox="1">
            <a:spLocks/>
          </p:cNvSpPr>
          <p:nvPr/>
        </p:nvSpPr>
        <p:spPr>
          <a:xfrm>
            <a:off x="5357344" y="2079626"/>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trông</a:t>
            </a:r>
          </a:p>
        </p:txBody>
      </p:sp>
      <p:sp>
        <p:nvSpPr>
          <p:cNvPr id="14" name="Title 1">
            <a:extLst>
              <a:ext uri="{FF2B5EF4-FFF2-40B4-BE49-F238E27FC236}">
                <a16:creationId xmlns:a16="http://schemas.microsoft.com/office/drawing/2014/main" id="{A3F96850-8ED4-7655-C53E-F62A1C2A2B45}"/>
              </a:ext>
            </a:extLst>
          </p:cNvPr>
          <p:cNvSpPr txBox="1">
            <a:spLocks/>
          </p:cNvSpPr>
          <p:nvPr/>
        </p:nvSpPr>
        <p:spPr>
          <a:xfrm>
            <a:off x="6868624" y="2079626"/>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khung</a:t>
            </a:r>
          </a:p>
        </p:txBody>
      </p:sp>
      <p:sp>
        <p:nvSpPr>
          <p:cNvPr id="15" name="Title 1">
            <a:extLst>
              <a:ext uri="{FF2B5EF4-FFF2-40B4-BE49-F238E27FC236}">
                <a16:creationId xmlns:a16="http://schemas.microsoft.com/office/drawing/2014/main" id="{84178CBE-EE9E-61DE-12EA-87336C92E85A}"/>
              </a:ext>
            </a:extLst>
          </p:cNvPr>
          <p:cNvSpPr txBox="1">
            <a:spLocks/>
          </p:cNvSpPr>
          <p:nvPr/>
        </p:nvSpPr>
        <p:spPr>
          <a:xfrm>
            <a:off x="8529371" y="2079626"/>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vừng</a:t>
            </a:r>
          </a:p>
        </p:txBody>
      </p:sp>
      <p:sp>
        <p:nvSpPr>
          <p:cNvPr id="16" name="Title 1">
            <a:extLst>
              <a:ext uri="{FF2B5EF4-FFF2-40B4-BE49-F238E27FC236}">
                <a16:creationId xmlns:a16="http://schemas.microsoft.com/office/drawing/2014/main" id="{3DEDBEF1-4469-C6EF-6CFF-4AE3D0F58AB5}"/>
              </a:ext>
            </a:extLst>
          </p:cNvPr>
          <p:cNvSpPr txBox="1">
            <a:spLocks/>
          </p:cNvSpPr>
          <p:nvPr/>
        </p:nvSpPr>
        <p:spPr>
          <a:xfrm>
            <a:off x="2000084" y="3032837"/>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việc</a:t>
            </a:r>
          </a:p>
        </p:txBody>
      </p:sp>
      <p:sp>
        <p:nvSpPr>
          <p:cNvPr id="17" name="Title 1">
            <a:extLst>
              <a:ext uri="{FF2B5EF4-FFF2-40B4-BE49-F238E27FC236}">
                <a16:creationId xmlns:a16="http://schemas.microsoft.com/office/drawing/2014/main" id="{AAB5BA98-B222-65A3-57C9-D615D927A8F9}"/>
              </a:ext>
            </a:extLst>
          </p:cNvPr>
          <p:cNvSpPr txBox="1">
            <a:spLocks/>
          </p:cNvSpPr>
          <p:nvPr/>
        </p:nvSpPr>
        <p:spPr>
          <a:xfrm>
            <a:off x="3754812" y="3032837"/>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chiên</a:t>
            </a:r>
          </a:p>
        </p:txBody>
      </p:sp>
      <p:sp>
        <p:nvSpPr>
          <p:cNvPr id="18" name="Title 1">
            <a:extLst>
              <a:ext uri="{FF2B5EF4-FFF2-40B4-BE49-F238E27FC236}">
                <a16:creationId xmlns:a16="http://schemas.microsoft.com/office/drawing/2014/main" id="{AD1DEB91-F893-6B57-9AEF-407F7A0A9928}"/>
              </a:ext>
            </a:extLst>
          </p:cNvPr>
          <p:cNvSpPr txBox="1">
            <a:spLocks/>
          </p:cNvSpPr>
          <p:nvPr/>
        </p:nvSpPr>
        <p:spPr>
          <a:xfrm>
            <a:off x="5118469" y="3032837"/>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tiếp</a:t>
            </a:r>
          </a:p>
        </p:txBody>
      </p:sp>
      <p:sp>
        <p:nvSpPr>
          <p:cNvPr id="19" name="Title 1">
            <a:extLst>
              <a:ext uri="{FF2B5EF4-FFF2-40B4-BE49-F238E27FC236}">
                <a16:creationId xmlns:a16="http://schemas.microsoft.com/office/drawing/2014/main" id="{517B08D0-B0FD-F29E-1AAC-6CABDBF3203D}"/>
              </a:ext>
            </a:extLst>
          </p:cNvPr>
          <p:cNvSpPr txBox="1">
            <a:spLocks/>
          </p:cNvSpPr>
          <p:nvPr/>
        </p:nvSpPr>
        <p:spPr>
          <a:xfrm>
            <a:off x="6832243" y="3032837"/>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tiếng</a:t>
            </a:r>
          </a:p>
        </p:txBody>
      </p:sp>
      <p:sp>
        <p:nvSpPr>
          <p:cNvPr id="20" name="Title 1">
            <a:extLst>
              <a:ext uri="{FF2B5EF4-FFF2-40B4-BE49-F238E27FC236}">
                <a16:creationId xmlns:a16="http://schemas.microsoft.com/office/drawing/2014/main" id="{AC6B4AE7-E07B-FB52-C6B9-D42B7BAFCCDA}"/>
              </a:ext>
            </a:extLst>
          </p:cNvPr>
          <p:cNvSpPr txBox="1">
            <a:spLocks/>
          </p:cNvSpPr>
          <p:nvPr/>
        </p:nvSpPr>
        <p:spPr>
          <a:xfrm>
            <a:off x="8531703" y="3032837"/>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nhiệm</a:t>
            </a:r>
          </a:p>
        </p:txBody>
      </p:sp>
      <p:sp>
        <p:nvSpPr>
          <p:cNvPr id="21" name="Title 1">
            <a:extLst>
              <a:ext uri="{FF2B5EF4-FFF2-40B4-BE49-F238E27FC236}">
                <a16:creationId xmlns:a16="http://schemas.microsoft.com/office/drawing/2014/main" id="{BB738171-A00A-51BD-919C-909FC61B59A5}"/>
              </a:ext>
            </a:extLst>
          </p:cNvPr>
          <p:cNvSpPr txBox="1">
            <a:spLocks/>
          </p:cNvSpPr>
          <p:nvPr/>
        </p:nvSpPr>
        <p:spPr>
          <a:xfrm>
            <a:off x="10182413" y="3032837"/>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yến</a:t>
            </a:r>
          </a:p>
        </p:txBody>
      </p:sp>
      <p:sp>
        <p:nvSpPr>
          <p:cNvPr id="22" name="Title 1">
            <a:extLst>
              <a:ext uri="{FF2B5EF4-FFF2-40B4-BE49-F238E27FC236}">
                <a16:creationId xmlns:a16="http://schemas.microsoft.com/office/drawing/2014/main" id="{413577CD-91B8-098F-8F72-577A32BAB10E}"/>
              </a:ext>
            </a:extLst>
          </p:cNvPr>
          <p:cNvSpPr txBox="1">
            <a:spLocks/>
          </p:cNvSpPr>
          <p:nvPr/>
        </p:nvSpPr>
        <p:spPr>
          <a:xfrm>
            <a:off x="3518269" y="4060826"/>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biết</a:t>
            </a:r>
          </a:p>
        </p:txBody>
      </p:sp>
      <p:sp>
        <p:nvSpPr>
          <p:cNvPr id="23" name="Title 1">
            <a:extLst>
              <a:ext uri="{FF2B5EF4-FFF2-40B4-BE49-F238E27FC236}">
                <a16:creationId xmlns:a16="http://schemas.microsoft.com/office/drawing/2014/main" id="{8754DDDE-E195-79C7-24F1-E649145F3453}"/>
              </a:ext>
            </a:extLst>
          </p:cNvPr>
          <p:cNvSpPr txBox="1">
            <a:spLocks/>
          </p:cNvSpPr>
          <p:nvPr/>
        </p:nvSpPr>
        <p:spPr>
          <a:xfrm>
            <a:off x="5186197" y="4060826"/>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diều</a:t>
            </a:r>
          </a:p>
        </p:txBody>
      </p:sp>
      <p:sp>
        <p:nvSpPr>
          <p:cNvPr id="24" name="Title 1">
            <a:extLst>
              <a:ext uri="{FF2B5EF4-FFF2-40B4-BE49-F238E27FC236}">
                <a16:creationId xmlns:a16="http://schemas.microsoft.com/office/drawing/2014/main" id="{AE625193-5772-83BD-70A7-EC0E0CB2911C}"/>
              </a:ext>
            </a:extLst>
          </p:cNvPr>
          <p:cNvSpPr txBox="1">
            <a:spLocks/>
          </p:cNvSpPr>
          <p:nvPr/>
        </p:nvSpPr>
        <p:spPr>
          <a:xfrm>
            <a:off x="6836907" y="4060826"/>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yếu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500"/>
                                        <p:tgtEl>
                                          <p:spTgt spid="2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500"/>
                                        <p:tgtEl>
                                          <p:spTgt spid="2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fade">
                                      <p:cBhvr>
                                        <p:cTn id="72" dur="50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fade">
                                      <p:cBhvr>
                                        <p:cTn id="7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P spid="20" grpId="0"/>
      <p:bldP spid="21" grpId="0"/>
      <p:bldP spid="22" grpId="0"/>
      <p:bldP spid="23"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lớp 1 năm 2020 -2021 knttvcs\ảnh tiếng việt\images (2).jpg">
            <a:extLst>
              <a:ext uri="{FF2B5EF4-FFF2-40B4-BE49-F238E27FC236}">
                <a16:creationId xmlns:a16="http://schemas.microsoft.com/office/drawing/2014/main" id="{C34DD44F-DBBC-61B1-BC48-9889862A61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7558" y="1032933"/>
            <a:ext cx="2835796" cy="362902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4" descr="D:\lớp 1 năm 2020 -2021 knttvcs\ảnh tiếng việt\images (14).jpg">
            <a:extLst>
              <a:ext uri="{FF2B5EF4-FFF2-40B4-BE49-F238E27FC236}">
                <a16:creationId xmlns:a16="http://schemas.microsoft.com/office/drawing/2014/main" id="{79D1C4C2-D642-7453-9DF1-30BB09F29A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5520" y="74325"/>
            <a:ext cx="1866900" cy="186374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6" descr="D:\lớp 1 năm 2020 -2021 knttvcs\ảnh tiếng việt\images (4).jpg">
            <a:extLst>
              <a:ext uri="{FF2B5EF4-FFF2-40B4-BE49-F238E27FC236}">
                <a16:creationId xmlns:a16="http://schemas.microsoft.com/office/drawing/2014/main" id="{B5DCF757-24F3-3A95-1576-104E3F8292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8520" y="4468862"/>
            <a:ext cx="200025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7" descr="D:\lớp 1 năm 2020 -2021 knttvcs\ảnh tiếng việt\images (13).jpg">
            <a:extLst>
              <a:ext uri="{FF2B5EF4-FFF2-40B4-BE49-F238E27FC236}">
                <a16:creationId xmlns:a16="http://schemas.microsoft.com/office/drawing/2014/main" id="{A3E67240-2CCB-8586-AA0D-9E81A2DB8C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45638" y="2362547"/>
            <a:ext cx="2143125" cy="18592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8" descr="D:\lớp 1 năm 2020 -2021 knttvcs\ảnh tiếng việt\images (6).jpg">
            <a:extLst>
              <a:ext uri="{FF2B5EF4-FFF2-40B4-BE49-F238E27FC236}">
                <a16:creationId xmlns:a16="http://schemas.microsoft.com/office/drawing/2014/main" id="{220F089D-A152-7679-D5B8-2154AA6BE4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65516" y="74327"/>
            <a:ext cx="2143125" cy="18637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9" descr="D:\lớp 1 năm 2020 -2021 knttvcs\ảnh tiếng việt\images (10).jpg">
            <a:extLst>
              <a:ext uri="{FF2B5EF4-FFF2-40B4-BE49-F238E27FC236}">
                <a16:creationId xmlns:a16="http://schemas.microsoft.com/office/drawing/2014/main" id="{1404AE87-2907-471F-1F51-89D92203137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33824" y="4730461"/>
            <a:ext cx="2143125" cy="195903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0" descr="D:\lớp 1 năm 2020 -2021 knttvcs\ảnh tiếng việt\images (7).jpg">
            <a:extLst>
              <a:ext uri="{FF2B5EF4-FFF2-40B4-BE49-F238E27FC236}">
                <a16:creationId xmlns:a16="http://schemas.microsoft.com/office/drawing/2014/main" id="{0EDC1891-F81B-7125-8EC1-45B0B009C30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35080" y="2362201"/>
            <a:ext cx="2133600" cy="18509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1" descr="D:\lớp 1 năm 2020 -2021 knttvcs\ảnh tiếng việt\tải xuống (3).jpg">
            <a:extLst>
              <a:ext uri="{FF2B5EF4-FFF2-40B4-BE49-F238E27FC236}">
                <a16:creationId xmlns:a16="http://schemas.microsoft.com/office/drawing/2014/main" id="{C1313D97-DEF0-BF1A-9064-CCF9180F98F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72200" y="2362547"/>
            <a:ext cx="2143125" cy="185922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2" descr="D:\lớp 1 năm 2020 -2021 knttvcs\ảnh tiếng việt\tải xuống (2).jpg">
            <a:extLst>
              <a:ext uri="{FF2B5EF4-FFF2-40B4-BE49-F238E27FC236}">
                <a16:creationId xmlns:a16="http://schemas.microsoft.com/office/drawing/2014/main" id="{5149E3AA-8EAB-E989-A882-E765F856C5E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87330" y="4730462"/>
            <a:ext cx="2143125" cy="195903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3" descr="D:\lớp 1 năm 2020 -2021 knttvcs\ảnh tiếng việt\images (11).jpg">
            <a:extLst>
              <a:ext uri="{FF2B5EF4-FFF2-40B4-BE49-F238E27FC236}">
                <a16:creationId xmlns:a16="http://schemas.microsoft.com/office/drawing/2014/main" id="{AF85408E-CBC2-CF9A-8ED5-43D87A19015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480213" y="100674"/>
            <a:ext cx="2143125" cy="17405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4" descr="D:\lớp 1 năm 2020 -2021 knttvcs\ảnh tiếng việt\pngtree-purple-cartoon-exquisite-gift-box-png-image_4605186.jpg">
            <a:extLst>
              <a:ext uri="{FF2B5EF4-FFF2-40B4-BE49-F238E27FC236}">
                <a16:creationId xmlns:a16="http://schemas.microsoft.com/office/drawing/2014/main" id="{375A3963-8ED6-8D3D-3C8F-91DA07F266F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484950" y="4719623"/>
            <a:ext cx="2164800" cy="197884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E2F8D286-707F-ED6A-26D9-F7291BF0AD24}"/>
              </a:ext>
            </a:extLst>
          </p:cNvPr>
          <p:cNvSpPr txBox="1"/>
          <p:nvPr/>
        </p:nvSpPr>
        <p:spPr>
          <a:xfrm>
            <a:off x="3797648" y="1828800"/>
            <a:ext cx="2414588" cy="523220"/>
          </a:xfrm>
          <a:prstGeom prst="rect">
            <a:avLst/>
          </a:prstGeom>
          <a:noFill/>
        </p:spPr>
        <p:txBody>
          <a:bodyPr wrap="square" rtlCol="0">
            <a:spAutoFit/>
          </a:bodyP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xung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phong</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2225DF95-CEE3-B6A4-B04C-D91D2590D1F2}"/>
              </a:ext>
            </a:extLst>
          </p:cNvPr>
          <p:cNvSpPr txBox="1"/>
          <p:nvPr/>
        </p:nvSpPr>
        <p:spPr>
          <a:xfrm>
            <a:off x="990600" y="6248400"/>
            <a:ext cx="2567189" cy="523220"/>
          </a:xfrm>
          <a:prstGeom prst="rect">
            <a:avLst/>
          </a:prstGeom>
          <a:noFill/>
        </p:spPr>
        <p:txBody>
          <a:bodyPr wrap="square" rtlCol="0">
            <a:spAutoFit/>
          </a:bodyP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trống</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TextBox 15">
            <a:extLst>
              <a:ext uri="{FF2B5EF4-FFF2-40B4-BE49-F238E27FC236}">
                <a16:creationId xmlns:a16="http://schemas.microsoft.com/office/drawing/2014/main" id="{7FBFA1B1-07F7-2C8A-0A08-0222F95B173F}"/>
              </a:ext>
            </a:extLst>
          </p:cNvPr>
          <p:cNvSpPr txBox="1"/>
          <p:nvPr/>
        </p:nvSpPr>
        <p:spPr>
          <a:xfrm>
            <a:off x="4038601" y="6172200"/>
            <a:ext cx="2075037" cy="523220"/>
          </a:xfrm>
          <a:prstGeom prst="rect">
            <a:avLst/>
          </a:prstGeom>
          <a:noFill/>
        </p:spPr>
        <p:txBody>
          <a:bodyPr wrap="square" rtlCol="0">
            <a:spAutoFit/>
          </a:bodyP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xanh</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biếc</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id="{C8CFADF7-7665-EE23-9147-AAB25F7D8067}"/>
              </a:ext>
            </a:extLst>
          </p:cNvPr>
          <p:cNvSpPr txBox="1"/>
          <p:nvPr/>
        </p:nvSpPr>
        <p:spPr>
          <a:xfrm>
            <a:off x="6265516" y="6172200"/>
            <a:ext cx="1735485" cy="523220"/>
          </a:xfrm>
          <a:prstGeom prst="rect">
            <a:avLst/>
          </a:prstGeom>
          <a:noFill/>
        </p:spPr>
        <p:txBody>
          <a:bodyPr wrap="square" rtlCol="0">
            <a:spAutoFit/>
          </a:bodyP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yên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tĩnh</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8761E40B-A6EF-51AF-E3B3-05BC4BFAD100}"/>
              </a:ext>
            </a:extLst>
          </p:cNvPr>
          <p:cNvSpPr txBox="1"/>
          <p:nvPr/>
        </p:nvSpPr>
        <p:spPr>
          <a:xfrm>
            <a:off x="8175960" y="6172200"/>
            <a:ext cx="2187240" cy="523220"/>
          </a:xfrm>
          <a:prstGeom prst="rect">
            <a:avLst/>
          </a:prstGeom>
          <a:noFill/>
        </p:spPr>
        <p:txBody>
          <a:bodyPr wrap="square" rtlCol="0">
            <a:spAutoFit/>
          </a:bodyP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rong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biển</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a16="http://schemas.microsoft.com/office/drawing/2014/main" id="{29A52AC2-727B-9475-A777-29FE541CD8F6}"/>
              </a:ext>
            </a:extLst>
          </p:cNvPr>
          <p:cNvSpPr txBox="1"/>
          <p:nvPr/>
        </p:nvSpPr>
        <p:spPr>
          <a:xfrm>
            <a:off x="8311939" y="4124980"/>
            <a:ext cx="2328353" cy="523220"/>
          </a:xfrm>
          <a:prstGeom prst="rect">
            <a:avLst/>
          </a:prstGeom>
          <a:noFill/>
        </p:spPr>
        <p:txBody>
          <a:bodyPr wrap="square" rtlCol="0">
            <a:spAutoFit/>
          </a:bodyP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Yêu</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mến</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id="{87B41BA8-4F8D-8BBC-CF75-496C2C163D55}"/>
              </a:ext>
            </a:extLst>
          </p:cNvPr>
          <p:cNvSpPr txBox="1"/>
          <p:nvPr/>
        </p:nvSpPr>
        <p:spPr>
          <a:xfrm>
            <a:off x="6424054" y="4124980"/>
            <a:ext cx="1735485" cy="523220"/>
          </a:xfrm>
          <a:prstGeom prst="rect">
            <a:avLst/>
          </a:prstGeom>
          <a:noFill/>
        </p:spPr>
        <p:txBody>
          <a:bodyPr wrap="square" rtlCol="0">
            <a:spAutoFit/>
          </a:bodyP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Hiểu</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biết</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147782E9-F9C8-E5F1-9C5E-CE6F773E4C66}"/>
              </a:ext>
            </a:extLst>
          </p:cNvPr>
          <p:cNvSpPr txBox="1"/>
          <p:nvPr/>
        </p:nvSpPr>
        <p:spPr>
          <a:xfrm>
            <a:off x="4036388" y="4106495"/>
            <a:ext cx="1983412" cy="523220"/>
          </a:xfrm>
          <a:prstGeom prst="rect">
            <a:avLst/>
          </a:prstGeom>
          <a:noFill/>
        </p:spPr>
        <p:txBody>
          <a:bodyPr wrap="square" rtlCol="0">
            <a:spAutoFit/>
          </a:bodyP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trùng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điệp</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xtBox 21">
            <a:extLst>
              <a:ext uri="{FF2B5EF4-FFF2-40B4-BE49-F238E27FC236}">
                <a16:creationId xmlns:a16="http://schemas.microsoft.com/office/drawing/2014/main" id="{13132D89-2009-4D51-0848-DB63ECDE259A}"/>
              </a:ext>
            </a:extLst>
          </p:cNvPr>
          <p:cNvSpPr txBox="1"/>
          <p:nvPr/>
        </p:nvSpPr>
        <p:spPr>
          <a:xfrm>
            <a:off x="8561041" y="1847188"/>
            <a:ext cx="1735485" cy="523220"/>
          </a:xfrm>
          <a:prstGeom prst="rect">
            <a:avLst/>
          </a:prstGeom>
          <a:noFill/>
        </p:spPr>
        <p:txBody>
          <a:bodyPr wrap="square" rtlCol="0">
            <a:spAutoFit/>
          </a:bodyP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Khu</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rừng</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TextBox 22">
            <a:extLst>
              <a:ext uri="{FF2B5EF4-FFF2-40B4-BE49-F238E27FC236}">
                <a16:creationId xmlns:a16="http://schemas.microsoft.com/office/drawing/2014/main" id="{FAAB84E0-FEB4-2F72-6657-6667BAE8E4A0}"/>
              </a:ext>
            </a:extLst>
          </p:cNvPr>
          <p:cNvSpPr txBox="1"/>
          <p:nvPr/>
        </p:nvSpPr>
        <p:spPr>
          <a:xfrm>
            <a:off x="6337088" y="1842723"/>
            <a:ext cx="1968712" cy="523220"/>
          </a:xfrm>
          <a:prstGeom prst="rect">
            <a:avLst/>
          </a:prstGeom>
          <a:noFill/>
        </p:spPr>
        <p:txBody>
          <a:bodyPr wrap="square" rtlCol="0">
            <a:spAutoFit/>
          </a:bodyP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khiêm</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tốn</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5" name="Group 24">
            <a:extLst>
              <a:ext uri="{FF2B5EF4-FFF2-40B4-BE49-F238E27FC236}">
                <a16:creationId xmlns:a16="http://schemas.microsoft.com/office/drawing/2014/main" id="{9B6412A9-14B8-46C1-BFA3-64FB9A773E4E}"/>
              </a:ext>
            </a:extLst>
          </p:cNvPr>
          <p:cNvGrpSpPr/>
          <p:nvPr/>
        </p:nvGrpSpPr>
        <p:grpSpPr>
          <a:xfrm>
            <a:off x="0" y="0"/>
            <a:ext cx="2514601" cy="941185"/>
            <a:chOff x="63500" y="1429216"/>
            <a:chExt cx="1890628" cy="705889"/>
          </a:xfrm>
        </p:grpSpPr>
        <p:sp>
          <p:nvSpPr>
            <p:cNvPr id="26" name="Rounded Rectangle 3">
              <a:extLst>
                <a:ext uri="{FF2B5EF4-FFF2-40B4-BE49-F238E27FC236}">
                  <a16:creationId xmlns:a16="http://schemas.microsoft.com/office/drawing/2014/main" id="{6AD9EDB7-27F7-CD85-C11F-586A219CF670}"/>
                </a:ext>
              </a:extLst>
            </p:cNvPr>
            <p:cNvSpPr/>
            <p:nvPr/>
          </p:nvSpPr>
          <p:spPr>
            <a:xfrm>
              <a:off x="384358" y="1429216"/>
              <a:ext cx="1569770"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Đọc</a:t>
              </a:r>
            </a:p>
          </p:txBody>
        </p:sp>
        <p:sp>
          <p:nvSpPr>
            <p:cNvPr id="27" name="Oval 26">
              <a:extLst>
                <a:ext uri="{FF2B5EF4-FFF2-40B4-BE49-F238E27FC236}">
                  <a16:creationId xmlns:a16="http://schemas.microsoft.com/office/drawing/2014/main" id="{4E7DC39B-10A1-8E36-56BB-ADDFA579E2FC}"/>
                </a:ext>
              </a:extLst>
            </p:cNvPr>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schemeClr val="tx1"/>
                  </a:solidFill>
                  <a:latin typeface="Arial Rounded MT Bold" pitchFamily="34" charset="0"/>
                  <a:ea typeface="Arial-Rounded" pitchFamily="34" charset="0"/>
                  <a:cs typeface="Arial-Rounded" pitchFamily="34" charset="0"/>
                </a:rPr>
                <a:t>1</a:t>
              </a:r>
            </a:p>
          </p:txBody>
        </p:sp>
      </p:grpSp>
    </p:spTree>
    <p:extLst>
      <p:ext uri="{BB962C8B-B14F-4D97-AF65-F5344CB8AC3E}">
        <p14:creationId xmlns:p14="http://schemas.microsoft.com/office/powerpoint/2010/main" val="339301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ircle(in)">
                                      <p:cBhvr>
                                        <p:cTn id="13" dur="2000"/>
                                        <p:tgtEl>
                                          <p:spTgt spid="14"/>
                                        </p:tgtEl>
                                      </p:cBhvr>
                                    </p:animEffect>
                                  </p:childTnLst>
                                </p:cTn>
                              </p:par>
                            </p:childTnLst>
                          </p:cTn>
                        </p:par>
                      </p:childTnLst>
                    </p:cTn>
                  </p:par>
                </p:childTnLst>
              </p:cTn>
              <p:nextCondLst>
                <p:cond evt="onClick" delay="0">
                  <p:tgtEl>
                    <p:spTgt spid="4"/>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ircle(in)">
                                      <p:cBhvr>
                                        <p:cTn id="19" dur="2000"/>
                                        <p:tgtEl>
                                          <p:spTgt spid="15"/>
                                        </p:tgtEl>
                                      </p:cBhvr>
                                    </p:animEffect>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circle(in)">
                                      <p:cBhvr>
                                        <p:cTn id="25" dur="2000"/>
                                        <p:tgtEl>
                                          <p:spTgt spid="19"/>
                                        </p:tgtEl>
                                      </p:cBhvr>
                                    </p:animEffect>
                                  </p:child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circle(in)">
                                      <p:cBhvr>
                                        <p:cTn id="31" dur="2000"/>
                                        <p:tgtEl>
                                          <p:spTgt spid="23"/>
                                        </p:tgtEl>
                                      </p:cBhvr>
                                    </p:animEffect>
                                  </p:childTnLst>
                                </p:cTn>
                              </p:par>
                            </p:childTnLst>
                          </p:cTn>
                        </p:par>
                      </p:childTnLst>
                    </p:cTn>
                  </p:par>
                </p:childTnLst>
              </p:cTn>
              <p:nextCondLst>
                <p:cond evt="onClick" delay="0">
                  <p:tgtEl>
                    <p:spTgt spid="7"/>
                  </p:tgtEl>
                </p:cond>
              </p:nextCondLst>
            </p:seq>
            <p:seq concurrent="1" nextAc="seek">
              <p:cTn id="32" restart="whenNotActive" fill="hold" evtFilter="cancelBubble" nodeType="interactiveSeq">
                <p:stCondLst>
                  <p:cond evt="onClick" delay="0">
                    <p:tgtEl>
                      <p:spTgt spid="8"/>
                    </p:tgtEl>
                  </p:cond>
                </p:stCondLst>
                <p:endSync evt="end" delay="0">
                  <p:rtn val="all"/>
                </p:endSync>
                <p:childTnLst>
                  <p:par>
                    <p:cTn id="33" fill="hold">
                      <p:stCondLst>
                        <p:cond delay="0"/>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circle(in)">
                                      <p:cBhvr>
                                        <p:cTn id="37" dur="2000"/>
                                        <p:tgtEl>
                                          <p:spTgt spid="16"/>
                                        </p:tgtEl>
                                      </p:cBhvr>
                                    </p:animEffec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circle(in)">
                                      <p:cBhvr>
                                        <p:cTn id="43" dur="2000"/>
                                        <p:tgtEl>
                                          <p:spTgt spid="21"/>
                                        </p:tgtEl>
                                      </p:cBhvr>
                                    </p:animEffect>
                                  </p:childTnLst>
                                </p:cTn>
                              </p:par>
                            </p:childTnLst>
                          </p:cTn>
                        </p:par>
                      </p:childTnLst>
                    </p:cTn>
                  </p:par>
                </p:childTnLst>
              </p:cTn>
              <p:nextCondLst>
                <p:cond evt="onClick" delay="0">
                  <p:tgtEl>
                    <p:spTgt spid="9"/>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6" presetClass="entr" presetSubtype="16"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circle(in)">
                                      <p:cBhvr>
                                        <p:cTn id="49" dur="2000"/>
                                        <p:tgtEl>
                                          <p:spTgt spid="20"/>
                                        </p:tgtEl>
                                      </p:cBhvr>
                                    </p:animEffect>
                                  </p:childTnLst>
                                </p:cTn>
                              </p:par>
                            </p:childTnLst>
                          </p:cTn>
                        </p:par>
                      </p:childTnLst>
                    </p:cTn>
                  </p:par>
                </p:childTnLst>
              </p:cTn>
              <p:nextCondLst>
                <p:cond evt="onClick" delay="0">
                  <p:tgtEl>
                    <p:spTgt spid="10"/>
                  </p:tgtEl>
                </p:cond>
              </p:nextCondLst>
            </p:seq>
            <p:seq concurrent="1" nextAc="seek">
              <p:cTn id="50" restart="whenNotActive" fill="hold" evtFilter="cancelBubble" nodeType="interactiveSeq">
                <p:stCondLst>
                  <p:cond evt="onClick" delay="0">
                    <p:tgtEl>
                      <p:spTgt spid="11"/>
                    </p:tgtEl>
                  </p:cond>
                </p:stCondLst>
                <p:endSync evt="end" delay="0">
                  <p:rtn val="all"/>
                </p:endSync>
                <p:childTnLst>
                  <p:par>
                    <p:cTn id="51" fill="hold">
                      <p:stCondLst>
                        <p:cond delay="0"/>
                      </p:stCondLst>
                      <p:childTnLst>
                        <p:par>
                          <p:cTn id="52" fill="hold">
                            <p:stCondLst>
                              <p:cond delay="0"/>
                            </p:stCondLst>
                            <p:childTnLst>
                              <p:par>
                                <p:cTn id="53" presetID="6" presetClass="entr" presetSubtype="16"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circle(in)">
                                      <p:cBhvr>
                                        <p:cTn id="55" dur="2000"/>
                                        <p:tgtEl>
                                          <p:spTgt spid="17"/>
                                        </p:tgtEl>
                                      </p:cBhvr>
                                    </p:animEffect>
                                  </p:childTnLst>
                                </p:cTn>
                              </p:par>
                            </p:childTnLst>
                          </p:cTn>
                        </p:par>
                      </p:childTnLst>
                    </p:cTn>
                  </p:par>
                </p:childTnLst>
              </p:cTn>
              <p:nextCondLst>
                <p:cond evt="onClick" delay="0">
                  <p:tgtEl>
                    <p:spTgt spid="11"/>
                  </p:tgtEl>
                </p:cond>
              </p:nextCondLst>
            </p:seq>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6" presetClass="entr" presetSubtype="16"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circle(in)">
                                      <p:cBhvr>
                                        <p:cTn id="61" dur="2000"/>
                                        <p:tgtEl>
                                          <p:spTgt spid="22"/>
                                        </p:tgtEl>
                                      </p:cBhvr>
                                    </p:animEffect>
                                  </p:childTnLst>
                                </p:cTn>
                              </p:par>
                            </p:childTnLst>
                          </p:cTn>
                        </p:par>
                      </p:childTnLst>
                    </p:cTn>
                  </p:par>
                </p:childTnLst>
              </p:cTn>
              <p:nextCondLst>
                <p:cond evt="onClick" delay="0">
                  <p:tgtEl>
                    <p:spTgt spid="12"/>
                  </p:tgtEl>
                </p:cond>
              </p:nextCondLst>
            </p:seq>
            <p:seq concurrent="1" nextAc="seek">
              <p:cTn id="62" restart="whenNotActive" fill="hold" evtFilter="cancelBubble" nodeType="interactiveSeq">
                <p:stCondLst>
                  <p:cond evt="onClick" delay="0">
                    <p:tgtEl>
                      <p:spTgt spid="13"/>
                    </p:tgtEl>
                  </p:cond>
                </p:stCondLst>
                <p:endSync evt="end" delay="0">
                  <p:rtn val="all"/>
                </p:endSync>
                <p:childTnLst>
                  <p:par>
                    <p:cTn id="63" fill="hold">
                      <p:stCondLst>
                        <p:cond delay="0"/>
                      </p:stCondLst>
                      <p:childTnLst>
                        <p:par>
                          <p:cTn id="64" fill="hold">
                            <p:stCondLst>
                              <p:cond delay="0"/>
                            </p:stCondLst>
                            <p:childTnLst>
                              <p:par>
                                <p:cTn id="65" presetID="6" presetClass="entr" presetSubtype="16"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circle(in)">
                                      <p:cBhvr>
                                        <p:cTn id="67" dur="2000"/>
                                        <p:tgtEl>
                                          <p:spTgt spid="18"/>
                                        </p:tgtEl>
                                      </p:cBhvr>
                                    </p:animEffect>
                                  </p:childTnLst>
                                </p:cTn>
                              </p:par>
                            </p:childTnLst>
                          </p:cTn>
                        </p:par>
                      </p:childTnLst>
                    </p:cTn>
                  </p:par>
                </p:childTnLst>
              </p:cTn>
              <p:nextCondLst>
                <p:cond evt="onClick" delay="0">
                  <p:tgtEl>
                    <p:spTgt spid="13"/>
                  </p:tgtEl>
                </p:cond>
              </p:nextCondLst>
            </p:seq>
          </p:childTnLst>
        </p:cTn>
      </p:par>
    </p:tnLst>
    <p:bldLst>
      <p:bldP spid="14" grpId="0"/>
      <p:bldP spid="15" grpId="0"/>
      <p:bldP spid="16" grpId="0"/>
      <p:bldP spid="17" grpId="0"/>
      <p:bldP spid="18" grpId="0"/>
      <p:bldP spid="19" grpId="0"/>
      <p:bldP spid="20" grpId="0"/>
      <p:bldP spid="21" grpId="0"/>
      <p:bldP spid="22"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4">
            <a:extLst>
              <a:ext uri="{FF2B5EF4-FFF2-40B4-BE49-F238E27FC236}">
                <a16:creationId xmlns:a16="http://schemas.microsoft.com/office/drawing/2014/main" id="{BDDD130E-CDBB-DD0B-02EB-B540CFC8F278}"/>
              </a:ext>
            </a:extLst>
          </p:cNvPr>
          <p:cNvSpPr/>
          <p:nvPr/>
        </p:nvSpPr>
        <p:spPr>
          <a:xfrm>
            <a:off x="4162105" y="201630"/>
            <a:ext cx="3831382" cy="903271"/>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rong biển</a:t>
            </a:r>
          </a:p>
        </p:txBody>
      </p:sp>
      <p:pic>
        <p:nvPicPr>
          <p:cNvPr id="3" name="Picture 2" descr="Rong Biển Sấy Truyền Thống Cao Cấp Hàn Quốc 50g Ít Calo, Giàu Dinh Dưỡng">
            <a:extLst>
              <a:ext uri="{FF2B5EF4-FFF2-40B4-BE49-F238E27FC236}">
                <a16:creationId xmlns:a16="http://schemas.microsoft.com/office/drawing/2014/main" id="{C8B5C229-8748-F36C-FB86-18D5F8E6C2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1" y="1524001"/>
            <a:ext cx="4838953" cy="483895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Rong biển làm thuốc">
            <a:extLst>
              <a:ext uri="{FF2B5EF4-FFF2-40B4-BE49-F238E27FC236}">
                <a16:creationId xmlns:a16="http://schemas.microsoft.com/office/drawing/2014/main" id="{E83B90FA-1249-A221-A771-DA72A97AE50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38262" y="2133601"/>
            <a:ext cx="5348668" cy="4011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4156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B113BEDC-369E-FE4A-6C12-6F7EA2C7EDD6}"/>
              </a:ext>
            </a:extLst>
          </p:cNvPr>
          <p:cNvSpPr/>
          <p:nvPr/>
        </p:nvSpPr>
        <p:spPr>
          <a:xfrm>
            <a:off x="590550" y="685800"/>
            <a:ext cx="10972800" cy="5439918"/>
          </a:xfrm>
          <a:prstGeom prst="roundRect">
            <a:avLst/>
          </a:prstGeom>
          <a:solidFill>
            <a:srgbClr val="FAE1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800">
                <a:solidFill>
                  <a:prstClr val="black"/>
                </a:solidFill>
                <a:latin typeface="Arial-Rounded" pitchFamily="34" charset="0"/>
                <a:ea typeface="Arial-Rounded" pitchFamily="34" charset="0"/>
                <a:cs typeface="Arial-Rounded" pitchFamily="34" charset="0"/>
              </a:rPr>
              <a:t>	Trái đất của chúng ta vô cùng rộng lớn. Núi rừng trùng điệp. Đồng xanh bao la. Bầu trời cao rộng. Biển cả mênh mông. Sự sống không ngừng sinh sôi, nảy nở. Chúng ta cần biết yêu quý, giữ gìn và bảo vệ sự sống trên trái đất này.</a:t>
            </a:r>
          </a:p>
        </p:txBody>
      </p:sp>
      <p:cxnSp>
        <p:nvCxnSpPr>
          <p:cNvPr id="3" name="Straight Connector 2">
            <a:extLst>
              <a:ext uri="{FF2B5EF4-FFF2-40B4-BE49-F238E27FC236}">
                <a16:creationId xmlns:a16="http://schemas.microsoft.com/office/drawing/2014/main" id="{10BA49C6-4635-1693-7060-36DD15AF59D9}"/>
              </a:ext>
            </a:extLst>
          </p:cNvPr>
          <p:cNvCxnSpPr/>
          <p:nvPr/>
        </p:nvCxnSpPr>
        <p:spPr>
          <a:xfrm flipH="1">
            <a:off x="7086600" y="2022335"/>
            <a:ext cx="129038"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B68AF3AB-9427-C448-D991-82160DC1BD3F}"/>
              </a:ext>
            </a:extLst>
          </p:cNvPr>
          <p:cNvSpPr/>
          <p:nvPr/>
        </p:nvSpPr>
        <p:spPr>
          <a:xfrm>
            <a:off x="1783314" y="905550"/>
            <a:ext cx="457200" cy="274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black"/>
                </a:solidFill>
                <a:latin typeface="Arial" pitchFamily="34" charset="0"/>
                <a:ea typeface="Arial-Rounded" pitchFamily="34" charset="0"/>
                <a:cs typeface="Arial" pitchFamily="34" charset="0"/>
              </a:rPr>
              <a:t>1</a:t>
            </a:r>
          </a:p>
        </p:txBody>
      </p:sp>
      <p:sp>
        <p:nvSpPr>
          <p:cNvPr id="5" name="Oval 4">
            <a:extLst>
              <a:ext uri="{FF2B5EF4-FFF2-40B4-BE49-F238E27FC236}">
                <a16:creationId xmlns:a16="http://schemas.microsoft.com/office/drawing/2014/main" id="{A9081B7B-69A0-E94B-AED6-7DD49D1419DC}"/>
              </a:ext>
            </a:extLst>
          </p:cNvPr>
          <p:cNvSpPr/>
          <p:nvPr/>
        </p:nvSpPr>
        <p:spPr>
          <a:xfrm>
            <a:off x="2107060" y="1865924"/>
            <a:ext cx="457200" cy="274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black"/>
                </a:solidFill>
                <a:latin typeface="Arial" pitchFamily="34" charset="0"/>
                <a:ea typeface="Arial-Rounded" pitchFamily="34" charset="0"/>
                <a:cs typeface="Arial" pitchFamily="34" charset="0"/>
              </a:rPr>
              <a:t>2</a:t>
            </a:r>
          </a:p>
        </p:txBody>
      </p:sp>
      <p:cxnSp>
        <p:nvCxnSpPr>
          <p:cNvPr id="6" name="Straight Connector 5">
            <a:extLst>
              <a:ext uri="{FF2B5EF4-FFF2-40B4-BE49-F238E27FC236}">
                <a16:creationId xmlns:a16="http://schemas.microsoft.com/office/drawing/2014/main" id="{C201B015-58AC-6C0E-334E-A89D9B562996}"/>
              </a:ext>
            </a:extLst>
          </p:cNvPr>
          <p:cNvCxnSpPr/>
          <p:nvPr/>
        </p:nvCxnSpPr>
        <p:spPr>
          <a:xfrm flipH="1">
            <a:off x="1885901" y="2004546"/>
            <a:ext cx="106643"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8B2A4AE-9020-FD13-E022-20BE6DFC0957}"/>
              </a:ext>
            </a:extLst>
          </p:cNvPr>
          <p:cNvCxnSpPr/>
          <p:nvPr/>
        </p:nvCxnSpPr>
        <p:spPr>
          <a:xfrm flipH="1">
            <a:off x="1575807" y="2836780"/>
            <a:ext cx="141942" cy="61229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6F8762C7-9142-ED7D-95DA-05F5A26E218C}"/>
              </a:ext>
            </a:extLst>
          </p:cNvPr>
          <p:cNvSpPr/>
          <p:nvPr/>
        </p:nvSpPr>
        <p:spPr>
          <a:xfrm>
            <a:off x="7315200" y="1833078"/>
            <a:ext cx="457200" cy="274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black"/>
                </a:solidFill>
                <a:latin typeface="Arial" pitchFamily="34" charset="0"/>
                <a:ea typeface="Arial-Rounded" pitchFamily="34" charset="0"/>
                <a:cs typeface="Arial" pitchFamily="34" charset="0"/>
              </a:rPr>
              <a:t>3</a:t>
            </a:r>
          </a:p>
        </p:txBody>
      </p:sp>
      <p:cxnSp>
        <p:nvCxnSpPr>
          <p:cNvPr id="9" name="Straight Connector 8">
            <a:extLst>
              <a:ext uri="{FF2B5EF4-FFF2-40B4-BE49-F238E27FC236}">
                <a16:creationId xmlns:a16="http://schemas.microsoft.com/office/drawing/2014/main" id="{32B75B3B-D0B1-3063-2253-E89C0F3D08DC}"/>
              </a:ext>
            </a:extLst>
          </p:cNvPr>
          <p:cNvCxnSpPr/>
          <p:nvPr/>
        </p:nvCxnSpPr>
        <p:spPr>
          <a:xfrm flipH="1">
            <a:off x="7043888" y="2764806"/>
            <a:ext cx="171750"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71BB5A83-E204-52A3-9731-E13A7B9A3A65}"/>
              </a:ext>
            </a:extLst>
          </p:cNvPr>
          <p:cNvSpPr/>
          <p:nvPr/>
        </p:nvSpPr>
        <p:spPr>
          <a:xfrm>
            <a:off x="2043334" y="2523803"/>
            <a:ext cx="457200" cy="274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black"/>
                </a:solidFill>
                <a:latin typeface="Arial" pitchFamily="34" charset="0"/>
                <a:ea typeface="Arial-Rounded" pitchFamily="34" charset="0"/>
                <a:cs typeface="Arial" pitchFamily="34" charset="0"/>
              </a:rPr>
              <a:t>4</a:t>
            </a:r>
          </a:p>
        </p:txBody>
      </p:sp>
      <p:cxnSp>
        <p:nvCxnSpPr>
          <p:cNvPr id="11" name="Straight Connector 10">
            <a:extLst>
              <a:ext uri="{FF2B5EF4-FFF2-40B4-BE49-F238E27FC236}">
                <a16:creationId xmlns:a16="http://schemas.microsoft.com/office/drawing/2014/main" id="{65B68766-C5F0-D14B-C93C-78E2BE34722C}"/>
              </a:ext>
            </a:extLst>
          </p:cNvPr>
          <p:cNvCxnSpPr/>
          <p:nvPr/>
        </p:nvCxnSpPr>
        <p:spPr>
          <a:xfrm flipH="1">
            <a:off x="2667000" y="3405759"/>
            <a:ext cx="141942"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F74E8207-6595-1CD6-43CD-27E7675BC155}"/>
              </a:ext>
            </a:extLst>
          </p:cNvPr>
          <p:cNvSpPr/>
          <p:nvPr/>
        </p:nvSpPr>
        <p:spPr>
          <a:xfrm>
            <a:off x="7363358" y="2539444"/>
            <a:ext cx="457200" cy="274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black"/>
                </a:solidFill>
                <a:latin typeface="Arial" pitchFamily="34" charset="0"/>
                <a:ea typeface="Arial-Rounded" pitchFamily="34" charset="0"/>
                <a:cs typeface="Arial" pitchFamily="34" charset="0"/>
              </a:rPr>
              <a:t>5</a:t>
            </a:r>
          </a:p>
        </p:txBody>
      </p:sp>
      <p:cxnSp>
        <p:nvCxnSpPr>
          <p:cNvPr id="13" name="Straight Connector 12">
            <a:extLst>
              <a:ext uri="{FF2B5EF4-FFF2-40B4-BE49-F238E27FC236}">
                <a16:creationId xmlns:a16="http://schemas.microsoft.com/office/drawing/2014/main" id="{19BA1342-EEFB-46D7-4FA3-6B069B83E32A}"/>
              </a:ext>
            </a:extLst>
          </p:cNvPr>
          <p:cNvCxnSpPr/>
          <p:nvPr/>
        </p:nvCxnSpPr>
        <p:spPr>
          <a:xfrm flipH="1">
            <a:off x="2967308" y="4290751"/>
            <a:ext cx="141942"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446BE22C-85D5-6C15-514C-AC483188D552}"/>
              </a:ext>
            </a:extLst>
          </p:cNvPr>
          <p:cNvSpPr/>
          <p:nvPr/>
        </p:nvSpPr>
        <p:spPr>
          <a:xfrm>
            <a:off x="2967308" y="3292659"/>
            <a:ext cx="457200" cy="274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black"/>
                </a:solidFill>
                <a:latin typeface="Arial" pitchFamily="34" charset="0"/>
                <a:ea typeface="Arial-Rounded" pitchFamily="34" charset="0"/>
                <a:cs typeface="Arial" pitchFamily="34" charset="0"/>
              </a:rPr>
              <a:t>6</a:t>
            </a:r>
          </a:p>
        </p:txBody>
      </p:sp>
      <p:cxnSp>
        <p:nvCxnSpPr>
          <p:cNvPr id="15" name="Straight Connector 14">
            <a:extLst>
              <a:ext uri="{FF2B5EF4-FFF2-40B4-BE49-F238E27FC236}">
                <a16:creationId xmlns:a16="http://schemas.microsoft.com/office/drawing/2014/main" id="{738369E2-6C46-9FE4-31BE-361D519116D1}"/>
              </a:ext>
            </a:extLst>
          </p:cNvPr>
          <p:cNvCxnSpPr/>
          <p:nvPr/>
        </p:nvCxnSpPr>
        <p:spPr>
          <a:xfrm flipH="1">
            <a:off x="10896600" y="4872637"/>
            <a:ext cx="141942"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6686D2D9-2C05-8533-51B8-9AF228096BA9}"/>
              </a:ext>
            </a:extLst>
          </p:cNvPr>
          <p:cNvSpPr/>
          <p:nvPr/>
        </p:nvSpPr>
        <p:spPr>
          <a:xfrm>
            <a:off x="3356279" y="4009698"/>
            <a:ext cx="457200" cy="274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black"/>
                </a:solidFill>
                <a:latin typeface="Arial" pitchFamily="34" charset="0"/>
                <a:ea typeface="Arial-Rounded" pitchFamily="34" charset="0"/>
                <a:cs typeface="Arial" pitchFamily="34" charset="0"/>
              </a:rPr>
              <a:t>7</a:t>
            </a:r>
          </a:p>
        </p:txBody>
      </p:sp>
    </p:spTree>
    <p:extLst>
      <p:ext uri="{BB962C8B-B14F-4D97-AF65-F5344CB8AC3E}">
        <p14:creationId xmlns:p14="http://schemas.microsoft.com/office/powerpoint/2010/main" val="4093126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500"/>
                                        <p:tgtEl>
                                          <p:spTgt spid="1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500"/>
                                        <p:tgtEl>
                                          <p:spTgt spid="15"/>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fade">
                                      <p:cBhvr>
                                        <p:cTn id="7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10" grpId="0" animBg="1"/>
      <p:bldP spid="12" grpId="0" animBg="1"/>
      <p:bldP spid="14"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76C07947-ADFD-0064-84A6-38E13D01ABF3}"/>
              </a:ext>
            </a:extLst>
          </p:cNvPr>
          <p:cNvSpPr/>
          <p:nvPr/>
        </p:nvSpPr>
        <p:spPr>
          <a:xfrm>
            <a:off x="333702" y="194182"/>
            <a:ext cx="11506200" cy="5292218"/>
          </a:xfrm>
          <a:prstGeom prst="roundRect">
            <a:avLst/>
          </a:prstGeom>
          <a:solidFill>
            <a:srgbClr val="FAE1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800">
                <a:solidFill>
                  <a:prstClr val="black"/>
                </a:solidFill>
                <a:latin typeface="Arial-Rounded" pitchFamily="34" charset="0"/>
                <a:ea typeface="Arial-Rounded" pitchFamily="34" charset="0"/>
                <a:cs typeface="Arial-Rounded" pitchFamily="34" charset="0"/>
              </a:rPr>
              <a:t>	Trái đất của chúng ta vô cùng rộng lớn. Núi rừng trùng điệp. Đồng xanh bao la. Bầu trời cao rộng. Biển cả mênh mông. Sự sống không ngừng sinh sôi, nảy nở. Chúng ta cần biết yêu quý, giữ gìn và bảo vệ sự sống trên trái đất này.</a:t>
            </a:r>
          </a:p>
        </p:txBody>
      </p:sp>
      <p:cxnSp>
        <p:nvCxnSpPr>
          <p:cNvPr id="3" name="Straight Connector 2">
            <a:extLst>
              <a:ext uri="{FF2B5EF4-FFF2-40B4-BE49-F238E27FC236}">
                <a16:creationId xmlns:a16="http://schemas.microsoft.com/office/drawing/2014/main" id="{3393E46B-03D9-EE9F-F6EC-CA25A405BE40}"/>
              </a:ext>
            </a:extLst>
          </p:cNvPr>
          <p:cNvCxnSpPr/>
          <p:nvPr/>
        </p:nvCxnSpPr>
        <p:spPr>
          <a:xfrm>
            <a:off x="7191702" y="1371600"/>
            <a:ext cx="4191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Rounded Rectangle 13">
            <a:extLst>
              <a:ext uri="{FF2B5EF4-FFF2-40B4-BE49-F238E27FC236}">
                <a16:creationId xmlns:a16="http://schemas.microsoft.com/office/drawing/2014/main" id="{CACEB805-24A5-093A-4E3F-C79E9DE5FFA0}"/>
              </a:ext>
            </a:extLst>
          </p:cNvPr>
          <p:cNvSpPr/>
          <p:nvPr/>
        </p:nvSpPr>
        <p:spPr>
          <a:xfrm>
            <a:off x="693775" y="5756670"/>
            <a:ext cx="10931381" cy="99359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prstClr val="white"/>
                </a:solidFill>
                <a:latin typeface="Arial-Rounded" pitchFamily="34" charset="0"/>
                <a:ea typeface="Arial-Rounded" pitchFamily="34" charset="0"/>
                <a:cs typeface="Arial-Rounded" pitchFamily="34" charset="0"/>
              </a:rPr>
              <a:t>Trái đất của chúng ta có đặc điểm gì?</a:t>
            </a:r>
          </a:p>
        </p:txBody>
      </p:sp>
      <p:sp>
        <p:nvSpPr>
          <p:cNvPr id="5" name="Rounded Rectangle 10">
            <a:extLst>
              <a:ext uri="{FF2B5EF4-FFF2-40B4-BE49-F238E27FC236}">
                <a16:creationId xmlns:a16="http://schemas.microsoft.com/office/drawing/2014/main" id="{9C1DC266-9AA2-161F-412B-62E7AE7B3C5C}"/>
              </a:ext>
            </a:extLst>
          </p:cNvPr>
          <p:cNvSpPr/>
          <p:nvPr/>
        </p:nvSpPr>
        <p:spPr>
          <a:xfrm>
            <a:off x="693775" y="5756670"/>
            <a:ext cx="10931381" cy="99359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prstClr val="white"/>
                </a:solidFill>
                <a:latin typeface="Arial-Rounded" pitchFamily="34" charset="0"/>
                <a:ea typeface="Arial-Rounded" pitchFamily="34" charset="0"/>
                <a:cs typeface="Arial-Rounded" pitchFamily="34" charset="0"/>
              </a:rPr>
              <a:t>Trên trái đất có những gì?</a:t>
            </a:r>
          </a:p>
        </p:txBody>
      </p:sp>
      <p:cxnSp>
        <p:nvCxnSpPr>
          <p:cNvPr id="6" name="Straight Connector 5">
            <a:extLst>
              <a:ext uri="{FF2B5EF4-FFF2-40B4-BE49-F238E27FC236}">
                <a16:creationId xmlns:a16="http://schemas.microsoft.com/office/drawing/2014/main" id="{D55C48C5-80E2-301B-4421-DAD65D6246AB}"/>
              </a:ext>
            </a:extLst>
          </p:cNvPr>
          <p:cNvCxnSpPr/>
          <p:nvPr/>
        </p:nvCxnSpPr>
        <p:spPr>
          <a:xfrm>
            <a:off x="672393" y="2057400"/>
            <a:ext cx="20955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BF7F3F0-15B4-3B53-0F57-FB28409BDB8F}"/>
              </a:ext>
            </a:extLst>
          </p:cNvPr>
          <p:cNvCxnSpPr/>
          <p:nvPr/>
        </p:nvCxnSpPr>
        <p:spPr>
          <a:xfrm>
            <a:off x="6387664" y="2057400"/>
            <a:ext cx="296260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5126FA8-1BAD-6FC2-1735-D03F3E71DD0D}"/>
              </a:ext>
            </a:extLst>
          </p:cNvPr>
          <p:cNvCxnSpPr/>
          <p:nvPr/>
        </p:nvCxnSpPr>
        <p:spPr>
          <a:xfrm>
            <a:off x="751258" y="2840291"/>
            <a:ext cx="183954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51ADB7F-B896-0F3A-2F6A-D3F41CB16605}"/>
              </a:ext>
            </a:extLst>
          </p:cNvPr>
          <p:cNvCxnSpPr/>
          <p:nvPr/>
        </p:nvCxnSpPr>
        <p:spPr>
          <a:xfrm>
            <a:off x="5383692" y="2821637"/>
            <a:ext cx="183954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Rounded Rectangle 20">
            <a:extLst>
              <a:ext uri="{FF2B5EF4-FFF2-40B4-BE49-F238E27FC236}">
                <a16:creationId xmlns:a16="http://schemas.microsoft.com/office/drawing/2014/main" id="{6BB8FC19-0B4D-110C-BA03-944BC998B64E}"/>
              </a:ext>
            </a:extLst>
          </p:cNvPr>
          <p:cNvSpPr/>
          <p:nvPr/>
        </p:nvSpPr>
        <p:spPr>
          <a:xfrm>
            <a:off x="693775" y="5756670"/>
            <a:ext cx="10931381" cy="99359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prstClr val="white"/>
                </a:solidFill>
                <a:latin typeface="Arial-Rounded" pitchFamily="34" charset="0"/>
                <a:ea typeface="Arial-Rounded" pitchFamily="34" charset="0"/>
                <a:cs typeface="Arial-Rounded" pitchFamily="34" charset="0"/>
              </a:rPr>
              <a:t>Chúng ta cần làm gì cho sự sống trên trái đất?</a:t>
            </a:r>
          </a:p>
        </p:txBody>
      </p:sp>
      <p:cxnSp>
        <p:nvCxnSpPr>
          <p:cNvPr id="11" name="Straight Connector 10">
            <a:extLst>
              <a:ext uri="{FF2B5EF4-FFF2-40B4-BE49-F238E27FC236}">
                <a16:creationId xmlns:a16="http://schemas.microsoft.com/office/drawing/2014/main" id="{88239EEB-6DEE-7A5A-014E-389A1A54AD31}"/>
              </a:ext>
            </a:extLst>
          </p:cNvPr>
          <p:cNvCxnSpPr/>
          <p:nvPr/>
        </p:nvCxnSpPr>
        <p:spPr>
          <a:xfrm>
            <a:off x="5402801" y="4343400"/>
            <a:ext cx="202349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A484DB3-3C16-1AA2-EDF1-E9D38929DA5C}"/>
              </a:ext>
            </a:extLst>
          </p:cNvPr>
          <p:cNvCxnSpPr/>
          <p:nvPr/>
        </p:nvCxnSpPr>
        <p:spPr>
          <a:xfrm>
            <a:off x="7871792" y="4343400"/>
            <a:ext cx="16723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D2D48C9-1DAE-047B-166B-05300F58E4DB}"/>
              </a:ext>
            </a:extLst>
          </p:cNvPr>
          <p:cNvCxnSpPr/>
          <p:nvPr/>
        </p:nvCxnSpPr>
        <p:spPr>
          <a:xfrm>
            <a:off x="10528737" y="4267200"/>
            <a:ext cx="10383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E61760C-996E-60DA-B166-DF17AF8D82A6}"/>
              </a:ext>
            </a:extLst>
          </p:cNvPr>
          <p:cNvCxnSpPr/>
          <p:nvPr/>
        </p:nvCxnSpPr>
        <p:spPr>
          <a:xfrm>
            <a:off x="586314" y="5029200"/>
            <a:ext cx="78014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3530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10"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par>
                                <p:cTn id="31" presetID="10"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par>
                                <p:cTn id="34" presetID="10" presetClass="entr" presetSubtype="0"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6"/>
                                        </p:tgtEl>
                                      </p:cBhvr>
                                    </p:animEffect>
                                    <p:set>
                                      <p:cBhvr>
                                        <p:cTn id="41" dur="1" fill="hold">
                                          <p:stCondLst>
                                            <p:cond delay="499"/>
                                          </p:stCondLst>
                                        </p:cTn>
                                        <p:tgtEl>
                                          <p:spTgt spid="6"/>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8"/>
                                        </p:tgtEl>
                                      </p:cBhvr>
                                    </p:animEffect>
                                    <p:set>
                                      <p:cBhvr>
                                        <p:cTn id="47" dur="1" fill="hold">
                                          <p:stCondLst>
                                            <p:cond delay="499"/>
                                          </p:stCondLst>
                                        </p:cTn>
                                        <p:tgtEl>
                                          <p:spTgt spid="8"/>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9"/>
                                        </p:tgtEl>
                                      </p:cBhvr>
                                    </p:animEffect>
                                    <p:set>
                                      <p:cBhvr>
                                        <p:cTn id="50" dur="1" fill="hold">
                                          <p:stCondLst>
                                            <p:cond delay="499"/>
                                          </p:stCondLst>
                                        </p:cTn>
                                        <p:tgtEl>
                                          <p:spTgt spid="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500"/>
                                        <p:tgtEl>
                                          <p:spTgt spid="10"/>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500"/>
                                        <p:tgtEl>
                                          <p:spTgt spid="11"/>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500"/>
                                        <p:tgtEl>
                                          <p:spTgt spid="12"/>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fade">
                                      <p:cBhvr>
                                        <p:cTn id="70" dur="500"/>
                                        <p:tgtEl>
                                          <p:spTgt spid="13"/>
                                        </p:tgtEl>
                                      </p:cBhvr>
                                    </p:animEffect>
                                  </p:childTnLst>
                                </p:cTn>
                              </p:par>
                              <p:par>
                                <p:cTn id="71" presetID="10" presetClass="entr" presetSubtype="0" fill="hold" nodeType="with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fade">
                                      <p:cBhvr>
                                        <p:cTn id="73" dur="500"/>
                                        <p:tgtEl>
                                          <p:spTgt spid="14"/>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1"/>
                                        </p:tgtEl>
                                      </p:cBhvr>
                                    </p:animEffect>
                                    <p:set>
                                      <p:cBhvr>
                                        <p:cTn id="78" dur="1" fill="hold">
                                          <p:stCondLst>
                                            <p:cond delay="499"/>
                                          </p:stCondLst>
                                        </p:cTn>
                                        <p:tgtEl>
                                          <p:spTgt spid="11"/>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500"/>
                                        <p:tgtEl>
                                          <p:spTgt spid="12"/>
                                        </p:tgtEl>
                                      </p:cBhvr>
                                    </p:animEffect>
                                    <p:set>
                                      <p:cBhvr>
                                        <p:cTn id="81" dur="1" fill="hold">
                                          <p:stCondLst>
                                            <p:cond delay="499"/>
                                          </p:stCondLst>
                                        </p:cTn>
                                        <p:tgtEl>
                                          <p:spTgt spid="12"/>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500"/>
                                        <p:tgtEl>
                                          <p:spTgt spid="13"/>
                                        </p:tgtEl>
                                      </p:cBhvr>
                                    </p:animEffect>
                                    <p:set>
                                      <p:cBhvr>
                                        <p:cTn id="84" dur="1" fill="hold">
                                          <p:stCondLst>
                                            <p:cond delay="499"/>
                                          </p:stCondLst>
                                        </p:cTn>
                                        <p:tgtEl>
                                          <p:spTgt spid="13"/>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500"/>
                                        <p:tgtEl>
                                          <p:spTgt spid="14"/>
                                        </p:tgtEl>
                                      </p:cBhvr>
                                    </p:animEffect>
                                    <p:set>
                                      <p:cBhvr>
                                        <p:cTn id="87"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230477" y="203423"/>
            <a:ext cx="2621250" cy="941185"/>
            <a:chOff x="63500" y="1429216"/>
            <a:chExt cx="1970813" cy="705889"/>
          </a:xfrm>
        </p:grpSpPr>
        <p:sp>
          <p:nvSpPr>
            <p:cNvPr id="17" name="Rounded Rectangle 16"/>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Viết</a:t>
              </a:r>
            </a:p>
          </p:txBody>
        </p:sp>
        <p:sp>
          <p:nvSpPr>
            <p:cNvPr id="19" name="Oval 18"/>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black"/>
                  </a:solidFill>
                  <a:latin typeface="Arial Rounded MT Bold" pitchFamily="34" charset="0"/>
                  <a:ea typeface="Arial-Rounded" pitchFamily="34" charset="0"/>
                  <a:cs typeface="Arial-Rounded" pitchFamily="34" charset="0"/>
                </a:rPr>
                <a:t>2</a:t>
              </a:r>
            </a:p>
          </p:txBody>
        </p:sp>
      </p:grpSp>
      <p:grpSp>
        <p:nvGrpSpPr>
          <p:cNvPr id="2" name="Group 1"/>
          <p:cNvGrpSpPr/>
          <p:nvPr/>
        </p:nvGrpSpPr>
        <p:grpSpPr>
          <a:xfrm>
            <a:off x="74645" y="2403133"/>
            <a:ext cx="12560344" cy="2080402"/>
            <a:chOff x="-15081" y="2184691"/>
            <a:chExt cx="15198016" cy="2517286"/>
          </a:xfrm>
        </p:grpSpPr>
        <p:pic>
          <p:nvPicPr>
            <p:cNvPr id="3076"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7658"/>
            <a:stretch/>
          </p:blipFill>
          <p:spPr bwMode="auto">
            <a:xfrm>
              <a:off x="-15081" y="2184691"/>
              <a:ext cx="7599008" cy="2517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7658"/>
            <a:stretch/>
          </p:blipFill>
          <p:spPr bwMode="auto">
            <a:xfrm>
              <a:off x="7583927" y="2184691"/>
              <a:ext cx="7599008" cy="2517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 name="TextBox 9"/>
          <p:cNvSpPr txBox="1"/>
          <p:nvPr/>
        </p:nvSpPr>
        <p:spPr>
          <a:xfrm>
            <a:off x="-348540" y="3087645"/>
            <a:ext cx="13499608" cy="1169353"/>
          </a:xfrm>
          <a:prstGeom prst="rect">
            <a:avLst/>
          </a:prstGeom>
          <a:noFill/>
        </p:spPr>
        <p:txBody>
          <a:bodyPr wrap="square" lIns="121725" tIns="60862" rIns="121725" bIns="60862" rtlCol="0">
            <a:spAutoFit/>
          </a:bodyPr>
          <a:lstStyle/>
          <a:p>
            <a:pPr algn="just"/>
            <a:r>
              <a:rPr lang="vi-VN" sz="6800">
                <a:solidFill>
                  <a:srgbClr val="FF0000"/>
                </a:solidFill>
                <a:latin typeface="HP001 4 hàng" pitchFamily="34" charset="0"/>
              </a:rPr>
              <a:t> Cá</a:t>
            </a:r>
            <a:r>
              <a:rPr lang="el-GR" sz="6800">
                <a:solidFill>
                  <a:srgbClr val="FF0000"/>
                </a:solidFill>
                <a:latin typeface="HP001 4 hàng" pitchFamily="34" charset="0"/>
              </a:rPr>
              <a:t>ζ </a:t>
            </a:r>
            <a:r>
              <a:rPr lang="vi-VN" sz="6800">
                <a:solidFill>
                  <a:srgbClr val="FF0000"/>
                </a:solidFill>
                <a:latin typeface="HP001 4 hàng" pitchFamily="34" charset="0"/>
              </a:rPr>
              <a:t>d</a:t>
            </a:r>
            <a:r>
              <a:rPr lang="el-GR" sz="6800">
                <a:solidFill>
                  <a:srgbClr val="FF0000"/>
                </a:solidFill>
                <a:latin typeface="HP001 4 hàng" pitchFamily="34" charset="0"/>
              </a:rPr>
              <a:t>Ηϛ</a:t>
            </a:r>
            <a:r>
              <a:rPr lang="vi-VN" sz="6800">
                <a:solidFill>
                  <a:srgbClr val="FF0000"/>
                </a:solidFill>
                <a:latin typeface="HP001 4 hàng" pitchFamily="34" charset="0"/>
              </a:rPr>
              <a:t>u </a:t>
            </a:r>
            <a:r>
              <a:rPr lang="el-GR" sz="6800">
                <a:solidFill>
                  <a:srgbClr val="FF0000"/>
                </a:solidFill>
                <a:latin typeface="HP001 4 hàng" pitchFamily="34" charset="0"/>
              </a:rPr>
              <a:t>ε</a:t>
            </a:r>
            <a:r>
              <a:rPr lang="vi-VN" sz="6800">
                <a:solidFill>
                  <a:srgbClr val="FF0000"/>
                </a:solidFill>
                <a:latin typeface="HP001 4 hàng" pitchFamily="34" charset="0"/>
              </a:rPr>
              <a:t>ao l</a:t>
            </a:r>
            <a:r>
              <a:rPr lang="el-GR" sz="6800">
                <a:solidFill>
                  <a:srgbClr val="FF0000"/>
                </a:solidFill>
                <a:latin typeface="HP001 4 hàng" pitchFamily="34" charset="0"/>
              </a:rPr>
              <a:t>Η</a:t>
            </a:r>
            <a:r>
              <a:rPr lang="vi-VN" sz="6800">
                <a:solidFill>
                  <a:srgbClr val="FF0000"/>
                </a:solidFill>
                <a:latin typeface="HP001 4 hàng" pitchFamily="34" charset="0"/>
              </a:rPr>
              <a:t>İng </a:t>
            </a:r>
            <a:r>
              <a:rPr lang="el-GR" sz="6800">
                <a:solidFill>
                  <a:srgbClr val="FF0000"/>
                </a:solidFill>
                <a:latin typeface="HP001 4 hàng" pitchFamily="34" charset="0"/>
              </a:rPr>
              <a:t>Λ</a:t>
            </a:r>
            <a:r>
              <a:rPr lang="vi-VN" sz="6800">
                <a:solidFill>
                  <a:srgbClr val="FF0000"/>
                </a:solidFill>
                <a:latin typeface="HP001 4 hàng" pitchFamily="34" charset="0"/>
              </a:rPr>
              <a:t>łn bầu </a:t>
            </a:r>
            <a:endParaRPr lang="en-US" sz="6800">
              <a:solidFill>
                <a:srgbClr val="FF0000"/>
              </a:solidFill>
              <a:latin typeface="HP001 4 hàng" pitchFamily="34" charset="0"/>
            </a:endParaRPr>
          </a:p>
        </p:txBody>
      </p:sp>
      <p:grpSp>
        <p:nvGrpSpPr>
          <p:cNvPr id="9" name="Group 8"/>
          <p:cNvGrpSpPr/>
          <p:nvPr/>
        </p:nvGrpSpPr>
        <p:grpSpPr>
          <a:xfrm>
            <a:off x="74645" y="4480252"/>
            <a:ext cx="12560344" cy="2080402"/>
            <a:chOff x="-15081" y="2184691"/>
            <a:chExt cx="15198016" cy="2517286"/>
          </a:xfrm>
        </p:grpSpPr>
        <p:pic>
          <p:nvPicPr>
            <p:cNvPr id="11"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7658"/>
            <a:stretch/>
          </p:blipFill>
          <p:spPr bwMode="auto">
            <a:xfrm>
              <a:off x="-15081" y="2184691"/>
              <a:ext cx="7599008" cy="2517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7658"/>
            <a:stretch/>
          </p:blipFill>
          <p:spPr bwMode="auto">
            <a:xfrm>
              <a:off x="7583927" y="2184691"/>
              <a:ext cx="7599008" cy="2517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3" name="TextBox 12"/>
          <p:cNvSpPr txBox="1"/>
          <p:nvPr/>
        </p:nvSpPr>
        <p:spPr>
          <a:xfrm>
            <a:off x="0" y="4469448"/>
            <a:ext cx="9220414" cy="1169353"/>
          </a:xfrm>
          <a:prstGeom prst="rect">
            <a:avLst/>
          </a:prstGeom>
          <a:noFill/>
        </p:spPr>
        <p:txBody>
          <a:bodyPr wrap="square" lIns="121725" tIns="60862" rIns="121725" bIns="60862" rtlCol="0">
            <a:spAutoFit/>
          </a:bodyPr>
          <a:lstStyle/>
          <a:p>
            <a:pPr algn="just"/>
            <a:r>
              <a:rPr lang="vi-VN" sz="6800">
                <a:solidFill>
                  <a:srgbClr val="FF0000"/>
                </a:solidFill>
                <a:latin typeface="HP001 4 hàng" pitchFamily="34" charset="0"/>
              </a:rPr>
              <a:t>ǇrƟ</a:t>
            </a:r>
            <a:r>
              <a:rPr lang="en-US" sz="6800">
                <a:solidFill>
                  <a:srgbClr val="FF0000"/>
                </a:solidFill>
                <a:latin typeface="HP001 4 hàng" pitchFamily="34" charset="0"/>
              </a:rPr>
              <a:t>.</a:t>
            </a:r>
            <a:r>
              <a:rPr lang="vi-VN" sz="6800">
                <a:solidFill>
                  <a:srgbClr val="FF0000"/>
                </a:solidFill>
                <a:latin typeface="HP001 4 hàng" pitchFamily="34" charset="0"/>
              </a:rPr>
              <a:t> </a:t>
            </a:r>
            <a:endParaRPr lang="en-US" sz="6800">
              <a:solidFill>
                <a:srgbClr val="FF0000"/>
              </a:solidFill>
              <a:latin typeface="HP001 4 hàng" pitchFamily="34" charset="0"/>
            </a:endParaRPr>
          </a:p>
        </p:txBody>
      </p:sp>
    </p:spTree>
    <p:extLst>
      <p:ext uri="{BB962C8B-B14F-4D97-AF65-F5344CB8AC3E}">
        <p14:creationId xmlns:p14="http://schemas.microsoft.com/office/powerpoint/2010/main" val="8495269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7335693-B9EC-4D9C-B1C8-A936B28454C8}"/>
              </a:ext>
            </a:extLst>
          </p:cNvPr>
          <p:cNvSpPr/>
          <p:nvPr/>
        </p:nvSpPr>
        <p:spPr>
          <a:xfrm>
            <a:off x="1053541" y="-827735"/>
            <a:ext cx="9953128" cy="12311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 b="1" i="0" u="none" strike="noStrike" kern="1200" cap="none" spc="0" normalizeH="0" baseline="0" noProof="0">
                <a:ln>
                  <a:noFill/>
                </a:ln>
                <a:solidFill>
                  <a:srgbClr val="FC2462"/>
                </a:solidFill>
                <a:effectLst/>
                <a:uLnTx/>
                <a:uFillTx/>
                <a:latin typeface="Times New Roman" panose="02020603050405020304" pitchFamily="18" charset="0"/>
                <a:ea typeface="微软雅黑"/>
                <a:cs typeface="Times New Roman" panose="02020603050405020304" pitchFamily="18" charset="0"/>
              </a:rPr>
              <a:t>1. Tìm các câu kể Ai làm gì? trong đoạn văn trên. </a:t>
            </a:r>
          </a:p>
        </p:txBody>
      </p:sp>
      <p:cxnSp>
        <p:nvCxnSpPr>
          <p:cNvPr id="6" name="Straight Connector 5">
            <a:extLst>
              <a:ext uri="{FF2B5EF4-FFF2-40B4-BE49-F238E27FC236}">
                <a16:creationId xmlns:a16="http://schemas.microsoft.com/office/drawing/2014/main" id="{96929D9E-4C0E-42CE-9684-E2161743FC1E}"/>
              </a:ext>
            </a:extLst>
          </p:cNvPr>
          <p:cNvCxnSpPr>
            <a:cxnSpLocks/>
          </p:cNvCxnSpPr>
          <p:nvPr/>
        </p:nvCxnSpPr>
        <p:spPr>
          <a:xfrm>
            <a:off x="1577524" y="-209062"/>
            <a:ext cx="647724"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B46B186-9DC7-499E-848B-E96CDB0BBC8A}"/>
              </a:ext>
            </a:extLst>
          </p:cNvPr>
          <p:cNvCxnSpPr>
            <a:cxnSpLocks/>
          </p:cNvCxnSpPr>
          <p:nvPr/>
        </p:nvCxnSpPr>
        <p:spPr>
          <a:xfrm>
            <a:off x="1577524" y="-228600"/>
            <a:ext cx="1132113"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8EFE0C58-B2C1-4A27-9F97-B95C324319CB}"/>
              </a:ext>
            </a:extLst>
          </p:cNvPr>
          <p:cNvSpPr/>
          <p:nvPr/>
        </p:nvSpPr>
        <p:spPr>
          <a:xfrm>
            <a:off x="-472176" y="793543"/>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E6E6E6"/>
                </a:solidFill>
                <a:effectLst/>
                <a:uLnTx/>
                <a:uFillTx/>
                <a:latin typeface="Times New Roman" panose="02020603050405020304" pitchFamily="18" charset="0"/>
                <a:ea typeface="微软雅黑"/>
                <a:cs typeface="Times New Roman" panose="02020603050405020304" pitchFamily="18" charset="0"/>
              </a:rPr>
              <a:t>1</a:t>
            </a:r>
          </a:p>
        </p:txBody>
      </p:sp>
      <p:cxnSp>
        <p:nvCxnSpPr>
          <p:cNvPr id="12" name="Straight Connector 11">
            <a:extLst>
              <a:ext uri="{FF2B5EF4-FFF2-40B4-BE49-F238E27FC236}">
                <a16:creationId xmlns:a16="http://schemas.microsoft.com/office/drawing/2014/main" id="{B6D9502D-071E-4B02-8E25-3F1A459A2B72}"/>
              </a:ext>
            </a:extLst>
          </p:cNvPr>
          <p:cNvCxnSpPr>
            <a:cxnSpLocks/>
          </p:cNvCxnSpPr>
          <p:nvPr/>
        </p:nvCxnSpPr>
        <p:spPr>
          <a:xfrm>
            <a:off x="1683657" y="-158262"/>
            <a:ext cx="8259790"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9BA52369-80DC-4182-BDCE-C3EB60C51C15}"/>
              </a:ext>
            </a:extLst>
          </p:cNvPr>
          <p:cNvSpPr/>
          <p:nvPr/>
        </p:nvSpPr>
        <p:spPr>
          <a:xfrm>
            <a:off x="-472176" y="1258605"/>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E6E6E6"/>
                </a:solidFill>
                <a:effectLst/>
                <a:uLnTx/>
                <a:uFillTx/>
                <a:latin typeface="Times New Roman" panose="02020603050405020304" pitchFamily="18" charset="0"/>
                <a:ea typeface="微软雅黑"/>
                <a:cs typeface="Times New Roman" panose="02020603050405020304" pitchFamily="18" charset="0"/>
              </a:rPr>
              <a:t>2</a:t>
            </a:r>
          </a:p>
        </p:txBody>
      </p:sp>
      <p:sp>
        <p:nvSpPr>
          <p:cNvPr id="15" name="Oval 14">
            <a:extLst>
              <a:ext uri="{FF2B5EF4-FFF2-40B4-BE49-F238E27FC236}">
                <a16:creationId xmlns:a16="http://schemas.microsoft.com/office/drawing/2014/main" id="{61D86A0B-939B-4AB7-AB68-A7D1F6BC2584}"/>
              </a:ext>
            </a:extLst>
          </p:cNvPr>
          <p:cNvSpPr/>
          <p:nvPr/>
        </p:nvSpPr>
        <p:spPr>
          <a:xfrm>
            <a:off x="-472176" y="2240767"/>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E6E6E6"/>
                </a:solidFill>
                <a:effectLst/>
                <a:uLnTx/>
                <a:uFillTx/>
                <a:latin typeface="Times New Roman" panose="02020603050405020304" pitchFamily="18" charset="0"/>
                <a:ea typeface="微软雅黑"/>
                <a:cs typeface="Times New Roman" panose="02020603050405020304" pitchFamily="18" charset="0"/>
              </a:rPr>
              <a:t>3</a:t>
            </a:r>
          </a:p>
        </p:txBody>
      </p:sp>
      <p:cxnSp>
        <p:nvCxnSpPr>
          <p:cNvPr id="16" name="Straight Connector 15">
            <a:extLst>
              <a:ext uri="{FF2B5EF4-FFF2-40B4-BE49-F238E27FC236}">
                <a16:creationId xmlns:a16="http://schemas.microsoft.com/office/drawing/2014/main" id="{A5E78660-D0F3-4A0E-B006-B1744174C55E}"/>
              </a:ext>
            </a:extLst>
          </p:cNvPr>
          <p:cNvCxnSpPr>
            <a:cxnSpLocks/>
          </p:cNvCxnSpPr>
          <p:nvPr/>
        </p:nvCxnSpPr>
        <p:spPr>
          <a:xfrm>
            <a:off x="3473995" y="-156308"/>
            <a:ext cx="1005840"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2609278-7B80-4709-AA75-10172A700562}"/>
              </a:ext>
            </a:extLst>
          </p:cNvPr>
          <p:cNvCxnSpPr>
            <a:cxnSpLocks/>
          </p:cNvCxnSpPr>
          <p:nvPr/>
        </p:nvCxnSpPr>
        <p:spPr>
          <a:xfrm>
            <a:off x="1119436" y="-158262"/>
            <a:ext cx="5138056"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31DFDCB-E0BD-414C-812B-5D594516FE20}"/>
              </a:ext>
            </a:extLst>
          </p:cNvPr>
          <p:cNvSpPr/>
          <p:nvPr/>
        </p:nvSpPr>
        <p:spPr>
          <a:xfrm>
            <a:off x="-472176" y="1733835"/>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E6E6E6"/>
                </a:solidFill>
                <a:effectLst/>
                <a:uLnTx/>
                <a:uFillTx/>
                <a:latin typeface="Times New Roman" panose="02020603050405020304" pitchFamily="18" charset="0"/>
                <a:ea typeface="微软雅黑"/>
                <a:cs typeface="Times New Roman" panose="02020603050405020304" pitchFamily="18" charset="0"/>
              </a:rPr>
              <a:t>4</a:t>
            </a:r>
          </a:p>
        </p:txBody>
      </p:sp>
      <p:cxnSp>
        <p:nvCxnSpPr>
          <p:cNvPr id="22" name="Straight Connector 21">
            <a:extLst>
              <a:ext uri="{FF2B5EF4-FFF2-40B4-BE49-F238E27FC236}">
                <a16:creationId xmlns:a16="http://schemas.microsoft.com/office/drawing/2014/main" id="{849101D7-A70C-4C6B-93FA-3A27F72E534D}"/>
              </a:ext>
            </a:extLst>
          </p:cNvPr>
          <p:cNvCxnSpPr>
            <a:cxnSpLocks/>
          </p:cNvCxnSpPr>
          <p:nvPr/>
        </p:nvCxnSpPr>
        <p:spPr>
          <a:xfrm>
            <a:off x="761349" y="-100205"/>
            <a:ext cx="8108018"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069EEC5D-00C7-41C7-8122-1786751646E2}"/>
              </a:ext>
            </a:extLst>
          </p:cNvPr>
          <p:cNvSpPr/>
          <p:nvPr/>
        </p:nvSpPr>
        <p:spPr>
          <a:xfrm>
            <a:off x="-472176" y="2747699"/>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E6E6E6"/>
                </a:solidFill>
                <a:effectLst/>
                <a:uLnTx/>
                <a:uFillTx/>
                <a:latin typeface="Times New Roman" panose="02020603050405020304" pitchFamily="18" charset="0"/>
                <a:ea typeface="微软雅黑"/>
                <a:cs typeface="Times New Roman" panose="02020603050405020304" pitchFamily="18" charset="0"/>
              </a:rPr>
              <a:t>5</a:t>
            </a:r>
          </a:p>
        </p:txBody>
      </p:sp>
      <p:cxnSp>
        <p:nvCxnSpPr>
          <p:cNvPr id="25" name="Straight Connector 24">
            <a:extLst>
              <a:ext uri="{FF2B5EF4-FFF2-40B4-BE49-F238E27FC236}">
                <a16:creationId xmlns:a16="http://schemas.microsoft.com/office/drawing/2014/main" id="{8596D50E-D5F8-4F96-829A-8AEB5E795847}"/>
              </a:ext>
            </a:extLst>
          </p:cNvPr>
          <p:cNvCxnSpPr>
            <a:cxnSpLocks/>
          </p:cNvCxnSpPr>
          <p:nvPr/>
        </p:nvCxnSpPr>
        <p:spPr>
          <a:xfrm>
            <a:off x="957178" y="-158262"/>
            <a:ext cx="6850742"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178975A-C2A1-455F-BD53-AE09B81578F4}"/>
              </a:ext>
            </a:extLst>
          </p:cNvPr>
          <p:cNvCxnSpPr>
            <a:cxnSpLocks/>
          </p:cNvCxnSpPr>
          <p:nvPr/>
        </p:nvCxnSpPr>
        <p:spPr>
          <a:xfrm>
            <a:off x="8077827" y="-158262"/>
            <a:ext cx="635992"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3DABDC2B-C200-40D4-BE90-1B2F056510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6805" y="901115"/>
            <a:ext cx="4339864" cy="5055769"/>
          </a:xfrm>
          <a:prstGeom prst="rect">
            <a:avLst/>
          </a:prstGeom>
        </p:spPr>
      </p:pic>
      <p:pic>
        <p:nvPicPr>
          <p:cNvPr id="4" name="Picture 3">
            <a:extLst>
              <a:ext uri="{FF2B5EF4-FFF2-40B4-BE49-F238E27FC236}">
                <a16:creationId xmlns:a16="http://schemas.microsoft.com/office/drawing/2014/main" id="{0EE858A4-7C7A-94EF-F80C-9544859EC6CF}"/>
              </a:ext>
            </a:extLst>
          </p:cNvPr>
          <p:cNvPicPr>
            <a:picLocks noChangeAspect="1"/>
          </p:cNvPicPr>
          <p:nvPr/>
        </p:nvPicPr>
        <p:blipFill>
          <a:blip r:embed="rId3"/>
          <a:stretch>
            <a:fillRect/>
          </a:stretch>
        </p:blipFill>
        <p:spPr>
          <a:xfrm>
            <a:off x="457200" y="1676400"/>
            <a:ext cx="6822015" cy="3694496"/>
          </a:xfrm>
          <a:prstGeom prst="rect">
            <a:avLst/>
          </a:prstGeom>
        </p:spPr>
      </p:pic>
    </p:spTree>
    <p:extLst>
      <p:ext uri="{BB962C8B-B14F-4D97-AF65-F5344CB8AC3E}">
        <p14:creationId xmlns:p14="http://schemas.microsoft.com/office/powerpoint/2010/main" val="40508675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Calibri"/>
        <a:ea typeface="Calibri"/>
        <a:cs typeface=""/>
      </a:majorFont>
      <a:minorFont>
        <a:latin typeface="Calibri"/>
        <a:ea typeface="Calibr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第一PPT，www.1ppt.com">
  <a:themeElements>
    <a:clrScheme name="卡通童趣模板2">
      <a:dk1>
        <a:sysClr val="windowText" lastClr="000000"/>
      </a:dk1>
      <a:lt1>
        <a:sysClr val="window" lastClr="FFFFFF"/>
      </a:lt1>
      <a:dk2>
        <a:srgbClr val="44546A"/>
      </a:dk2>
      <a:lt2>
        <a:srgbClr val="E7E6E6"/>
      </a:lt2>
      <a:accent1>
        <a:srgbClr val="FCB6C5"/>
      </a:accent1>
      <a:accent2>
        <a:srgbClr val="FFCE45"/>
      </a:accent2>
      <a:accent3>
        <a:srgbClr val="E2CABA"/>
      </a:accent3>
      <a:accent4>
        <a:srgbClr val="C69763"/>
      </a:accent4>
      <a:accent5>
        <a:srgbClr val="EB95B5"/>
      </a:accent5>
      <a:accent6>
        <a:srgbClr val="C4BFB4"/>
      </a:accent6>
      <a:hlink>
        <a:srgbClr val="E60044"/>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375</TotalTime>
  <Words>336</Words>
  <Application>Microsoft Office PowerPoint</Application>
  <PresentationFormat>Widescreen</PresentationFormat>
  <Paragraphs>68</Paragraphs>
  <Slides>14</Slides>
  <Notes>3</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14</vt:i4>
      </vt:variant>
    </vt:vector>
  </HeadingPairs>
  <TitlesOfParts>
    <vt:vector size="27" baseType="lpstr">
      <vt:lpstr>等线</vt:lpstr>
      <vt:lpstr>#9Slide03 Arima Madurai ExtraBo</vt:lpstr>
      <vt:lpstr>Arial</vt:lpstr>
      <vt:lpstr>Arial Rounded MT Bold</vt:lpstr>
      <vt:lpstr>Arial-Rounded</vt:lpstr>
      <vt:lpstr>Calibri</vt:lpstr>
      <vt:lpstr>HP001 4 hàng</vt:lpstr>
      <vt:lpstr>Times New Roman</vt:lpstr>
      <vt:lpstr>2_Office Theme</vt:lpstr>
      <vt:lpstr>第一PPT，www.1ppt.com</vt:lpstr>
      <vt:lpstr>1_Office Theme</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65 ÔN TẬP VÀ KỂ CHUYỆN</dc:title>
  <dc:creator>ADMIN</dc:creator>
  <cp:lastModifiedBy>Administrator</cp:lastModifiedBy>
  <cp:revision>45</cp:revision>
  <dcterms:created xsi:type="dcterms:W3CDTF">2020-08-18T02:48:00Z</dcterms:created>
  <dcterms:modified xsi:type="dcterms:W3CDTF">2025-12-19T06:44:29Z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1033-11.2.0.9718</vt:lpwstr>
  </property>
</Properties>
</file>