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07" r:id="rId3"/>
    <p:sldMasterId id="2147483758" r:id="rId4"/>
    <p:sldMasterId id="2147483770" r:id="rId5"/>
    <p:sldMasterId id="2147483775" r:id="rId6"/>
  </p:sldMasterIdLst>
  <p:notesMasterIdLst>
    <p:notesMasterId r:id="rId34"/>
  </p:notesMasterIdLst>
  <p:sldIdLst>
    <p:sldId id="316" r:id="rId7"/>
    <p:sldId id="281" r:id="rId8"/>
    <p:sldId id="425" r:id="rId9"/>
    <p:sldId id="259" r:id="rId10"/>
    <p:sldId id="260" r:id="rId11"/>
    <p:sldId id="375" r:id="rId12"/>
    <p:sldId id="402" r:id="rId13"/>
    <p:sldId id="336" r:id="rId14"/>
    <p:sldId id="404" r:id="rId15"/>
    <p:sldId id="403" r:id="rId16"/>
    <p:sldId id="263" r:id="rId17"/>
    <p:sldId id="282" r:id="rId18"/>
    <p:sldId id="283" r:id="rId19"/>
    <p:sldId id="284" r:id="rId20"/>
    <p:sldId id="405" r:id="rId21"/>
    <p:sldId id="264" r:id="rId22"/>
    <p:sldId id="372" r:id="rId23"/>
    <p:sldId id="421" r:id="rId24"/>
    <p:sldId id="314" r:id="rId25"/>
    <p:sldId id="399" r:id="rId26"/>
    <p:sldId id="338" r:id="rId27"/>
    <p:sldId id="408" r:id="rId28"/>
    <p:sldId id="409" r:id="rId29"/>
    <p:sldId id="339" r:id="rId30"/>
    <p:sldId id="326" r:id="rId31"/>
    <p:sldId id="274" r:id="rId32"/>
    <p:sldId id="420"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85B"/>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940"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9E8F0F-C24E-4748-A51E-C3CF97869979}" type="datetimeFigureOut">
              <a:rPr lang="vi-VN" smtClean="0"/>
              <a:t>19/12/2025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608FE-B018-458F-9639-89AA667A58B5}" type="slidenum">
              <a:rPr lang="vi-VN" smtClean="0"/>
              <a:t>‹#›</a:t>
            </a:fld>
            <a:endParaRPr lang="vi-VN"/>
          </a:p>
        </p:txBody>
      </p:sp>
    </p:spTree>
    <p:extLst>
      <p:ext uri="{BB962C8B-B14F-4D97-AF65-F5344CB8AC3E}">
        <p14:creationId xmlns:p14="http://schemas.microsoft.com/office/powerpoint/2010/main" val="30586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khi nào cô nhìn sầu riêng cũng thèm k?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5983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3330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8268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918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66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79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92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320335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84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E67B263-79B0-68C9-F7C6-43E04A8C7D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00" y="0"/>
            <a:ext cx="1542753" cy="15427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83F5899-8152-4277-53D0-CD2DCAD0AD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B913FF6-76CF-27FB-9A77-DD4A69BB93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244745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2678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300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378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8405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2314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7992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3306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5022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1590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674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7179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1737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47869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32783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9063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053608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3752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59299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42586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789080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49932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6117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05704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12/19/2025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01512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49346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6571992"/>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51571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6987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8572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30632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2269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3485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732767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6443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6108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29406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25514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23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12/19/2025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4330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1827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684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2381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743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B5798A8-A365-9E1C-1CEF-6108B070050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0"/>
            <a:ext cx="1542753" cy="15427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4EE8BE0B-50D7-6CD7-4187-4976EECA18D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2A2F8F8-7EE7-9B54-40A0-78626F91294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057223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D0A30A46-35C7-C88E-AC41-C7EB68107FE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05000" y="0"/>
            <a:ext cx="1542753" cy="15427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1BDCA6A4-B706-A60C-2B64-F3DCA3C36D9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6A2C0E7A-FF60-6FEC-5472-2BBC7D69FBB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1919665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C343FF-C4DF-7FA8-5000-70C0C126D7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1" name="Rectangle: Rounded Corners 10">
            <a:extLst>
              <a:ext uri="{FF2B5EF4-FFF2-40B4-BE49-F238E27FC236}">
                <a16:creationId xmlns:a16="http://schemas.microsoft.com/office/drawing/2014/main" id="{10ADDDC1-0CAB-F6FD-39DF-2FCE86F4623D}"/>
              </a:ext>
            </a:extLst>
          </p:cNvPr>
          <p:cNvSpPr/>
          <p:nvPr userDrawn="1"/>
        </p:nvSpPr>
        <p:spPr>
          <a:xfrm>
            <a:off x="304800" y="152400"/>
            <a:ext cx="11658599" cy="64628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id="{44705501-56A8-B0DE-96D2-C400A6B6D71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5000" y="0"/>
            <a:ext cx="1542753" cy="154275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67BA4422-52E9-1DFD-C249-CE7238155B2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716604F-4569-7AEB-F3EB-645D4C9516A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675775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12/19/2025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C41889B-0A26-9527-8E12-FD01AF6286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0"/>
            <a:ext cx="1542753" cy="15427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92B1DDF5-E8D4-09F2-CE1A-54D4B6146F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D0A71AF-3879-29A0-700C-E1A39995BB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763256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D590475-F20C-3909-6005-132AB6DC5F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05000" y="0"/>
            <a:ext cx="1542753" cy="15427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8B1D461-950E-51AF-DA92-4A47747E38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BED75B9A-939C-28B5-2241-448B841687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286695009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179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8EAB51-9020-48BC-A218-A450B146AA44}"/>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CA4E5346-25F6-45E9-BE20-CBA1E249165F}"/>
              </a:ext>
            </a:extLst>
          </p:cNvPr>
          <p:cNvSpPr/>
          <p:nvPr/>
        </p:nvSpPr>
        <p:spPr>
          <a:xfrm>
            <a:off x="3962400" y="304800"/>
            <a:ext cx="7467600" cy="3153747"/>
          </a:xfrm>
          <a:custGeom>
            <a:avLst/>
            <a:gdLst>
              <a:gd name="connsiteX0" fmla="*/ 0 w 7467600"/>
              <a:gd name="connsiteY0" fmla="*/ 525635 h 3153747"/>
              <a:gd name="connsiteX1" fmla="*/ 525635 w 7467600"/>
              <a:gd name="connsiteY1" fmla="*/ 0 h 3153747"/>
              <a:gd name="connsiteX2" fmla="*/ 6941965 w 7467600"/>
              <a:gd name="connsiteY2" fmla="*/ 0 h 3153747"/>
              <a:gd name="connsiteX3" fmla="*/ 7467600 w 7467600"/>
              <a:gd name="connsiteY3" fmla="*/ 525635 h 3153747"/>
              <a:gd name="connsiteX4" fmla="*/ 7467600 w 7467600"/>
              <a:gd name="connsiteY4" fmla="*/ 2628112 h 3153747"/>
              <a:gd name="connsiteX5" fmla="*/ 6941965 w 7467600"/>
              <a:gd name="connsiteY5" fmla="*/ 3153747 h 3153747"/>
              <a:gd name="connsiteX6" fmla="*/ 525635 w 7467600"/>
              <a:gd name="connsiteY6" fmla="*/ 3153747 h 3153747"/>
              <a:gd name="connsiteX7" fmla="*/ 0 w 7467600"/>
              <a:gd name="connsiteY7" fmla="*/ 2628112 h 3153747"/>
              <a:gd name="connsiteX8" fmla="*/ 0 w 7467600"/>
              <a:gd name="connsiteY8" fmla="*/ 525635 h 315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600" h="3153747" fill="none" extrusionOk="0">
                <a:moveTo>
                  <a:pt x="0" y="525635"/>
                </a:moveTo>
                <a:cubicBezTo>
                  <a:pt x="1297" y="270439"/>
                  <a:pt x="237338" y="3361"/>
                  <a:pt x="525635" y="0"/>
                </a:cubicBezTo>
                <a:cubicBezTo>
                  <a:pt x="3228402" y="72427"/>
                  <a:pt x="5882336" y="61419"/>
                  <a:pt x="6941965" y="0"/>
                </a:cubicBezTo>
                <a:cubicBezTo>
                  <a:pt x="7225956" y="-43432"/>
                  <a:pt x="7437727" y="226299"/>
                  <a:pt x="7467600" y="525635"/>
                </a:cubicBezTo>
                <a:cubicBezTo>
                  <a:pt x="7568476" y="957622"/>
                  <a:pt x="7360287" y="2236424"/>
                  <a:pt x="7467600" y="2628112"/>
                </a:cubicBezTo>
                <a:cubicBezTo>
                  <a:pt x="7478523" y="2862978"/>
                  <a:pt x="7229659" y="3150826"/>
                  <a:pt x="6941965" y="3153747"/>
                </a:cubicBezTo>
                <a:cubicBezTo>
                  <a:pt x="4965342" y="3183574"/>
                  <a:pt x="3471989" y="3074441"/>
                  <a:pt x="525635" y="3153747"/>
                </a:cubicBezTo>
                <a:cubicBezTo>
                  <a:pt x="289288" y="3147648"/>
                  <a:pt x="-25679" y="2923490"/>
                  <a:pt x="0" y="2628112"/>
                </a:cubicBezTo>
                <a:cubicBezTo>
                  <a:pt x="50037" y="2143582"/>
                  <a:pt x="770" y="1485534"/>
                  <a:pt x="0" y="525635"/>
                </a:cubicBezTo>
                <a:close/>
              </a:path>
              <a:path w="7467600" h="3153747" stroke="0" extrusionOk="0">
                <a:moveTo>
                  <a:pt x="0" y="525635"/>
                </a:moveTo>
                <a:cubicBezTo>
                  <a:pt x="22712" y="241526"/>
                  <a:pt x="247769" y="25905"/>
                  <a:pt x="525635" y="0"/>
                </a:cubicBezTo>
                <a:cubicBezTo>
                  <a:pt x="3534054" y="123000"/>
                  <a:pt x="6288806" y="-96860"/>
                  <a:pt x="6941965" y="0"/>
                </a:cubicBezTo>
                <a:cubicBezTo>
                  <a:pt x="7204101" y="-21465"/>
                  <a:pt x="7480311" y="209709"/>
                  <a:pt x="7467600" y="525635"/>
                </a:cubicBezTo>
                <a:cubicBezTo>
                  <a:pt x="7470773" y="970751"/>
                  <a:pt x="7561867" y="1701120"/>
                  <a:pt x="7467600" y="2628112"/>
                </a:cubicBezTo>
                <a:cubicBezTo>
                  <a:pt x="7420939" y="2935317"/>
                  <a:pt x="7180341" y="3145249"/>
                  <a:pt x="6941965" y="3153747"/>
                </a:cubicBezTo>
                <a:cubicBezTo>
                  <a:pt x="3829751" y="2993040"/>
                  <a:pt x="3713672" y="3193414"/>
                  <a:pt x="525635" y="3153747"/>
                </a:cubicBezTo>
                <a:cubicBezTo>
                  <a:pt x="184447" y="3143469"/>
                  <a:pt x="-13249" y="2912410"/>
                  <a:pt x="0" y="2628112"/>
                </a:cubicBezTo>
                <a:cubicBezTo>
                  <a:pt x="32216" y="2275467"/>
                  <a:pt x="57206" y="1466194"/>
                  <a:pt x="0" y="525635"/>
                </a:cubicBezTo>
                <a:close/>
              </a:path>
            </a:pathLst>
          </a:custGeom>
          <a:solidFill>
            <a:schemeClr val="bg1"/>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52E943-0530-4CC1-8661-3F91C73608A9}"/>
              </a:ext>
            </a:extLst>
          </p:cNvPr>
          <p:cNvSpPr txBox="1">
            <a:spLocks/>
          </p:cNvSpPr>
          <p:nvPr/>
        </p:nvSpPr>
        <p:spPr>
          <a:xfrm>
            <a:off x="2438400" y="12192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a:solidFill>
                  <a:srgbClr val="FF0066"/>
                </a:solidFill>
                <a:latin typeface="Arial-Rounded" pitchFamily="34" charset="0"/>
                <a:ea typeface="Arial-Rounded" pitchFamily="34" charset="0"/>
                <a:cs typeface="Arial-Rounded" pitchFamily="34" charset="0"/>
              </a:rPr>
              <a:t>iêng</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iêm</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yên</a:t>
            </a:r>
            <a:endParaRPr lang="en-US" sz="8800" b="1" dirty="0">
              <a:solidFill>
                <a:srgbClr val="FF0066"/>
              </a:solidFill>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9B27E0C5-5647-3EBC-5814-E42D7A8AB5B6}"/>
              </a:ext>
            </a:extLst>
          </p:cNvPr>
          <p:cNvSpPr txBox="1"/>
          <p:nvPr/>
        </p:nvSpPr>
        <p:spPr>
          <a:xfrm>
            <a:off x="6400800" y="76200"/>
            <a:ext cx="2971800" cy="1015663"/>
          </a:xfrm>
          <a:prstGeom prst="rect">
            <a:avLst/>
          </a:prstGeom>
          <a:solidFill>
            <a:srgbClr val="FFC000"/>
          </a:solidFill>
        </p:spPr>
        <p:txBody>
          <a:bodyPr wrap="square" rtlCol="0">
            <a:spAutoFit/>
          </a:bodyPr>
          <a:lstStyle/>
          <a:p>
            <a:pPr algn="ctr"/>
            <a:r>
              <a:rPr lang="en-US" sz="6000" dirty="0" err="1">
                <a:solidFill>
                  <a:prstClr val="black"/>
                </a:solidFill>
                <a:latin typeface="Arial-Rounded" pitchFamily="34" charset="0"/>
                <a:ea typeface="Arial-Rounded" pitchFamily="34" charset="0"/>
                <a:cs typeface="Arial-Rounded" pitchFamily="34" charset="0"/>
              </a:rPr>
              <a:t>Bài</a:t>
            </a:r>
            <a:r>
              <a:rPr lang="en-US" sz="6000" dirty="0">
                <a:solidFill>
                  <a:prstClr val="black"/>
                </a:solidFill>
                <a:latin typeface="Arial-Rounded" pitchFamily="34" charset="0"/>
                <a:ea typeface="Arial-Rounded" pitchFamily="34" charset="0"/>
                <a:cs typeface="Arial-Rounded" pitchFamily="34" charset="0"/>
              </a:rPr>
              <a:t> 63</a:t>
            </a:r>
          </a:p>
        </p:txBody>
      </p:sp>
    </p:spTree>
    <p:extLst>
      <p:ext uri="{BB962C8B-B14F-4D97-AF65-F5344CB8AC3E}">
        <p14:creationId xmlns:p14="http://schemas.microsoft.com/office/powerpoint/2010/main" val="2079705323"/>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714501"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25" name="Title 1"/>
          <p:cNvSpPr txBox="1">
            <a:spLocks/>
          </p:cNvSpPr>
          <p:nvPr/>
        </p:nvSpPr>
        <p:spPr>
          <a:xfrm>
            <a:off x="4759754"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26" name="Title 1"/>
          <p:cNvSpPr txBox="1">
            <a:spLocks/>
          </p:cNvSpPr>
          <p:nvPr/>
        </p:nvSpPr>
        <p:spPr>
          <a:xfrm>
            <a:off x="7951186"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28" name="Title 1"/>
          <p:cNvSpPr txBox="1">
            <a:spLocks/>
          </p:cNvSpPr>
          <p:nvPr/>
        </p:nvSpPr>
        <p:spPr>
          <a:xfrm>
            <a:off x="2317519"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29" name="Title 1"/>
          <p:cNvSpPr txBox="1">
            <a:spLocks/>
          </p:cNvSpPr>
          <p:nvPr/>
        </p:nvSpPr>
        <p:spPr>
          <a:xfrm>
            <a:off x="5125356"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0" name="Title 1"/>
          <p:cNvSpPr txBox="1">
            <a:spLocks/>
          </p:cNvSpPr>
          <p:nvPr/>
        </p:nvSpPr>
        <p:spPr>
          <a:xfrm>
            <a:off x="8329387"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1" name="Title 1"/>
          <p:cNvSpPr txBox="1">
            <a:spLocks/>
          </p:cNvSpPr>
          <p:nvPr/>
        </p:nvSpPr>
        <p:spPr>
          <a:xfrm>
            <a:off x="1714501"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32" name="Title 1"/>
          <p:cNvSpPr txBox="1">
            <a:spLocks/>
          </p:cNvSpPr>
          <p:nvPr/>
        </p:nvSpPr>
        <p:spPr>
          <a:xfrm>
            <a:off x="4759754"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33" name="Title 1"/>
          <p:cNvSpPr txBox="1">
            <a:spLocks/>
          </p:cNvSpPr>
          <p:nvPr/>
        </p:nvSpPr>
        <p:spPr>
          <a:xfrm>
            <a:off x="7951186"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34" name="Title 1"/>
          <p:cNvSpPr txBox="1">
            <a:spLocks/>
          </p:cNvSpPr>
          <p:nvPr/>
        </p:nvSpPr>
        <p:spPr>
          <a:xfrm>
            <a:off x="2089870"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5" name="Title 1"/>
          <p:cNvSpPr txBox="1">
            <a:spLocks/>
          </p:cNvSpPr>
          <p:nvPr/>
        </p:nvSpPr>
        <p:spPr>
          <a:xfrm>
            <a:off x="5241468"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6" name="Title 1"/>
          <p:cNvSpPr txBox="1">
            <a:spLocks/>
          </p:cNvSpPr>
          <p:nvPr/>
        </p:nvSpPr>
        <p:spPr>
          <a:xfrm>
            <a:off x="8407321"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7" name="Title 1"/>
          <p:cNvSpPr txBox="1">
            <a:spLocks/>
          </p:cNvSpPr>
          <p:nvPr/>
        </p:nvSpPr>
        <p:spPr>
          <a:xfrm>
            <a:off x="1714501"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38" name="Title 1"/>
          <p:cNvSpPr txBox="1">
            <a:spLocks/>
          </p:cNvSpPr>
          <p:nvPr/>
        </p:nvSpPr>
        <p:spPr>
          <a:xfrm>
            <a:off x="4700815"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39" name="Title 1"/>
          <p:cNvSpPr txBox="1">
            <a:spLocks/>
          </p:cNvSpPr>
          <p:nvPr/>
        </p:nvSpPr>
        <p:spPr>
          <a:xfrm>
            <a:off x="1847023"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40" name="Title 1"/>
          <p:cNvSpPr txBox="1">
            <a:spLocks/>
          </p:cNvSpPr>
          <p:nvPr/>
        </p:nvSpPr>
        <p:spPr>
          <a:xfrm>
            <a:off x="4991465"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194188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14501"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kiễng</a:t>
            </a:r>
          </a:p>
        </p:txBody>
      </p:sp>
      <p:sp>
        <p:nvSpPr>
          <p:cNvPr id="19" name="Title 1"/>
          <p:cNvSpPr txBox="1">
            <a:spLocks/>
          </p:cNvSpPr>
          <p:nvPr/>
        </p:nvSpPr>
        <p:spPr>
          <a:xfrm>
            <a:off x="4759754"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liệng</a:t>
            </a:r>
          </a:p>
        </p:txBody>
      </p:sp>
      <p:sp>
        <p:nvSpPr>
          <p:cNvPr id="20" name="Title 1"/>
          <p:cNvSpPr txBox="1">
            <a:spLocks/>
          </p:cNvSpPr>
          <p:nvPr/>
        </p:nvSpPr>
        <p:spPr>
          <a:xfrm>
            <a:off x="7951186"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riềng</a:t>
            </a:r>
          </a:p>
        </p:txBody>
      </p:sp>
      <p:sp>
        <p:nvSpPr>
          <p:cNvPr id="21" name="Title 1"/>
          <p:cNvSpPr txBox="1">
            <a:spLocks/>
          </p:cNvSpPr>
          <p:nvPr/>
        </p:nvSpPr>
        <p:spPr>
          <a:xfrm>
            <a:off x="1714501"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diềm</a:t>
            </a:r>
          </a:p>
        </p:txBody>
      </p:sp>
      <p:sp>
        <p:nvSpPr>
          <p:cNvPr id="22" name="Title 1"/>
          <p:cNvSpPr txBox="1">
            <a:spLocks/>
          </p:cNvSpPr>
          <p:nvPr/>
        </p:nvSpPr>
        <p:spPr>
          <a:xfrm>
            <a:off x="4759754"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kiểm</a:t>
            </a:r>
          </a:p>
        </p:txBody>
      </p:sp>
      <p:sp>
        <p:nvSpPr>
          <p:cNvPr id="23" name="Title 1"/>
          <p:cNvSpPr txBox="1">
            <a:spLocks/>
          </p:cNvSpPr>
          <p:nvPr/>
        </p:nvSpPr>
        <p:spPr>
          <a:xfrm>
            <a:off x="7951186"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xiêm</a:t>
            </a:r>
          </a:p>
        </p:txBody>
      </p:sp>
      <p:sp>
        <p:nvSpPr>
          <p:cNvPr id="24" name="Title 1"/>
          <p:cNvSpPr txBox="1">
            <a:spLocks/>
          </p:cNvSpPr>
          <p:nvPr/>
        </p:nvSpPr>
        <p:spPr>
          <a:xfrm>
            <a:off x="1714501"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yên</a:t>
            </a:r>
          </a:p>
        </p:txBody>
      </p:sp>
      <p:sp>
        <p:nvSpPr>
          <p:cNvPr id="28" name="Title 1"/>
          <p:cNvSpPr txBox="1">
            <a:spLocks/>
          </p:cNvSpPr>
          <p:nvPr/>
        </p:nvSpPr>
        <p:spPr>
          <a:xfrm>
            <a:off x="4700815"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yến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697"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sầu riêng</a:t>
            </a:r>
          </a:p>
        </p:txBody>
      </p:sp>
      <p:sp>
        <p:nvSpPr>
          <p:cNvPr id="7" name="Title 1"/>
          <p:cNvSpPr txBox="1">
            <a:spLocks/>
          </p:cNvSpPr>
          <p:nvPr/>
        </p:nvSpPr>
        <p:spPr>
          <a:xfrm>
            <a:off x="5938379" y="5127724"/>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223"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866"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61680" y="5444861"/>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kiếm</a:t>
            </a:r>
          </a:p>
        </p:txBody>
      </p:sp>
      <p:sp>
        <p:nvSpPr>
          <p:cNvPr id="6" name="Title 1"/>
          <p:cNvSpPr txBox="1">
            <a:spLocks/>
          </p:cNvSpPr>
          <p:nvPr/>
        </p:nvSpPr>
        <p:spPr>
          <a:xfrm>
            <a:off x="5646171" y="544486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iêm</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684"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2938"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41412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tổ yến</a:t>
            </a:r>
          </a:p>
        </p:txBody>
      </p:sp>
      <p:sp>
        <p:nvSpPr>
          <p:cNvPr id="8" name="Title 1"/>
          <p:cNvSpPr txBox="1">
            <a:spLocks/>
          </p:cNvSpPr>
          <p:nvPr/>
        </p:nvSpPr>
        <p:spPr>
          <a:xfrm>
            <a:off x="5072106" y="5414128"/>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yên</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50" y="699703"/>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94" y="699704"/>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40"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0" y="1714501"/>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464" y="1714500"/>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113"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82316" y="582050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2286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467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866901"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4912154"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8103586"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866901"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491215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8103586"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866901"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4853215"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946"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3320E96-C90B-05F2-9C27-1DAC975BC5AF}"/>
              </a:ext>
            </a:extLst>
          </p:cNvPr>
          <p:cNvPicPr>
            <a:picLocks noChangeAspect="1"/>
          </p:cNvPicPr>
          <p:nvPr/>
        </p:nvPicPr>
        <p:blipFill>
          <a:blip r:embed="rId4"/>
          <a:stretch>
            <a:fillRect/>
          </a:stretch>
        </p:blipFill>
        <p:spPr>
          <a:xfrm>
            <a:off x="2895600" y="228600"/>
            <a:ext cx="6352583" cy="3487214"/>
          </a:xfrm>
          <a:prstGeom prst="rect">
            <a:avLst/>
          </a:prstGeom>
        </p:spPr>
      </p:pic>
    </p:spTree>
    <p:extLst>
      <p:ext uri="{BB962C8B-B14F-4D97-AF65-F5344CB8AC3E}">
        <p14:creationId xmlns:p14="http://schemas.microsoft.com/office/powerpoint/2010/main" val="1915755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65483"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935F6D6-5D5F-31B8-B525-6162466B20D5}"/>
              </a:ext>
            </a:extLst>
          </p:cNvPr>
          <p:cNvPicPr>
            <a:picLocks noChangeAspect="1"/>
          </p:cNvPicPr>
          <p:nvPr/>
        </p:nvPicPr>
        <p:blipFill>
          <a:blip r:embed="rId4"/>
          <a:stretch>
            <a:fillRect/>
          </a:stretch>
        </p:blipFill>
        <p:spPr>
          <a:xfrm>
            <a:off x="2971800" y="304800"/>
            <a:ext cx="6200169" cy="3481118"/>
          </a:xfrm>
          <a:prstGeom prst="rect">
            <a:avLst/>
          </a:prstGeom>
        </p:spPr>
      </p:pic>
    </p:spTree>
    <p:extLst>
      <p:ext uri="{BB962C8B-B14F-4D97-AF65-F5344CB8AC3E}">
        <p14:creationId xmlns:p14="http://schemas.microsoft.com/office/powerpoint/2010/main" val="249246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76601" y="0"/>
            <a:ext cx="6810543" cy="3509082"/>
          </a:xfrm>
          <a:prstGeom prst="rect">
            <a:avLst/>
          </a:prstGeom>
        </p:spPr>
      </p:pic>
      <p:sp>
        <p:nvSpPr>
          <p:cNvPr id="6" name="Title 1"/>
          <p:cNvSpPr txBox="1">
            <a:spLocks/>
          </p:cNvSpPr>
          <p:nvPr/>
        </p:nvSpPr>
        <p:spPr>
          <a:xfrm>
            <a:off x="304800"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bố</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nông</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chăm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nhìn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xám</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liệng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kín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Sau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kiếm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từng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tổ</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yên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bình</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86400" y="436683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7765679" y="342856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7752439" y="366562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19601" y="543081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86401" y="408244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7423230"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03188"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70811" y="6633568"/>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9918078" y="6000271"/>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675665" y="528862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04310"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304309"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304310"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16"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098"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Hà theo bố đi đâu?</a:t>
            </a:r>
          </a:p>
        </p:txBody>
      </p:sp>
      <p:cxnSp>
        <p:nvCxnSpPr>
          <p:cNvPr id="24" name="Straight Connector 23"/>
          <p:cNvCxnSpPr/>
          <p:nvPr/>
        </p:nvCxnSpPr>
        <p:spPr>
          <a:xfrm>
            <a:off x="1260894"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p:nvPr/>
        </p:nvCxnSpPr>
        <p:spPr>
          <a:xfrm>
            <a:off x="1295400"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49284"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80472"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44707"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6270"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Đàn chim làm gì sau một ngày đi kiếm ăn?</a:t>
            </a:r>
          </a:p>
        </p:txBody>
      </p:sp>
      <p:cxnSp>
        <p:nvCxnSpPr>
          <p:cNvPr id="32" name="Straight Connector 31"/>
          <p:cNvCxnSpPr/>
          <p:nvPr/>
        </p:nvCxnSpPr>
        <p:spPr>
          <a:xfrm>
            <a:off x="1905000"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267200"/>
            <a:ext cx="11277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300" dirty="0">
                <a:solidFill>
                  <a:srgbClr val="0070C0"/>
                </a:solidFill>
                <a:latin typeface="Arial-Rounded" pitchFamily="34" charset="0"/>
                <a:ea typeface="Arial-Rounded" pitchFamily="34" charset="0"/>
                <a:cs typeface="Arial-Rounded" pitchFamily="34" charset="0"/>
              </a:rPr>
              <a:t>              Hà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bố</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đến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 Hà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Sau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431"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0452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itchFamily="34" charset="0"/>
                <a:ea typeface="Arial-Rounded" pitchFamily="34" charset="0"/>
                <a:cs typeface="Arial-Rounded" pitchFamily="34" charset="0"/>
              </a:rPr>
              <a:t>Loài chim</a:t>
            </a: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902" y="1811846"/>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47" y="1588699"/>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ADC5005B-FE53-58FE-DBCB-FDDB743ADEC5}"/>
              </a:ext>
            </a:extLst>
          </p:cNvPr>
          <p:cNvPicPr>
            <a:picLocks noChangeAspect="1"/>
          </p:cNvPicPr>
          <p:nvPr/>
        </p:nvPicPr>
        <p:blipFill>
          <a:blip r:embed="rId3"/>
          <a:stretch>
            <a:fillRect/>
          </a:stretch>
        </p:blipFill>
        <p:spPr>
          <a:xfrm>
            <a:off x="-96688" y="4149080"/>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a:hlinkClick r:id="" action="ppaction://media"/>
            <a:extLst>
              <a:ext uri="{FF2B5EF4-FFF2-40B4-BE49-F238E27FC236}">
                <a16:creationId xmlns:a16="http://schemas.microsoft.com/office/drawing/2014/main" id="{3ABCD372-4242-518D-BEC4-7B7522E772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812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0" y="228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609600" y="4648200"/>
            <a:ext cx="11174569" cy="1881067"/>
            <a:chOff x="502855" y="5026323"/>
            <a:chExt cx="10340244" cy="1881067"/>
          </a:xfrm>
        </p:grpSpPr>
        <p:sp>
          <p:nvSpPr>
            <p:cNvPr id="34" name="Title 1"/>
            <p:cNvSpPr txBox="1">
              <a:spLocks/>
            </p:cNvSpPr>
            <p:nvPr/>
          </p:nvSpPr>
          <p:spPr>
            <a:xfrm>
              <a:off x="502855" y="5406302"/>
              <a:ext cx="1034024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Yên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phụng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bộ</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tím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iêng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biếc</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rất</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a:t>
              </a:r>
              <a:r>
                <a:rPr lang="en-US" sz="5000" b="1" dirty="0" err="1">
                  <a:solidFill>
                    <a:srgbClr val="FF0000"/>
                  </a:solidFill>
                  <a:latin typeface="Arial-Rounded" pitchFamily="34" charset="0"/>
                  <a:ea typeface="Arial-Rounded" pitchFamily="34" charset="0"/>
                  <a:cs typeface="Arial-Rounded" pitchFamily="34" charset="0"/>
                </a:rPr>
                <a:t>iêm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dúa</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6" name="Picture 2" descr="Bông Trang Vàng: Chim Yến Phụ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219200"/>
            <a:ext cx="3886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399" y="1219200"/>
            <a:ext cx="403860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a:solidFill>
                  <a:srgbClr val="0070C0"/>
                </a:solidFill>
                <a:latin typeface="Arial-Rounded" pitchFamily="34" charset="0"/>
                <a:ea typeface="Arial-Rounded" pitchFamily="34" charset="0"/>
                <a:cs typeface="Arial-Rounded" pitchFamily="34" charset="0"/>
              </a:rPr>
              <a:t>b</a:t>
            </a:r>
            <a:r>
              <a:rPr lang="en-US" sz="8000">
                <a:solidFill>
                  <a:srgbClr val="FF0000"/>
                </a:solidFill>
                <a:latin typeface="Arial-Rounded" pitchFamily="34" charset="0"/>
                <a:ea typeface="Arial-Rounded" pitchFamily="34" charset="0"/>
                <a:cs typeface="Arial-Rounded" pitchFamily="34" charset="0"/>
              </a:rPr>
              <a:t>iêng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iêm</a:t>
            </a: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50908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iêng</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2590800" y="3509083"/>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0" name="TextBox 9"/>
          <p:cNvSpPr txBox="1"/>
          <p:nvPr/>
        </p:nvSpPr>
        <p:spPr>
          <a:xfrm>
            <a:off x="6688832"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2" name="TextBox 11"/>
          <p:cNvSpPr txBox="1"/>
          <p:nvPr/>
        </p:nvSpPr>
        <p:spPr>
          <a:xfrm>
            <a:off x="3796088" y="350908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993397" y="350989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yên</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3572328" y="3503492"/>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0" name="TextBox 9"/>
          <p:cNvSpPr txBox="1"/>
          <p:nvPr/>
        </p:nvSpPr>
        <p:spPr>
          <a:xfrm>
            <a:off x="6848928"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2" name="TextBox 11"/>
          <p:cNvSpPr txBox="1"/>
          <p:nvPr/>
        </p:nvSpPr>
        <p:spPr>
          <a:xfrm>
            <a:off x="2489202" y="350989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y</a:t>
            </a:r>
          </a:p>
        </p:txBody>
      </p:sp>
      <p:sp>
        <p:nvSpPr>
          <p:cNvPr id="8" name="TextBox 7"/>
          <p:cNvSpPr txBox="1"/>
          <p:nvPr/>
        </p:nvSpPr>
        <p:spPr>
          <a:xfrm>
            <a:off x="5920014" y="350349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6401"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5" name="Title 1"/>
          <p:cNvSpPr txBox="1">
            <a:spLocks/>
          </p:cNvSpPr>
          <p:nvPr/>
        </p:nvSpPr>
        <p:spPr>
          <a:xfrm>
            <a:off x="4721654"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7" name="Title 1"/>
          <p:cNvSpPr txBox="1">
            <a:spLocks/>
          </p:cNvSpPr>
          <p:nvPr/>
        </p:nvSpPr>
        <p:spPr>
          <a:xfrm>
            <a:off x="7913086"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8" name="Title 1"/>
          <p:cNvSpPr txBox="1">
            <a:spLocks/>
          </p:cNvSpPr>
          <p:nvPr/>
        </p:nvSpPr>
        <p:spPr>
          <a:xfrm>
            <a:off x="2279419" y="838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1" name="Title 1"/>
          <p:cNvSpPr txBox="1">
            <a:spLocks/>
          </p:cNvSpPr>
          <p:nvPr/>
        </p:nvSpPr>
        <p:spPr>
          <a:xfrm>
            <a:off x="5087256"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3" name="Title 1"/>
          <p:cNvSpPr txBox="1">
            <a:spLocks/>
          </p:cNvSpPr>
          <p:nvPr/>
        </p:nvSpPr>
        <p:spPr>
          <a:xfrm>
            <a:off x="8291287"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932"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5111"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794"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42887" y="16196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5" name="Title 1"/>
          <p:cNvSpPr txBox="1">
            <a:spLocks/>
          </p:cNvSpPr>
          <p:nvPr/>
        </p:nvSpPr>
        <p:spPr>
          <a:xfrm>
            <a:off x="5088140" y="16411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7" name="Title 1"/>
          <p:cNvSpPr txBox="1">
            <a:spLocks/>
          </p:cNvSpPr>
          <p:nvPr/>
        </p:nvSpPr>
        <p:spPr>
          <a:xfrm>
            <a:off x="8279572" y="16373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8" name="Title 1"/>
          <p:cNvSpPr txBox="1">
            <a:spLocks/>
          </p:cNvSpPr>
          <p:nvPr/>
        </p:nvSpPr>
        <p:spPr>
          <a:xfrm>
            <a:off x="2418256" y="14433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1" name="Title 1"/>
          <p:cNvSpPr txBox="1">
            <a:spLocks/>
          </p:cNvSpPr>
          <p:nvPr/>
        </p:nvSpPr>
        <p:spPr>
          <a:xfrm>
            <a:off x="5569854" y="14648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3" name="Title 1"/>
          <p:cNvSpPr txBox="1">
            <a:spLocks/>
          </p:cNvSpPr>
          <p:nvPr/>
        </p:nvSpPr>
        <p:spPr>
          <a:xfrm>
            <a:off x="8735707" y="14610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Title 1"/>
          <p:cNvSpPr txBox="1">
            <a:spLocks/>
          </p:cNvSpPr>
          <p:nvPr/>
        </p:nvSpPr>
        <p:spPr>
          <a:xfrm>
            <a:off x="2042887"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15" name="Title 1"/>
          <p:cNvSpPr txBox="1">
            <a:spLocks/>
          </p:cNvSpPr>
          <p:nvPr/>
        </p:nvSpPr>
        <p:spPr>
          <a:xfrm>
            <a:off x="5029201" y="30153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17" name="Title 1"/>
          <p:cNvSpPr txBox="1">
            <a:spLocks/>
          </p:cNvSpPr>
          <p:nvPr/>
        </p:nvSpPr>
        <p:spPr>
          <a:xfrm>
            <a:off x="2175409" y="28096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18" name="Title 1"/>
          <p:cNvSpPr txBox="1">
            <a:spLocks/>
          </p:cNvSpPr>
          <p:nvPr/>
        </p:nvSpPr>
        <p:spPr>
          <a:xfrm>
            <a:off x="5319851" y="28386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374" y="3763617"/>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810000"/>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TotalTime>
  <Words>404</Words>
  <Application>Microsoft Office PowerPoint</Application>
  <PresentationFormat>Widescreen</PresentationFormat>
  <Paragraphs>124</Paragraphs>
  <Slides>27</Slides>
  <Notes>13</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27</vt:i4>
      </vt:variant>
    </vt:vector>
  </HeadingPairs>
  <TitlesOfParts>
    <vt:vector size="40" baseType="lpstr">
      <vt:lpstr>等线</vt:lpstr>
      <vt:lpstr>等线 Light</vt:lpstr>
      <vt:lpstr>Arial</vt:lpstr>
      <vt:lpstr>Arial Rounded MT Bold</vt:lpstr>
      <vt:lpstr>Arial-Rounded</vt:lpstr>
      <vt:lpstr>Calibri</vt:lpstr>
      <vt:lpstr>Calibri Light</vt:lpstr>
      <vt:lpstr>https://www.freeppt7.com</vt:lpstr>
      <vt:lpstr>1_https://www.freeppt7.com</vt:lpstr>
      <vt:lpstr>Office Theme</vt:lpstr>
      <vt:lpstr>Custom Design</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84</cp:revision>
  <dcterms:created xsi:type="dcterms:W3CDTF">2020-11-09T02:46:17Z</dcterms:created>
  <dcterms:modified xsi:type="dcterms:W3CDTF">2025-12-19T06:46:56Z</dcterms:modified>
</cp:coreProperties>
</file>