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Lst>
  <p:notesMasterIdLst>
    <p:notesMasterId r:id="rId28"/>
  </p:notesMasterIdLst>
  <p:sldIdLst>
    <p:sldId id="280" r:id="rId5"/>
    <p:sldId id="259" r:id="rId6"/>
    <p:sldId id="260" r:id="rId7"/>
    <p:sldId id="375" r:id="rId8"/>
    <p:sldId id="336" r:id="rId9"/>
    <p:sldId id="263" r:id="rId10"/>
    <p:sldId id="282" r:id="rId11"/>
    <p:sldId id="283" r:id="rId12"/>
    <p:sldId id="284" r:id="rId13"/>
    <p:sldId id="398" r:id="rId14"/>
    <p:sldId id="264" r:id="rId15"/>
    <p:sldId id="372" r:id="rId16"/>
    <p:sldId id="404" r:id="rId17"/>
    <p:sldId id="396" r:id="rId18"/>
    <p:sldId id="397" r:id="rId19"/>
    <p:sldId id="314" r:id="rId20"/>
    <p:sldId id="399" r:id="rId21"/>
    <p:sldId id="269" r:id="rId22"/>
    <p:sldId id="339" r:id="rId23"/>
    <p:sldId id="326" r:id="rId24"/>
    <p:sldId id="274" r:id="rId25"/>
    <p:sldId id="400"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94660"/>
  </p:normalViewPr>
  <p:slideViewPr>
    <p:cSldViewPr>
      <p:cViewPr varScale="1">
        <p:scale>
          <a:sx n="59" d="100"/>
          <a:sy n="59" d="100"/>
        </p:scale>
        <p:origin x="948" y="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EB5B46-B35C-4A76-B0E9-01DA6647944B}" type="datetimeFigureOut">
              <a:rPr lang="en-US" smtClean="0"/>
              <a:t>12/19/2025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3E9F04-10AD-4660-8155-D21DCA287489}" type="slidenum">
              <a:rPr lang="en-US" smtClean="0"/>
              <a:t>‹#›</a:t>
            </a:fld>
            <a:endParaRPr lang="en-US"/>
          </a:p>
        </p:txBody>
      </p:sp>
    </p:spTree>
    <p:extLst>
      <p:ext uri="{BB962C8B-B14F-4D97-AF65-F5344CB8AC3E}">
        <p14:creationId xmlns:p14="http://schemas.microsoft.com/office/powerpoint/2010/main" val="178413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Chênh</a:t>
            </a:r>
            <a:r>
              <a:rPr lang="en-US" baseline="0"/>
              <a:t> lệch về độ tuổi và cao thấp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Tuy giảng</a:t>
            </a:r>
            <a:r>
              <a:rPr lang="en-US" baseline="0"/>
              <a:t> về con sò điệp nhưng cô chưa đc ăn về sò điệp nha các em. Kkk!!!!</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AB989-32C8-4B2E-8C4C-09366F252BE0}"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2265E14-3C83-CA62-1149-5D19CECC91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57F8EA62-EC34-66B8-A30D-56D896D644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A244B09F-452D-69CF-A016-214B9A0F61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3163175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AB989-32C8-4B2E-8C4C-09366F252BE0}"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95331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AB989-32C8-4B2E-8C4C-09366F252BE0}"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43232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A2D48F73-783D-3F31-18B8-7B135A4CF9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D77FB4AF-684A-C658-0CF1-D2B056A96A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EF6F0355-C772-94B4-EC7B-7BA8312A5B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417699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4461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90355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7391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95977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13806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16300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62212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AB989-32C8-4B2E-8C4C-09366F252BE0}"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3525414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49311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40486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76507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C9FB91-F3A1-FDD0-C7FB-52A26CEAF5D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4F53142-C5D0-921E-430E-A7B4E1D5F1C6}"/>
              </a:ext>
            </a:extLst>
          </p:cNvPr>
          <p:cNvPicPr>
            <a:picLocks noChangeAspect="1"/>
          </p:cNvPicPr>
          <p:nvPr userDrawn="1"/>
        </p:nvPicPr>
        <p:blipFill>
          <a:blip r:embed="rId3"/>
          <a:stretch>
            <a:fillRect/>
          </a:stretch>
        </p:blipFill>
        <p:spPr>
          <a:xfrm>
            <a:off x="11072812" y="0"/>
            <a:ext cx="1019175" cy="52387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D8E6FBBC-50C9-BA99-88F3-87A0FF1AAA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89BA62DA-4A3D-C56A-8D9D-F3E0CF86DB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620EF61C-BB0D-E022-6700-D33B095FD7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1262873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995256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248369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3622448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12/19/2025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481314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12/19/2025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3298933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12/19/2025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48770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AB989-32C8-4B2E-8C4C-09366F252BE0}"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3283503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26712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3040010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633334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900419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5B7F8011-0AF8-A1B7-116A-04F3F90E6F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29F8DBA8-DA3D-FBB3-3E57-DD488BB130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30D5B0DB-52F9-0623-ED22-E4592DD641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214635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327666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7257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38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886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12539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AB989-32C8-4B2E-8C4C-09366F252BE0}"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2774724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87349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47693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141593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32610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059108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AB989-32C8-4B2E-8C4C-09366F252BE0}" type="datetimeFigureOut">
              <a:rPr lang="en-US" smtClean="0"/>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768291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AB989-32C8-4B2E-8C4C-09366F252BE0}" type="datetimeFigureOut">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534584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AB989-32C8-4B2E-8C4C-09366F252BE0}" type="datetimeFigureOut">
              <a:rPr lang="en-US" smtClean="0"/>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89896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AB989-32C8-4B2E-8C4C-09366F252BE0}"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4110121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AB989-32C8-4B2E-8C4C-09366F252BE0}"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603800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AB989-32C8-4B2E-8C4C-09366F252BE0}" type="datetimeFigureOut">
              <a:rPr lang="en-US" smtClean="0"/>
              <a:t>12/19/2025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E4B5C-AEF7-456F-9991-03365307CCFB}" type="slidenum">
              <a:rPr lang="en-US" smtClean="0"/>
              <a:t>‹#›</a:t>
            </a:fld>
            <a:endParaRPr lang="en-US"/>
          </a:p>
        </p:txBody>
      </p:sp>
      <p:sp>
        <p:nvSpPr>
          <p:cNvPr id="7" name="Title Placeholder 1">
            <a:extLst>
              <a:ext uri="{FF2B5EF4-FFF2-40B4-BE49-F238E27FC236}">
                <a16:creationId xmlns:a16="http://schemas.microsoft.com/office/drawing/2014/main" id="{9EF59E60-6BE5-7958-0F02-794A03905383}"/>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B1062082-69D8-01A7-069C-54AF3D5636D3}"/>
              </a:ext>
            </a:extLst>
          </p:cNvPr>
          <p:cNvSpPr txBox="1">
            <a:spLocks/>
          </p:cNvSpPr>
          <p:nvPr userDrawn="1"/>
        </p:nvSpPr>
        <p:spPr>
          <a:xfrm>
            <a:off x="609600" y="1600202"/>
            <a:ext cx="10972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80281D71-86BF-409C-CCBE-B341A078DE04}"/>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9D0918-B3BC-4D15-9AF8-385E8378AD06}" type="datetimeFigureOut">
              <a:rPr lang="en-US" smtClean="0"/>
              <a:pPr/>
              <a:t>12/19/2025</a:t>
            </a:fld>
            <a:endParaRPr lang="en-US"/>
          </a:p>
        </p:txBody>
      </p:sp>
      <p:sp>
        <p:nvSpPr>
          <p:cNvPr id="10" name="Slide Number Placeholder 5">
            <a:extLst>
              <a:ext uri="{FF2B5EF4-FFF2-40B4-BE49-F238E27FC236}">
                <a16:creationId xmlns:a16="http://schemas.microsoft.com/office/drawing/2014/main" id="{D6C2AA85-2EC6-03F6-D324-1E04789D4E32}"/>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1" name="Picture 10">
            <a:extLst>
              <a:ext uri="{FF2B5EF4-FFF2-40B4-BE49-F238E27FC236}">
                <a16:creationId xmlns:a16="http://schemas.microsoft.com/office/drawing/2014/main" id="{50811C4E-D019-47E6-6613-BD5DD1F66849}"/>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A2135585-30BE-81DC-2827-4583270FA98A}"/>
              </a:ext>
            </a:extLst>
          </p:cNvPr>
          <p:cNvSpPr/>
          <p:nvPr userDrawn="1"/>
        </p:nvSpPr>
        <p:spPr>
          <a:xfrm>
            <a:off x="308114" y="188843"/>
            <a:ext cx="11589026" cy="648031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round pink circle with white text and a black background&#10;&#10;AI-generated content may be incorrect.">
            <a:extLst>
              <a:ext uri="{FF2B5EF4-FFF2-40B4-BE49-F238E27FC236}">
                <a16:creationId xmlns:a16="http://schemas.microsoft.com/office/drawing/2014/main" id="{E814747D-4326-CCC3-9AC4-85CBF2DE007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id="{16B2EB97-25EC-3978-569C-7B721E4F86F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15" name="Picture 14" descr="A round pink circle with white text and a black background&#10;&#10;AI-generated content may be incorrect.">
            <a:extLst>
              <a:ext uri="{FF2B5EF4-FFF2-40B4-BE49-F238E27FC236}">
                <a16:creationId xmlns:a16="http://schemas.microsoft.com/office/drawing/2014/main" id="{2FC7FFE8-04DC-7BCE-2E47-36515239DDA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2902372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BC52534D-A7AA-B737-54EB-C73E44D73F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A57AD121-F351-AA89-A9C4-536CCA5BAC6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0A13C364-1995-E6A9-1DB6-7F7D0BD7DD8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15647895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9C82662B-3248-8692-DBAB-482CE6242C1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70ED2CB1-F80C-2186-F91E-106B96303B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FE282479-410D-C451-A7B7-FEAF551AE2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42098367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F6EC713D-05D9-6E62-8609-979400C2E33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8D2F347A-1205-1E50-58F8-1F9A93F4BFF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7EF8E7A5-3CBB-AE83-01E1-64A6C525B5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193630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emf"/><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jpe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23.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svg"/><Relationship Id="rId1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57600" y="1143000"/>
            <a:ext cx="7210269" cy="278176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D2CE7221-9547-A894-7689-40188BF3CD18}"/>
              </a:ext>
            </a:extLst>
          </p:cNvPr>
          <p:cNvGrpSpPr/>
          <p:nvPr/>
        </p:nvGrpSpPr>
        <p:grpSpPr>
          <a:xfrm>
            <a:off x="355898" y="2286000"/>
            <a:ext cx="3149302" cy="4501969"/>
            <a:chOff x="8659005" y="2015411"/>
            <a:chExt cx="2635271" cy="3895801"/>
          </a:xfrm>
        </p:grpSpPr>
        <p:sp>
          <p:nvSpPr>
            <p:cNvPr id="7" name="TextBox 6">
              <a:extLst>
                <a:ext uri="{FF2B5EF4-FFF2-40B4-BE49-F238E27FC236}">
                  <a16:creationId xmlns:a16="http://schemas.microsoft.com/office/drawing/2014/main" id="{C67527CE-C24F-5419-DF8C-99C9E12ACCAB}"/>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a:effectLst/>
                  <a:latin typeface="Arial" panose="020B0604020202020204" pitchFamily="34" charset="0"/>
                </a:rPr>
                <a:t>Lê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Oanh</a:t>
              </a:r>
              <a:endParaRPr lang="en-SG" dirty="0"/>
            </a:p>
          </p:txBody>
        </p:sp>
        <p:pic>
          <p:nvPicPr>
            <p:cNvPr id="8" name="Picture 7">
              <a:extLst>
                <a:ext uri="{FF2B5EF4-FFF2-40B4-BE49-F238E27FC236}">
                  <a16:creationId xmlns:a16="http://schemas.microsoft.com/office/drawing/2014/main" id="{55C9FD6F-0C89-C9EA-607F-7FA6B24E06AF}"/>
                </a:ext>
              </a:extLst>
            </p:cNvPr>
            <p:cNvPicPr>
              <a:picLocks noChangeAspect="1"/>
            </p:cNvPicPr>
            <p:nvPr/>
          </p:nvPicPr>
          <p:blipFill>
            <a:blip r:embed="rId2"/>
            <a:stretch>
              <a:fillRect/>
            </a:stretch>
          </p:blipFill>
          <p:spPr>
            <a:xfrm>
              <a:off x="8659005" y="2015411"/>
              <a:ext cx="2635271" cy="3895801"/>
            </a:xfrm>
            <a:prstGeom prst="rect">
              <a:avLst/>
            </a:prstGeom>
          </p:spPr>
        </p:pic>
      </p:grpSp>
      <p:pic>
        <p:nvPicPr>
          <p:cNvPr id="9" name="Picture 8">
            <a:extLst>
              <a:ext uri="{FF2B5EF4-FFF2-40B4-BE49-F238E27FC236}">
                <a16:creationId xmlns:a16="http://schemas.microsoft.com/office/drawing/2014/main" id="{16BE8214-2EEF-2AEE-9BF2-367D4EBCD142}"/>
              </a:ext>
            </a:extLst>
          </p:cNvPr>
          <p:cNvPicPr>
            <a:picLocks noChangeAspect="1"/>
          </p:cNvPicPr>
          <p:nvPr/>
        </p:nvPicPr>
        <p:blipFill>
          <a:blip r:embed="rId3"/>
          <a:stretch>
            <a:fillRect/>
          </a:stretch>
        </p:blipFill>
        <p:spPr>
          <a:xfrm>
            <a:off x="3886200" y="914400"/>
            <a:ext cx="6882981" cy="2822693"/>
          </a:xfrm>
          <a:prstGeom prst="rect">
            <a:avLst/>
          </a:prstGeom>
        </p:spPr>
      </p:pic>
    </p:spTree>
    <p:extLst>
      <p:ext uri="{BB962C8B-B14F-4D97-AF65-F5344CB8AC3E}">
        <p14:creationId xmlns:p14="http://schemas.microsoft.com/office/powerpoint/2010/main" val="26037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60" fill="hold">
                                          <p:stCondLst>
                                            <p:cond delay="0"/>
                                          </p:stCondLst>
                                        </p:cTn>
                                        <p:tgtEl>
                                          <p:spTgt spid="6"/>
                                        </p:tgtEl>
                                        <p:attrNameLst>
                                          <p:attrName>r</p:attrName>
                                        </p:attrNameLst>
                                      </p:cBhvr>
                                    </p:animRot>
                                    <p:animRot by="-240000">
                                      <p:cBhvr>
                                        <p:cTn id="7" dur="320" fill="hold">
                                          <p:stCondLst>
                                            <p:cond delay="320"/>
                                          </p:stCondLst>
                                        </p:cTn>
                                        <p:tgtEl>
                                          <p:spTgt spid="6"/>
                                        </p:tgtEl>
                                        <p:attrNameLst>
                                          <p:attrName>r</p:attrName>
                                        </p:attrNameLst>
                                      </p:cBhvr>
                                    </p:animRot>
                                    <p:animRot by="240000">
                                      <p:cBhvr>
                                        <p:cTn id="8" dur="320" fill="hold">
                                          <p:stCondLst>
                                            <p:cond delay="640"/>
                                          </p:stCondLst>
                                        </p:cTn>
                                        <p:tgtEl>
                                          <p:spTgt spid="6"/>
                                        </p:tgtEl>
                                        <p:attrNameLst>
                                          <p:attrName>r</p:attrName>
                                        </p:attrNameLst>
                                      </p:cBhvr>
                                    </p:animRot>
                                    <p:animRot by="-240000">
                                      <p:cBhvr>
                                        <p:cTn id="9" dur="320" fill="hold">
                                          <p:stCondLst>
                                            <p:cond delay="960"/>
                                          </p:stCondLst>
                                        </p:cTn>
                                        <p:tgtEl>
                                          <p:spTgt spid="6"/>
                                        </p:tgtEl>
                                        <p:attrNameLst>
                                          <p:attrName>r</p:attrName>
                                        </p:attrNameLst>
                                      </p:cBhvr>
                                    </p:animRot>
                                    <p:animRot by="120000">
                                      <p:cBhvr>
                                        <p:cTn id="10" dur="320" fill="hold">
                                          <p:stCondLst>
                                            <p:cond delay="128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Cách làm món sò dương nướng mỡ hành dai ngọt, thơm ngon, siêu hấp dẫ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3350"/>
            <a:ext cx="11430000" cy="643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41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329916" y="4719097"/>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bờ biển</a:t>
            </a:r>
          </a:p>
        </p:txBody>
      </p:sp>
      <p:sp>
        <p:nvSpPr>
          <p:cNvPr id="16" name="Title 1"/>
          <p:cNvSpPr txBox="1">
            <a:spLocks/>
          </p:cNvSpPr>
          <p:nvPr/>
        </p:nvSpPr>
        <p:spPr>
          <a:xfrm>
            <a:off x="-3810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xanh biếc</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sò điệp</a:t>
            </a:r>
          </a:p>
        </p:txBody>
      </p:sp>
      <p:pic>
        <p:nvPicPr>
          <p:cNvPr id="9" name="Picture 4" descr="BÁN SÒ ĐIỆP NHẬT ĐÔNG LẠNH GIÁ RẺ TẠI HỒ CHÍ MINH - GIAO HÀNG TẬN NƠ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1071" y="1783448"/>
            <a:ext cx="3074659" cy="22134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6 bãi biển đẹp nhất Phú Quốc - VnExpress Du lị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7998" y="1783448"/>
            <a:ext cx="3331118" cy="22207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ó một Quy Nhơn &amp;quot;xanh&amp;quot; khiến lữ khách mải mê say đắm ~ Vietravel News - Tin  tức du lịch mới nhấ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03" y="1820923"/>
            <a:ext cx="2960994" cy="2220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329916" y="5943601"/>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bờ biển</a:t>
            </a:r>
          </a:p>
        </p:txBody>
      </p:sp>
      <p:sp>
        <p:nvSpPr>
          <p:cNvPr id="10" name="Title 1"/>
          <p:cNvSpPr txBox="1">
            <a:spLocks/>
          </p:cNvSpPr>
          <p:nvPr/>
        </p:nvSpPr>
        <p:spPr>
          <a:xfrm>
            <a:off x="-381000" y="5943601"/>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xanh biếc</a:t>
            </a:r>
          </a:p>
        </p:txBody>
      </p:sp>
      <p:sp>
        <p:nvSpPr>
          <p:cNvPr id="11" name="Title 1"/>
          <p:cNvSpPr txBox="1">
            <a:spLocks/>
          </p:cNvSpPr>
          <p:nvPr/>
        </p:nvSpPr>
        <p:spPr>
          <a:xfrm>
            <a:off x="7315200" y="594360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sò điệp</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5984" y="152401"/>
            <a:ext cx="7255268" cy="583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57600" y="1143000"/>
            <a:ext cx="7210269" cy="278176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D2CE7221-9547-A894-7689-40188BF3CD18}"/>
              </a:ext>
            </a:extLst>
          </p:cNvPr>
          <p:cNvGrpSpPr/>
          <p:nvPr/>
        </p:nvGrpSpPr>
        <p:grpSpPr>
          <a:xfrm>
            <a:off x="355898" y="2286000"/>
            <a:ext cx="3149302" cy="4501969"/>
            <a:chOff x="8659005" y="2015411"/>
            <a:chExt cx="2635271" cy="3895801"/>
          </a:xfrm>
        </p:grpSpPr>
        <p:sp>
          <p:nvSpPr>
            <p:cNvPr id="7" name="TextBox 6">
              <a:extLst>
                <a:ext uri="{FF2B5EF4-FFF2-40B4-BE49-F238E27FC236}">
                  <a16:creationId xmlns:a16="http://schemas.microsoft.com/office/drawing/2014/main" id="{C67527CE-C24F-5419-DF8C-99C9E12ACCAB}"/>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5C9FD6F-0C89-C9EA-607F-7FA6B24E06AF}"/>
                </a:ext>
              </a:extLst>
            </p:cNvPr>
            <p:cNvPicPr>
              <a:picLocks noChangeAspect="1"/>
            </p:cNvPicPr>
            <p:nvPr/>
          </p:nvPicPr>
          <p:blipFill>
            <a:blip r:embed="rId2"/>
            <a:stretch>
              <a:fillRect/>
            </a:stretch>
          </p:blipFill>
          <p:spPr>
            <a:xfrm>
              <a:off x="8659005" y="2015411"/>
              <a:ext cx="2635271" cy="3895801"/>
            </a:xfrm>
            <a:prstGeom prst="rect">
              <a:avLst/>
            </a:prstGeom>
          </p:spPr>
        </p:pic>
      </p:grpSp>
      <p:pic>
        <p:nvPicPr>
          <p:cNvPr id="2" name="Picture 1">
            <a:extLst>
              <a:ext uri="{FF2B5EF4-FFF2-40B4-BE49-F238E27FC236}">
                <a16:creationId xmlns:a16="http://schemas.microsoft.com/office/drawing/2014/main" id="{18E40C1A-8CE4-A878-E3BF-569E86710703}"/>
              </a:ext>
            </a:extLst>
          </p:cNvPr>
          <p:cNvPicPr>
            <a:picLocks noChangeAspect="1"/>
          </p:cNvPicPr>
          <p:nvPr/>
        </p:nvPicPr>
        <p:blipFill>
          <a:blip r:embed="rId3"/>
          <a:stretch>
            <a:fillRect/>
          </a:stretch>
        </p:blipFill>
        <p:spPr>
          <a:xfrm>
            <a:off x="3886200" y="1371600"/>
            <a:ext cx="6882981" cy="1993565"/>
          </a:xfrm>
          <a:prstGeom prst="rect">
            <a:avLst/>
          </a:prstGeom>
        </p:spPr>
      </p:pic>
    </p:spTree>
    <p:extLst>
      <p:ext uri="{BB962C8B-B14F-4D97-AF65-F5344CB8AC3E}">
        <p14:creationId xmlns:p14="http://schemas.microsoft.com/office/powerpoint/2010/main" val="495323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60" fill="hold">
                                          <p:stCondLst>
                                            <p:cond delay="0"/>
                                          </p:stCondLst>
                                        </p:cTn>
                                        <p:tgtEl>
                                          <p:spTgt spid="6"/>
                                        </p:tgtEl>
                                        <p:attrNameLst>
                                          <p:attrName>r</p:attrName>
                                        </p:attrNameLst>
                                      </p:cBhvr>
                                    </p:animRot>
                                    <p:animRot by="-240000">
                                      <p:cBhvr>
                                        <p:cTn id="7" dur="320" fill="hold">
                                          <p:stCondLst>
                                            <p:cond delay="320"/>
                                          </p:stCondLst>
                                        </p:cTn>
                                        <p:tgtEl>
                                          <p:spTgt spid="6"/>
                                        </p:tgtEl>
                                        <p:attrNameLst>
                                          <p:attrName>r</p:attrName>
                                        </p:attrNameLst>
                                      </p:cBhvr>
                                    </p:animRot>
                                    <p:animRot by="240000">
                                      <p:cBhvr>
                                        <p:cTn id="8" dur="320" fill="hold">
                                          <p:stCondLst>
                                            <p:cond delay="640"/>
                                          </p:stCondLst>
                                        </p:cTn>
                                        <p:tgtEl>
                                          <p:spTgt spid="6"/>
                                        </p:tgtEl>
                                        <p:attrNameLst>
                                          <p:attrName>r</p:attrName>
                                        </p:attrNameLst>
                                      </p:cBhvr>
                                    </p:animRot>
                                    <p:animRot by="-240000">
                                      <p:cBhvr>
                                        <p:cTn id="9" dur="320" fill="hold">
                                          <p:stCondLst>
                                            <p:cond delay="960"/>
                                          </p:stCondLst>
                                        </p:cTn>
                                        <p:tgtEl>
                                          <p:spTgt spid="6"/>
                                        </p:tgtEl>
                                        <p:attrNameLst>
                                          <p:attrName>r</p:attrName>
                                        </p:attrNameLst>
                                      </p:cBhvr>
                                    </p:animRot>
                                    <p:animRot by="120000">
                                      <p:cBhvr>
                                        <p:cTn id="10" dur="320" fill="hold">
                                          <p:stCondLst>
                                            <p:cond delay="128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 </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łn</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łn</a:t>
            </a:r>
            <a:endParaRPr lang="en-US" sz="4200">
              <a:solidFill>
                <a:srgbClr val="FF0000"/>
              </a:solidFill>
              <a:latin typeface="HP001 4 hàng" pitchFamily="34" charset="0"/>
            </a:endParaRPr>
          </a:p>
        </p:txBody>
      </p:sp>
      <p:sp>
        <p:nvSpPr>
          <p:cNvPr id="19" name="TextBox 18"/>
          <p:cNvSpPr txBox="1"/>
          <p:nvPr/>
        </p:nvSpPr>
        <p:spPr>
          <a:xfrm>
            <a:off x="621622" y="5076416"/>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łp</a:t>
            </a:r>
            <a:endParaRPr lang="en-US" sz="8400">
              <a:solidFill>
                <a:srgbClr val="FF0000"/>
              </a:solidFill>
              <a:latin typeface="HP001 4 hàng" pitchFamily="34" charset="0"/>
            </a:endParaRPr>
          </a:p>
        </p:txBody>
      </p:sp>
      <p:sp>
        <p:nvSpPr>
          <p:cNvPr id="20" name="TextBox 19"/>
          <p:cNvSpPr txBox="1"/>
          <p:nvPr/>
        </p:nvSpPr>
        <p:spPr>
          <a:xfrm>
            <a:off x="3081402" y="5462985"/>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łp</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18571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4782747" cy="1415574"/>
          </a:xfrm>
          <a:prstGeom prst="rect">
            <a:avLst/>
          </a:prstGeom>
          <a:noFill/>
        </p:spPr>
        <p:txBody>
          <a:bodyPr wrap="square" lIns="121725" tIns="60862" rIns="121725" bIns="60862" rtlCol="0">
            <a:spAutoFit/>
          </a:bodyPr>
          <a:lstStyle/>
          <a:p>
            <a:r>
              <a:rPr lang="en-US" sz="8400">
                <a:solidFill>
                  <a:srgbClr val="FF0000"/>
                </a:solidFill>
                <a:latin typeface="HP001 4 hàng"/>
              </a:rPr>
              <a:t>xa</a:t>
            </a:r>
            <a:r>
              <a:rPr lang="el-GR" sz="8400">
                <a:solidFill>
                  <a:srgbClr val="FF0000"/>
                </a:solidFill>
                <a:latin typeface="HP001 4 hàng"/>
              </a:rPr>
              <a:t>ζ λμ</a:t>
            </a:r>
            <a:r>
              <a:rPr lang="en-US" sz="8400">
                <a:solidFill>
                  <a:srgbClr val="FF0000"/>
                </a:solidFill>
                <a:latin typeface="HP001 4 hàng"/>
              </a:rPr>
              <a:t>Ğc </a:t>
            </a:r>
            <a:endParaRPr lang="en-US" sz="8400">
              <a:solidFill>
                <a:srgbClr val="FF0000"/>
              </a:solidFill>
              <a:latin typeface="HP001 4 hàng" pitchFamily="34" charset="0"/>
            </a:endParaRPr>
          </a:p>
        </p:txBody>
      </p:sp>
      <p:sp>
        <p:nvSpPr>
          <p:cNvPr id="8" name="TextBox 7"/>
          <p:cNvSpPr txBox="1"/>
          <p:nvPr/>
        </p:nvSpPr>
        <p:spPr>
          <a:xfrm>
            <a:off x="7227432" y="1193539"/>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a:t>
            </a:r>
            <a:endParaRPr lang="en-US" sz="4200">
              <a:solidFill>
                <a:srgbClr val="FF0000"/>
              </a:solidFill>
              <a:latin typeface="HP001 4 hàng" pitchFamily="34" charset="0"/>
            </a:endParaRPr>
          </a:p>
        </p:txBody>
      </p:sp>
      <p:sp>
        <p:nvSpPr>
          <p:cNvPr id="13" name="TextBox 12"/>
          <p:cNvSpPr txBox="1"/>
          <p:nvPr/>
        </p:nvSpPr>
        <p:spPr>
          <a:xfrm>
            <a:off x="625275" y="245894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λμϜ</a:t>
            </a:r>
            <a:r>
              <a:rPr lang="en-US" sz="8400">
                <a:solidFill>
                  <a:srgbClr val="FF0000"/>
                </a:solidFill>
                <a:latin typeface="HP001 4 hàng"/>
              </a:rPr>
              <a:t>n </a:t>
            </a:r>
            <a:endParaRPr lang="en-US" sz="8400">
              <a:solidFill>
                <a:srgbClr val="FF0000"/>
              </a:solidFill>
              <a:latin typeface="HP001 4 hàng" pitchFamily="34" charset="0"/>
            </a:endParaRPr>
          </a:p>
        </p:txBody>
      </p:sp>
      <p:sp>
        <p:nvSpPr>
          <p:cNvPr id="14" name="TextBox 13"/>
          <p:cNvSpPr txBox="1"/>
          <p:nvPr/>
        </p:nvSpPr>
        <p:spPr>
          <a:xfrm>
            <a:off x="7225253" y="284551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λμϜ</a:t>
            </a:r>
            <a:r>
              <a:rPr lang="en-US" sz="4200">
                <a:solidFill>
                  <a:srgbClr val="FF0000"/>
                </a:solidFill>
                <a:latin typeface="HP001 4 hàng"/>
              </a:rPr>
              <a:t>n </a:t>
            </a:r>
            <a:endParaRPr lang="en-US" sz="4200">
              <a:solidFill>
                <a:srgbClr val="FF0000"/>
              </a:solidFill>
              <a:latin typeface="HP001 4 hàng" pitchFamily="34" charset="0"/>
            </a:endParaRPr>
          </a:p>
        </p:txBody>
      </p:sp>
      <p:sp>
        <p:nvSpPr>
          <p:cNvPr id="19" name="TextBox 18"/>
          <p:cNvSpPr txBox="1"/>
          <p:nvPr/>
        </p:nvSpPr>
        <p:spPr>
          <a:xfrm>
            <a:off x="621622" y="4104912"/>
            <a:ext cx="4559979" cy="1415574"/>
          </a:xfrm>
          <a:prstGeom prst="rect">
            <a:avLst/>
          </a:prstGeom>
          <a:noFill/>
        </p:spPr>
        <p:txBody>
          <a:bodyPr wrap="square" lIns="121725" tIns="60862" rIns="121725" bIns="60862" rtlCol="0">
            <a:spAutoFit/>
          </a:bodyPr>
          <a:lstStyle/>
          <a:p>
            <a:r>
              <a:rPr lang="vi-VN" sz="8400">
                <a:solidFill>
                  <a:srgbClr val="FF0000"/>
                </a:solidFill>
                <a:latin typeface="HP001 4 hàng"/>
              </a:rPr>
              <a:t>sò đ</a:t>
            </a:r>
            <a:r>
              <a:rPr lang="el-GR" sz="8400">
                <a:solidFill>
                  <a:srgbClr val="FF0000"/>
                </a:solidFill>
                <a:latin typeface="HP001 4 hàng"/>
              </a:rPr>
              <a:t>Η</a:t>
            </a:r>
            <a:r>
              <a:rPr lang="vi-VN" sz="8400">
                <a:solidFill>
                  <a:srgbClr val="FF0000"/>
                </a:solidFill>
                <a:latin typeface="HP001 4 hàng"/>
              </a:rPr>
              <a:t>İp</a:t>
            </a:r>
            <a:endParaRPr lang="en-US" sz="8400">
              <a:solidFill>
                <a:srgbClr val="FF0000"/>
              </a:solidFill>
              <a:latin typeface="HP001 4 hàng" pitchFamily="34" charset="0"/>
            </a:endParaRPr>
          </a:p>
        </p:txBody>
      </p:sp>
      <p:sp>
        <p:nvSpPr>
          <p:cNvPr id="20" name="TextBox 19"/>
          <p:cNvSpPr txBox="1"/>
          <p:nvPr/>
        </p:nvSpPr>
        <p:spPr>
          <a:xfrm>
            <a:off x="7221600" y="4491481"/>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sò đ</a:t>
            </a:r>
            <a:r>
              <a:rPr lang="el-GR" sz="4200">
                <a:solidFill>
                  <a:srgbClr val="FF0000"/>
                </a:solidFill>
                <a:latin typeface="HP001 4 hàng"/>
              </a:rPr>
              <a:t>Η</a:t>
            </a:r>
            <a:r>
              <a:rPr lang="vi-VN" sz="4200">
                <a:solidFill>
                  <a:srgbClr val="FF0000"/>
                </a:solidFill>
                <a:latin typeface="HP001 4 hàng"/>
              </a:rPr>
              <a:t>İp</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1267223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27" t="21926" r="30297" b="26229"/>
          <a:stretch/>
        </p:blipFill>
        <p:spPr bwMode="auto">
          <a:xfrm>
            <a:off x="1676401" y="446266"/>
            <a:ext cx="8691053" cy="610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4800" y="4079268"/>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Vịnh Hạ Long là một kì quan thiên nhiên. Nơi đây có những hòn đảo lớn nhỏ trùng điệp, soi bóng trên mặt biển xanh biếc. Du khách thích đến đây ngắm cảnh, tắm mát và đi dạo trên những bãi biển.</a:t>
            </a:r>
            <a:endParaRPr lang="en-US" sz="360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flipH="1">
            <a:off x="8002250" y="4924795"/>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023332" y="3352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1</a:t>
            </a:r>
          </a:p>
        </p:txBody>
      </p:sp>
      <p:sp>
        <p:nvSpPr>
          <p:cNvPr id="14" name="Oval 13"/>
          <p:cNvSpPr/>
          <p:nvPr/>
        </p:nvSpPr>
        <p:spPr>
          <a:xfrm>
            <a:off x="10801064" y="3352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2</a:t>
            </a:r>
          </a:p>
        </p:txBody>
      </p:sp>
      <p:cxnSp>
        <p:nvCxnSpPr>
          <p:cNvPr id="15" name="Straight Connector 14"/>
          <p:cNvCxnSpPr/>
          <p:nvPr/>
        </p:nvCxnSpPr>
        <p:spPr>
          <a:xfrm flipH="1">
            <a:off x="10940687" y="3665623"/>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114801" y="6128699"/>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8478210" y="4721328"/>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3</a:t>
            </a:r>
          </a:p>
        </p:txBody>
      </p:sp>
      <p:cxnSp>
        <p:nvCxnSpPr>
          <p:cNvPr id="18" name="Straight Connector 17"/>
          <p:cNvCxnSpPr/>
          <p:nvPr/>
        </p:nvCxnSpPr>
        <p:spPr>
          <a:xfrm>
            <a:off x="8110586" y="4224639"/>
            <a:ext cx="269047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14800" y="5428768"/>
            <a:ext cx="11255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776597" y="4885974"/>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09681" y="5430819"/>
            <a:ext cx="991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51727" y="6685327"/>
            <a:ext cx="11255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42" name="Picture 2" descr="Vịnh Hạ Long: Những giá trị làm nên kỳ quan thiên nhiên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447" y="193316"/>
            <a:ext cx="3924387" cy="300460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gắm cảnh Hạ Long từ máy 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3814" y="193316"/>
            <a:ext cx="5341527" cy="300460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8760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3"/>
            <a:stretch>
              <a:fillRect/>
            </a:stretch>
          </p:blipFill>
          <p:spPr>
            <a:xfrm>
              <a:off x="3776109" y="325027"/>
              <a:ext cx="7059780" cy="1347333"/>
            </a:xfrm>
            <a:prstGeom prst="rect">
              <a:avLst/>
            </a:prstGeom>
          </p:spPr>
        </p:pic>
      </p:grpSp>
      <p:sp>
        <p:nvSpPr>
          <p:cNvPr id="8" name="Google Shape;276;p7">
            <a:extLst>
              <a:ext uri="{FF2B5EF4-FFF2-40B4-BE49-F238E27FC236}">
                <a16:creationId xmlns:a16="http://schemas.microsoft.com/office/drawing/2014/main" id="{D33CB0D1-8FD9-7C5D-268F-E2711EEE24E1}"/>
              </a:ext>
            </a:extLst>
          </p:cNvPr>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en-US" sz="4800" b="1" dirty="0" err="1">
                <a:solidFill>
                  <a:srgbClr val="FF3399"/>
                </a:solidFill>
                <a:latin typeface="Arial-Rounded" pitchFamily="34" charset="0"/>
                <a:ea typeface="Arial-Rounded" pitchFamily="34" charset="0"/>
                <a:cs typeface="Arial-Rounded" pitchFamily="34" charset="0"/>
              </a:rPr>
              <a:t>thiên</a:t>
            </a:r>
            <a:r>
              <a:rPr lang="en-US" sz="4800" b="1" dirty="0">
                <a:solidFill>
                  <a:srgbClr val="FF3399"/>
                </a:solidFill>
                <a:latin typeface="Arial-Rounded" pitchFamily="34" charset="0"/>
                <a:ea typeface="Arial-Rounded" pitchFamily="34" charset="0"/>
                <a:cs typeface="Arial-Rounded" pitchFamily="34" charset="0"/>
              </a:rPr>
              <a:t> </a:t>
            </a:r>
            <a:r>
              <a:rPr lang="en-US" sz="4800" b="1" dirty="0" err="1">
                <a:solidFill>
                  <a:srgbClr val="FF3399"/>
                </a:solidFill>
                <a:latin typeface="Arial-Rounded" pitchFamily="34" charset="0"/>
                <a:ea typeface="Arial-Rounded" pitchFamily="34" charset="0"/>
                <a:cs typeface="Arial-Rounded" pitchFamily="34" charset="0"/>
              </a:rPr>
              <a:t>nhiên</a:t>
            </a:r>
            <a:endParaRPr lang="en-US" sz="4800" b="1" dirty="0">
              <a:solidFill>
                <a:srgbClr val="FF3399"/>
              </a:solidFill>
              <a:latin typeface="Arial-Rounded" pitchFamily="34" charset="0"/>
              <a:ea typeface="Arial-Rounded" pitchFamily="34" charset="0"/>
              <a:cs typeface="Arial-Rounded" pitchFamily="34"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en-US" sz="4800" b="1" dirty="0" err="1">
                <a:solidFill>
                  <a:srgbClr val="FF3399"/>
                </a:solidFill>
                <a:latin typeface="Arial-Rounded" pitchFamily="34" charset="0"/>
                <a:ea typeface="Arial-Rounded" pitchFamily="34" charset="0"/>
                <a:cs typeface="Arial-Rounded" pitchFamily="34" charset="0"/>
              </a:rPr>
              <a:t>biếc</a:t>
            </a:r>
            <a:endParaRPr lang="en-US" sz="4800" b="1" dirty="0">
              <a:solidFill>
                <a:srgbClr val="FF3399"/>
              </a:solidFill>
              <a:latin typeface="Arial-Rounded" pitchFamily="34" charset="0"/>
              <a:ea typeface="Arial-Rounded" pitchFamily="34" charset="0"/>
              <a:cs typeface="Arial-Rounded" pitchFamily="34"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en-US" sz="4800" b="1" dirty="0" err="1">
                <a:solidFill>
                  <a:srgbClr val="FF3399"/>
                </a:solidFill>
                <a:latin typeface="Arial-Rounded" pitchFamily="34" charset="0"/>
                <a:ea typeface="Arial-Rounded" pitchFamily="34" charset="0"/>
                <a:cs typeface="Arial-Rounded" pitchFamily="34" charset="0"/>
              </a:rPr>
              <a:t>biển</a:t>
            </a:r>
            <a:endParaRPr lang="en-US" sz="4800" b="1" dirty="0">
              <a:solidFill>
                <a:srgbClr val="FF3399"/>
              </a:solidFill>
              <a:latin typeface="Arial-Rounded" pitchFamily="34" charset="0"/>
              <a:ea typeface="Arial-Rounded" pitchFamily="34" charset="0"/>
              <a:cs typeface="Arial-Rounded" pitchFamily="34"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en-US" sz="4800" b="1" dirty="0" err="1">
                <a:solidFill>
                  <a:srgbClr val="FF3399"/>
                </a:solidFill>
                <a:latin typeface="Arial-Rounded" pitchFamily="34" charset="0"/>
                <a:ea typeface="Arial-Rounded" pitchFamily="34" charset="0"/>
                <a:cs typeface="Arial-Rounded" pitchFamily="34" charset="0"/>
              </a:rPr>
              <a:t>trùng</a:t>
            </a:r>
            <a:r>
              <a:rPr lang="en-US" sz="4800" b="1" dirty="0">
                <a:solidFill>
                  <a:srgbClr val="FF3399"/>
                </a:solidFill>
                <a:latin typeface="Arial-Rounded" pitchFamily="34" charset="0"/>
                <a:ea typeface="Arial-Rounded" pitchFamily="34" charset="0"/>
                <a:cs typeface="Arial-Rounded" pitchFamily="34" charset="0"/>
              </a:rPr>
              <a:t> </a:t>
            </a:r>
            <a:r>
              <a:rPr lang="en-US" sz="4800" b="1" dirty="0" err="1">
                <a:solidFill>
                  <a:srgbClr val="FF3399"/>
                </a:solidFill>
                <a:latin typeface="Arial-Rounded" pitchFamily="34" charset="0"/>
                <a:ea typeface="Arial-Rounded" pitchFamily="34" charset="0"/>
                <a:cs typeface="Arial-Rounded" pitchFamily="34" charset="0"/>
              </a:rPr>
              <a:t>điệp</a:t>
            </a:r>
            <a:endParaRPr lang="en-US" sz="4800" b="1" dirty="0">
              <a:solidFill>
                <a:srgbClr val="FF3399"/>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0328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04800" y="1752600"/>
            <a:ext cx="114710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Vịnh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Hạ</a:t>
            </a:r>
            <a:r>
              <a:rPr lang="en-US" sz="5400" dirty="0">
                <a:solidFill>
                  <a:srgbClr val="0070C0"/>
                </a:solidFill>
                <a:latin typeface="Arial-Rounded" pitchFamily="34" charset="0"/>
                <a:ea typeface="Arial-Rounded" pitchFamily="34" charset="0"/>
                <a:cs typeface="Arial-Rounded" pitchFamily="34" charset="0"/>
              </a:rPr>
              <a:t> Long </a:t>
            </a:r>
            <a:r>
              <a:rPr lang="en-US" sz="5400" dirty="0" err="1">
                <a:solidFill>
                  <a:srgbClr val="0070C0"/>
                </a:solidFill>
                <a:latin typeface="Arial-Rounded" pitchFamily="34" charset="0"/>
                <a:ea typeface="Arial-Rounded" pitchFamily="34" charset="0"/>
                <a:cs typeface="Arial-Rounded" pitchFamily="34" charset="0"/>
              </a:rPr>
              <a:t>là</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một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kì</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quan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thiên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nhiên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Nơi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đây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có</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những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hòn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đảo</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lớn</a:t>
            </a:r>
            <a:r>
              <a:rPr lang="en-US" sz="5400" dirty="0">
                <a:solidFill>
                  <a:srgbClr val="0070C0"/>
                </a:solidFill>
                <a:latin typeface="Arial-Rounded" pitchFamily="34" charset="0"/>
                <a:ea typeface="Arial-Rounded" pitchFamily="34" charset="0"/>
                <a:cs typeface="Arial-Rounded" pitchFamily="34" charset="0"/>
              </a:rPr>
              <a:t> nhỏ </a:t>
            </a:r>
            <a:r>
              <a:rPr lang="en-US" sz="5400" dirty="0" err="1">
                <a:solidFill>
                  <a:srgbClr val="0070C0"/>
                </a:solidFill>
                <a:latin typeface="Arial-Rounded" pitchFamily="34" charset="0"/>
                <a:ea typeface="Arial-Rounded" pitchFamily="34" charset="0"/>
                <a:cs typeface="Arial-Rounded" pitchFamily="34" charset="0"/>
              </a:rPr>
              <a:t>trùng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điệp</a:t>
            </a:r>
            <a:r>
              <a:rPr lang="en-US" sz="5400" dirty="0">
                <a:solidFill>
                  <a:srgbClr val="0070C0"/>
                </a:solidFill>
                <a:latin typeface="Arial-Rounded" pitchFamily="34" charset="0"/>
                <a:ea typeface="Arial-Rounded" pitchFamily="34" charset="0"/>
                <a:cs typeface="Arial-Rounded" pitchFamily="34" charset="0"/>
              </a:rPr>
              <a:t>, soi </a:t>
            </a:r>
            <a:r>
              <a:rPr lang="en-US" sz="5400" dirty="0" err="1">
                <a:solidFill>
                  <a:srgbClr val="0070C0"/>
                </a:solidFill>
                <a:latin typeface="Arial-Rounded" pitchFamily="34" charset="0"/>
                <a:ea typeface="Arial-Rounded" pitchFamily="34" charset="0"/>
                <a:cs typeface="Arial-Rounded" pitchFamily="34" charset="0"/>
              </a:rPr>
              <a:t>bóng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trên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mặt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biển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xanh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biếc</a:t>
            </a:r>
            <a:r>
              <a:rPr lang="en-US" sz="5400" dirty="0">
                <a:solidFill>
                  <a:srgbClr val="0070C0"/>
                </a:solidFill>
                <a:latin typeface="Arial-Rounded" pitchFamily="34" charset="0"/>
                <a:ea typeface="Arial-Rounded" pitchFamily="34" charset="0"/>
                <a:cs typeface="Arial-Rounded" pitchFamily="34" charset="0"/>
              </a:rPr>
              <a:t>. Du </a:t>
            </a:r>
            <a:r>
              <a:rPr lang="en-US" sz="5400" dirty="0" err="1">
                <a:solidFill>
                  <a:srgbClr val="0070C0"/>
                </a:solidFill>
                <a:latin typeface="Arial-Rounded" pitchFamily="34" charset="0"/>
                <a:ea typeface="Arial-Rounded" pitchFamily="34" charset="0"/>
                <a:cs typeface="Arial-Rounded" pitchFamily="34" charset="0"/>
              </a:rPr>
              <a:t>khách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thích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đến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đây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ngắm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cảnh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tắm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mát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và</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dạo</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trên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những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bãi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biển</a:t>
            </a:r>
            <a:r>
              <a:rPr lang="en-US" sz="5400" dirty="0">
                <a:solidFill>
                  <a:srgbClr val="0070C0"/>
                </a:solidFill>
                <a:latin typeface="Arial-Rounded" pitchFamily="34" charset="0"/>
                <a:ea typeface="Arial-Rounded" pitchFamily="34" charset="0"/>
                <a:cs typeface="Arial-Rounded" pitchFamily="34" charset="0"/>
              </a:rPr>
              <a:t>.</a:t>
            </a:r>
            <a:endParaRPr lang="en-US" sz="8800" dirty="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Địa danh nào được nhắc đến trong bài?</a:t>
            </a:r>
          </a:p>
        </p:txBody>
      </p:sp>
      <p:cxnSp>
        <p:nvCxnSpPr>
          <p:cNvPr id="24" name="Straight Connector 23"/>
          <p:cNvCxnSpPr/>
          <p:nvPr/>
        </p:nvCxnSpPr>
        <p:spPr>
          <a:xfrm>
            <a:off x="1295400" y="1371600"/>
            <a:ext cx="411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930302" y="541655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Vịnh Hạ Long có gì đặc biệt?</a:t>
            </a:r>
          </a:p>
        </p:txBody>
      </p:sp>
      <p:cxnSp>
        <p:nvCxnSpPr>
          <p:cNvPr id="15" name="Straight Connector 14"/>
          <p:cNvCxnSpPr/>
          <p:nvPr/>
        </p:nvCxnSpPr>
        <p:spPr>
          <a:xfrm>
            <a:off x="6040334" y="2057400"/>
            <a:ext cx="57355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4800" y="2788170"/>
            <a:ext cx="1135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79750" y="3518940"/>
            <a:ext cx="30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Du khách thích đến Hạ Long làm gì?</a:t>
            </a:r>
          </a:p>
        </p:txBody>
      </p:sp>
      <p:cxnSp>
        <p:nvCxnSpPr>
          <p:cNvPr id="22" name="Straight Connector 21"/>
          <p:cNvCxnSpPr/>
          <p:nvPr/>
        </p:nvCxnSpPr>
        <p:spPr>
          <a:xfrm>
            <a:off x="4038600" y="3518940"/>
            <a:ext cx="762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5906" y="4312170"/>
            <a:ext cx="112726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85906" y="5029200"/>
            <a:ext cx="43384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ám phá rợn người về hòn đảo tách - nhập quái nhất hành 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685800"/>
            <a:ext cx="7848600" cy="446173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52400" y="304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grpSp>
        <p:nvGrpSpPr>
          <p:cNvPr id="29" name="Group 28"/>
          <p:cNvGrpSpPr/>
          <p:nvPr/>
        </p:nvGrpSpPr>
        <p:grpSpPr>
          <a:xfrm>
            <a:off x="381001" y="4767874"/>
            <a:ext cx="11289176" cy="2452731"/>
            <a:chOff x="502855" y="4955694"/>
            <a:chExt cx="10340246" cy="2452731"/>
          </a:xfrm>
        </p:grpSpPr>
        <p:sp>
          <p:nvSpPr>
            <p:cNvPr id="34"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a:solidFill>
                    <a:srgbClr val="0070C0"/>
                  </a:solidFill>
                  <a:latin typeface="Arial-Rounded" pitchFamily="34" charset="0"/>
                  <a:ea typeface="Arial-Rounded" pitchFamily="34" charset="0"/>
                  <a:cs typeface="Arial-Rounded" pitchFamily="34" charset="0"/>
                </a:rPr>
                <a:t>	B</a:t>
              </a:r>
              <a:r>
                <a:rPr lang="en-US" sz="5000" b="1">
                  <a:solidFill>
                    <a:srgbClr val="FF0000"/>
                  </a:solidFill>
                  <a:latin typeface="Arial-Rounded" pitchFamily="34" charset="0"/>
                  <a:ea typeface="Arial-Rounded" pitchFamily="34" charset="0"/>
                  <a:cs typeface="Arial-Rounded" pitchFamily="34" charset="0"/>
                </a:rPr>
                <a:t>iên</a:t>
              </a:r>
              <a:r>
                <a:rPr lang="en-US" sz="5000" b="1">
                  <a:solidFill>
                    <a:srgbClr val="0070C0"/>
                  </a:solidFill>
                  <a:latin typeface="Arial-Rounded" pitchFamily="34" charset="0"/>
                  <a:ea typeface="Arial-Rounded" pitchFamily="34" charset="0"/>
                  <a:cs typeface="Arial-Rounded" pitchFamily="34" charset="0"/>
                </a:rPr>
                <a:t> xanh b</a:t>
              </a:r>
              <a:r>
                <a:rPr lang="en-US" sz="5000" b="1">
                  <a:solidFill>
                    <a:srgbClr val="FF0000"/>
                  </a:solidFill>
                  <a:latin typeface="Arial-Rounded" pitchFamily="34" charset="0"/>
                  <a:ea typeface="Arial-Rounded" pitchFamily="34" charset="0"/>
                  <a:cs typeface="Arial-Rounded" pitchFamily="34" charset="0"/>
                </a:rPr>
                <a:t>iêc</a:t>
              </a:r>
              <a:r>
                <a:rPr lang="en-US" sz="5000" b="1">
                  <a:solidFill>
                    <a:srgbClr val="0070C0"/>
                  </a:solidFill>
                  <a:latin typeface="Arial-Rounded" pitchFamily="34" charset="0"/>
                  <a:ea typeface="Arial-Rounded" pitchFamily="34" charset="0"/>
                  <a:cs typeface="Arial-Rounded" pitchFamily="34" charset="0"/>
                </a:rPr>
                <a:t>. Những hòn đảo lớn nhỏ trùng đ</a:t>
              </a:r>
              <a:r>
                <a:rPr lang="en-US" sz="5000" b="1">
                  <a:solidFill>
                    <a:srgbClr val="FF0000"/>
                  </a:solidFill>
                  <a:latin typeface="Arial-Rounded" pitchFamily="34" charset="0"/>
                  <a:ea typeface="Arial-Rounded" pitchFamily="34" charset="0"/>
                  <a:cs typeface="Arial-Rounded" pitchFamily="34" charset="0"/>
                </a:rPr>
                <a:t>iêp</a:t>
              </a:r>
              <a:r>
                <a:rPr lang="en-US" sz="5000" b="1">
                  <a:solidFill>
                    <a:srgbClr val="0070C0"/>
                  </a:solidFill>
                  <a:latin typeface="Arial-Rounded" pitchFamily="34" charset="0"/>
                  <a:ea typeface="Arial-Rounded" pitchFamily="34" charset="0"/>
                  <a:cs typeface="Arial-Rounded" pitchFamily="34" charset="0"/>
                </a:rPr>
                <a:t>.</a:t>
              </a:r>
            </a:p>
          </p:txBody>
        </p:sp>
        <p:sp>
          <p:nvSpPr>
            <p:cNvPr id="17" name="Title 1"/>
            <p:cNvSpPr txBox="1">
              <a:spLocks/>
            </p:cNvSpPr>
            <p:nvPr/>
          </p:nvSpPr>
          <p:spPr>
            <a:xfrm>
              <a:off x="2762764" y="5907337"/>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4098678" y="502212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sp>
          <p:nvSpPr>
            <p:cNvPr id="18" name="Title 1"/>
            <p:cNvSpPr txBox="1">
              <a:spLocks/>
            </p:cNvSpPr>
            <p:nvPr/>
          </p:nvSpPr>
          <p:spPr>
            <a:xfrm>
              <a:off x="1188794" y="4955694"/>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04800" y="45720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Vịnh Hạ Long là một kì quan thiên nhiên. Nơi đây có những hòn đảo lớn nhỏ trùng điệp, soi bóng trên mặt biển xanh biếc. Du khách thích đến đây ngắm cảnh, tắm mát và đi dạo trên những bãi biển.</a:t>
            </a:r>
            <a:endParaRPr lang="en-US" sz="6000">
              <a:solidFill>
                <a:srgbClr val="0070C0"/>
              </a:solidFill>
              <a:latin typeface="Arial-Rounded" pitchFamily="34" charset="0"/>
              <a:ea typeface="Arial-Rounded" pitchFamily="34" charset="0"/>
              <a:cs typeface="Arial-Rounded" pitchFamily="34"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52400"/>
            <a:ext cx="8686800" cy="460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black"/>
                  </a:solidFill>
                  <a:latin typeface="Arial Rounded MT Bold" pitchFamily="34" charset="0"/>
                  <a:ea typeface="Arial-Rounded" pitchFamily="34" charset="0"/>
                  <a:cs typeface="Arial-Rounded" pitchFamily="34" charset="0"/>
                </a:rPr>
                <a:t>5</a:t>
              </a:r>
              <a:endParaRPr lang="en-US" sz="4400" dirty="0">
                <a:solidFill>
                  <a:prstClr val="black"/>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2667000" y="1066800"/>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prstClr val="black"/>
                </a:solidFill>
                <a:latin typeface="Arial-Rounded" pitchFamily="34" charset="0"/>
                <a:ea typeface="Arial-Rounded" pitchFamily="34" charset="0"/>
                <a:cs typeface="Arial-Rounded" pitchFamily="34" charset="0"/>
              </a:rPr>
              <a:t>Thế</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giới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trong</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lòng</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biển</a:t>
            </a:r>
            <a:endParaRPr lang="en-US" sz="5400" dirty="0">
              <a:solidFill>
                <a:prstClr val="black"/>
              </a:solidFill>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7DA73EDE-6AC4-A8C7-A17E-D33863C2CE50}"/>
              </a:ext>
            </a:extLst>
          </p:cNvPr>
          <p:cNvPicPr>
            <a:picLocks noChangeAspect="1"/>
          </p:cNvPicPr>
          <p:nvPr/>
        </p:nvPicPr>
        <p:blipFill>
          <a:blip r:embed="rId2"/>
          <a:stretch>
            <a:fillRect/>
          </a:stretch>
        </p:blipFill>
        <p:spPr>
          <a:xfrm>
            <a:off x="2133600" y="2057400"/>
            <a:ext cx="8077200" cy="4246775"/>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 loài cá tuyệt đẹp trong thế giới đại dương (P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0" y="-7748"/>
            <a:ext cx="12219353" cy="6873496"/>
          </a:xfrm>
          <a:prstGeom prst="rect">
            <a:avLst/>
          </a:prstGeom>
        </p:spPr>
      </p:pic>
    </p:spTree>
    <p:extLst>
      <p:ext uri="{BB962C8B-B14F-4D97-AF65-F5344CB8AC3E}">
        <p14:creationId xmlns:p14="http://schemas.microsoft.com/office/powerpoint/2010/main" val="33591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5197" t="13333" r="4050" b="54194"/>
          <a:stretch/>
        </p:blipFill>
        <p:spPr>
          <a:xfrm>
            <a:off x="5768917" y="4772422"/>
            <a:ext cx="1857614" cy="1961535"/>
          </a:xfrm>
          <a:prstGeom prst="rect">
            <a:avLst/>
          </a:prstGeom>
        </p:spPr>
      </p:pic>
      <p:pic>
        <p:nvPicPr>
          <p:cNvPr id="19" name="Picture 1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878" t="10681" r="38586" b="53620"/>
          <a:stretch/>
        </p:blipFill>
        <p:spPr>
          <a:xfrm rot="769855">
            <a:off x="3391204" y="4766445"/>
            <a:ext cx="1305840" cy="1825516"/>
          </a:xfrm>
          <a:prstGeom prst="rect">
            <a:avLst/>
          </a:prstGeom>
        </p:spPr>
      </p:pic>
      <p:pic>
        <p:nvPicPr>
          <p:cNvPr id="20" name="Picture 1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978" t="10824" r="66129" b="53262"/>
          <a:stretch/>
        </p:blipFill>
        <p:spPr>
          <a:xfrm rot="20712847">
            <a:off x="312361" y="4375426"/>
            <a:ext cx="1833973" cy="2203406"/>
          </a:xfrm>
          <a:prstGeom prst="rect">
            <a:avLst/>
          </a:prstGeom>
        </p:spPr>
      </p:pic>
      <p:pic>
        <p:nvPicPr>
          <p:cNvPr id="21" name="Picture 2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51" y="11710"/>
            <a:ext cx="3205605" cy="1923363"/>
          </a:xfrm>
          <a:prstGeom prst="rect">
            <a:avLst/>
          </a:prstGeom>
        </p:spPr>
      </p:pic>
      <p:pic>
        <p:nvPicPr>
          <p:cNvPr id="18" name="Graphic 9">
            <a:extLst>
              <a:ext uri="{FF2B5EF4-FFF2-40B4-BE49-F238E27FC236}">
                <a16:creationId xmlns:a16="http://schemas.microsoft.com/office/drawing/2014/main" id="{6D276259-97E7-11C4-710F-AAFB340807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61989" y="3156155"/>
            <a:ext cx="1849704" cy="3019440"/>
          </a:xfrm>
          <a:prstGeom prst="rect">
            <a:avLst/>
          </a:prstGeom>
        </p:spPr>
      </p:pic>
      <p:pic>
        <p:nvPicPr>
          <p:cNvPr id="32" name="Graphic 6">
            <a:extLst>
              <a:ext uri="{FF2B5EF4-FFF2-40B4-BE49-F238E27FC236}">
                <a16:creationId xmlns:a16="http://schemas.microsoft.com/office/drawing/2014/main" id="{13544356-2E4C-8AA0-D7F7-AEAD9CF287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89452" y="1127987"/>
            <a:ext cx="1820187" cy="4815906"/>
          </a:xfrm>
          <a:prstGeom prst="rect">
            <a:avLst/>
          </a:prstGeom>
        </p:spPr>
      </p:pic>
      <p:pic>
        <p:nvPicPr>
          <p:cNvPr id="31" name="Graphic 18">
            <a:extLst>
              <a:ext uri="{FF2B5EF4-FFF2-40B4-BE49-F238E27FC236}">
                <a16:creationId xmlns:a16="http://schemas.microsoft.com/office/drawing/2014/main" id="{A87C4BBC-7128-0CE0-01E1-8CA8B92359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0074816" y="3429000"/>
            <a:ext cx="2054204" cy="2965596"/>
          </a:xfrm>
          <a:prstGeom prst="rect">
            <a:avLst/>
          </a:prstGeom>
        </p:spPr>
      </p:pic>
      <p:pic>
        <p:nvPicPr>
          <p:cNvPr id="2" name="Graphic 1">
            <a:extLst>
              <a:ext uri="{FF2B5EF4-FFF2-40B4-BE49-F238E27FC236}">
                <a16:creationId xmlns:a16="http://schemas.microsoft.com/office/drawing/2014/main" id="{D10F20CE-9A21-AA6F-B6DF-65EE8695306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7516" y="5033568"/>
            <a:ext cx="13330990" cy="1980629"/>
          </a:xfrm>
          <a:prstGeom prst="rect">
            <a:avLst/>
          </a:prstGeom>
        </p:spPr>
      </p:pic>
      <p:pic>
        <p:nvPicPr>
          <p:cNvPr id="3" name="Picture 2">
            <a:extLst>
              <a:ext uri="{FF2B5EF4-FFF2-40B4-BE49-F238E27FC236}">
                <a16:creationId xmlns:a16="http://schemas.microsoft.com/office/drawing/2014/main" id="{CF0AD5FD-3077-19B0-AC3F-97ADF56F8507}"/>
              </a:ext>
            </a:extLst>
          </p:cNvPr>
          <p:cNvPicPr>
            <a:picLocks noChangeAspect="1"/>
          </p:cNvPicPr>
          <p:nvPr/>
        </p:nvPicPr>
        <p:blipFill>
          <a:blip r:embed="rId14"/>
          <a:stretch>
            <a:fillRect/>
          </a:stretch>
        </p:blipFill>
        <p:spPr>
          <a:xfrm>
            <a:off x="1744898" y="1658852"/>
            <a:ext cx="6895174" cy="3017782"/>
          </a:xfrm>
          <a:prstGeom prst="rect">
            <a:avLst/>
          </a:prstGeom>
        </p:spPr>
      </p:pic>
    </p:spTree>
    <p:extLst>
      <p:ext uri="{BB962C8B-B14F-4D97-AF65-F5344CB8AC3E}">
        <p14:creationId xmlns:p14="http://schemas.microsoft.com/office/powerpoint/2010/main" val="380679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iêc</a:t>
            </a: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r>
              <a:rPr lang="en-US" sz="8800">
                <a:solidFill>
                  <a:srgbClr val="FF0000"/>
                </a:solidFill>
                <a:latin typeface="Arial-Rounded" pitchFamily="34" charset="0"/>
                <a:ea typeface="Arial-Rounded" pitchFamily="34" charset="0"/>
                <a:cs typeface="Arial-Rounded" pitchFamily="34" charset="0"/>
              </a:rPr>
              <a:t>iêc</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8120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iêc</a:t>
            </a:r>
          </a:p>
        </p:txBody>
      </p:sp>
      <p:sp>
        <p:nvSpPr>
          <p:cNvPr id="26" name="Title 1"/>
          <p:cNvSpPr txBox="1">
            <a:spLocks/>
          </p:cNvSpPr>
          <p:nvPr/>
        </p:nvSpPr>
        <p:spPr>
          <a:xfrm>
            <a:off x="4925593"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iên</a:t>
            </a:r>
          </a:p>
        </p:txBody>
      </p:sp>
      <p:sp>
        <p:nvSpPr>
          <p:cNvPr id="11" name="Title 1"/>
          <p:cNvSpPr txBox="1">
            <a:spLocks/>
          </p:cNvSpPr>
          <p:nvPr/>
        </p:nvSpPr>
        <p:spPr>
          <a:xfrm>
            <a:off x="5611487" y="456744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22586"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iêp</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1524001" y="351296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iêc</a:t>
            </a:r>
          </a:p>
        </p:txBody>
      </p:sp>
      <p:sp>
        <p:nvSpPr>
          <p:cNvPr id="7" name="TextBox 6"/>
          <p:cNvSpPr txBox="1"/>
          <p:nvPr/>
        </p:nvSpPr>
        <p:spPr>
          <a:xfrm>
            <a:off x="4708358" y="3505200"/>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a:t>
            </a:r>
          </a:p>
        </p:txBody>
      </p:sp>
      <p:sp>
        <p:nvSpPr>
          <p:cNvPr id="9" name="TextBox 8"/>
          <p:cNvSpPr txBox="1"/>
          <p:nvPr/>
        </p:nvSpPr>
        <p:spPr>
          <a:xfrm>
            <a:off x="1581519" y="3510594"/>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a:t>
            </a:r>
          </a:p>
        </p:txBody>
      </p:sp>
      <p:sp>
        <p:nvSpPr>
          <p:cNvPr id="10" name="TextBox 9"/>
          <p:cNvSpPr txBox="1"/>
          <p:nvPr/>
        </p:nvSpPr>
        <p:spPr>
          <a:xfrm>
            <a:off x="4446622" y="350002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a:t>
            </a:r>
          </a:p>
        </p:txBody>
      </p:sp>
      <p:sp>
        <p:nvSpPr>
          <p:cNvPr id="12" name="TextBox 11"/>
          <p:cNvSpPr txBox="1"/>
          <p:nvPr/>
        </p:nvSpPr>
        <p:spPr>
          <a:xfrm>
            <a:off x="2317230" y="3501078"/>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c</a:t>
            </a:r>
          </a:p>
        </p:txBody>
      </p:sp>
      <p:sp>
        <p:nvSpPr>
          <p:cNvPr id="13" name="TextBox 12"/>
          <p:cNvSpPr txBox="1"/>
          <p:nvPr/>
        </p:nvSpPr>
        <p:spPr>
          <a:xfrm>
            <a:off x="5355910" y="3501932"/>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n</a:t>
            </a:r>
          </a:p>
        </p:txBody>
      </p:sp>
      <p:sp>
        <p:nvSpPr>
          <p:cNvPr id="14" name="TextBox 13"/>
          <p:cNvSpPr txBox="1"/>
          <p:nvPr/>
        </p:nvSpPr>
        <p:spPr>
          <a:xfrm>
            <a:off x="7640213" y="351296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iêp</a:t>
            </a:r>
          </a:p>
        </p:txBody>
      </p:sp>
      <p:sp>
        <p:nvSpPr>
          <p:cNvPr id="15" name="TextBox 14"/>
          <p:cNvSpPr txBox="1"/>
          <p:nvPr/>
        </p:nvSpPr>
        <p:spPr>
          <a:xfrm>
            <a:off x="7501690" y="35160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a:t>
            </a:r>
          </a:p>
        </p:txBody>
      </p:sp>
      <p:sp>
        <p:nvSpPr>
          <p:cNvPr id="16" name="TextBox 15"/>
          <p:cNvSpPr txBox="1"/>
          <p:nvPr/>
        </p:nvSpPr>
        <p:spPr>
          <a:xfrm>
            <a:off x="8443210" y="3500026"/>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p</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6354" y="1547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thiếc</a:t>
            </a:r>
          </a:p>
        </p:txBody>
      </p:sp>
      <p:sp>
        <p:nvSpPr>
          <p:cNvPr id="5" name="Title 1"/>
          <p:cNvSpPr txBox="1">
            <a:spLocks/>
          </p:cNvSpPr>
          <p:nvPr/>
        </p:nvSpPr>
        <p:spPr>
          <a:xfrm>
            <a:off x="4721654" y="15693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tiệc</a:t>
            </a:r>
          </a:p>
        </p:txBody>
      </p:sp>
      <p:sp>
        <p:nvSpPr>
          <p:cNvPr id="7" name="Title 1"/>
          <p:cNvSpPr txBox="1">
            <a:spLocks/>
          </p:cNvSpPr>
          <p:nvPr/>
        </p:nvSpPr>
        <p:spPr>
          <a:xfrm>
            <a:off x="7913086" y="156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xiếc</a:t>
            </a:r>
          </a:p>
        </p:txBody>
      </p:sp>
      <p:sp>
        <p:nvSpPr>
          <p:cNvPr id="8" name="Title 1"/>
          <p:cNvSpPr txBox="1">
            <a:spLocks/>
          </p:cNvSpPr>
          <p:nvPr/>
        </p:nvSpPr>
        <p:spPr>
          <a:xfrm>
            <a:off x="2625588" y="137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iêc</a:t>
            </a:r>
          </a:p>
        </p:txBody>
      </p:sp>
      <p:sp>
        <p:nvSpPr>
          <p:cNvPr id="11" name="Title 1"/>
          <p:cNvSpPr txBox="1">
            <a:spLocks/>
          </p:cNvSpPr>
          <p:nvPr/>
        </p:nvSpPr>
        <p:spPr>
          <a:xfrm>
            <a:off x="5297093" y="13931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iêc</a:t>
            </a:r>
          </a:p>
        </p:txBody>
      </p:sp>
      <p:sp>
        <p:nvSpPr>
          <p:cNvPr id="13" name="Title 1"/>
          <p:cNvSpPr txBox="1">
            <a:spLocks/>
          </p:cNvSpPr>
          <p:nvPr/>
        </p:nvSpPr>
        <p:spPr>
          <a:xfrm>
            <a:off x="8475706" y="13893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iêc</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 name="Title 1"/>
          <p:cNvSpPr txBox="1">
            <a:spLocks/>
          </p:cNvSpPr>
          <p:nvPr/>
        </p:nvSpPr>
        <p:spPr>
          <a:xfrm>
            <a:off x="1844454" y="2993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điện</a:t>
            </a:r>
          </a:p>
        </p:txBody>
      </p:sp>
      <p:sp>
        <p:nvSpPr>
          <p:cNvPr id="14" name="Title 1"/>
          <p:cNvSpPr txBox="1">
            <a:spLocks/>
          </p:cNvSpPr>
          <p:nvPr/>
        </p:nvSpPr>
        <p:spPr>
          <a:xfrm>
            <a:off x="4759754" y="3014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kiến</a:t>
            </a:r>
          </a:p>
        </p:txBody>
      </p:sp>
      <p:sp>
        <p:nvSpPr>
          <p:cNvPr id="15" name="Title 1"/>
          <p:cNvSpPr txBox="1">
            <a:spLocks/>
          </p:cNvSpPr>
          <p:nvPr/>
        </p:nvSpPr>
        <p:spPr>
          <a:xfrm>
            <a:off x="7951186" y="3011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thiện</a:t>
            </a:r>
          </a:p>
        </p:txBody>
      </p:sp>
      <p:sp>
        <p:nvSpPr>
          <p:cNvPr id="16" name="Title 1"/>
          <p:cNvSpPr txBox="1">
            <a:spLocks/>
          </p:cNvSpPr>
          <p:nvPr/>
        </p:nvSpPr>
        <p:spPr>
          <a:xfrm>
            <a:off x="2563524" y="28171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a:t>
            </a:r>
          </a:p>
        </p:txBody>
      </p:sp>
      <p:sp>
        <p:nvSpPr>
          <p:cNvPr id="17" name="Title 1"/>
          <p:cNvSpPr txBox="1">
            <a:spLocks/>
          </p:cNvSpPr>
          <p:nvPr/>
        </p:nvSpPr>
        <p:spPr>
          <a:xfrm>
            <a:off x="5446238" y="2838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a:t>
            </a:r>
          </a:p>
        </p:txBody>
      </p:sp>
      <p:sp>
        <p:nvSpPr>
          <p:cNvPr id="18" name="Title 1"/>
          <p:cNvSpPr txBox="1">
            <a:spLocks/>
          </p:cNvSpPr>
          <p:nvPr/>
        </p:nvSpPr>
        <p:spPr>
          <a:xfrm>
            <a:off x="8640982" y="28349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a:t>
            </a:r>
          </a:p>
        </p:txBody>
      </p:sp>
      <p:sp>
        <p:nvSpPr>
          <p:cNvPr id="19" name="Title 1"/>
          <p:cNvSpPr txBox="1">
            <a:spLocks/>
          </p:cNvSpPr>
          <p:nvPr/>
        </p:nvSpPr>
        <p:spPr>
          <a:xfrm>
            <a:off x="1828801" y="4291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diệp</a:t>
            </a:r>
          </a:p>
        </p:txBody>
      </p:sp>
      <p:sp>
        <p:nvSpPr>
          <p:cNvPr id="20" name="Title 1"/>
          <p:cNvSpPr txBox="1">
            <a:spLocks/>
          </p:cNvSpPr>
          <p:nvPr/>
        </p:nvSpPr>
        <p:spPr>
          <a:xfrm>
            <a:off x="4744101" y="43125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thiếp</a:t>
            </a:r>
          </a:p>
        </p:txBody>
      </p:sp>
      <p:sp>
        <p:nvSpPr>
          <p:cNvPr id="21" name="Title 1"/>
          <p:cNvSpPr txBox="1">
            <a:spLocks/>
          </p:cNvSpPr>
          <p:nvPr/>
        </p:nvSpPr>
        <p:spPr>
          <a:xfrm>
            <a:off x="7935533" y="4308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tiệp</a:t>
            </a:r>
          </a:p>
        </p:txBody>
      </p:sp>
      <p:sp>
        <p:nvSpPr>
          <p:cNvPr id="27" name="Title 1"/>
          <p:cNvSpPr txBox="1">
            <a:spLocks/>
          </p:cNvSpPr>
          <p:nvPr/>
        </p:nvSpPr>
        <p:spPr>
          <a:xfrm>
            <a:off x="2549643" y="411921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iêp</a:t>
            </a:r>
          </a:p>
        </p:txBody>
      </p:sp>
      <p:sp>
        <p:nvSpPr>
          <p:cNvPr id="22" name="Title 1"/>
          <p:cNvSpPr txBox="1">
            <a:spLocks/>
          </p:cNvSpPr>
          <p:nvPr/>
        </p:nvSpPr>
        <p:spPr>
          <a:xfrm>
            <a:off x="5552418" y="414688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iêp</a:t>
            </a:r>
          </a:p>
        </p:txBody>
      </p:sp>
      <p:sp>
        <p:nvSpPr>
          <p:cNvPr id="23" name="Title 1"/>
          <p:cNvSpPr txBox="1">
            <a:spLocks/>
          </p:cNvSpPr>
          <p:nvPr/>
        </p:nvSpPr>
        <p:spPr>
          <a:xfrm>
            <a:off x="8416798" y="41202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iêp</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2" grpId="0"/>
      <p:bldP spid="14" grpId="0"/>
      <p:bldP spid="15" grpId="0"/>
      <p:bldP spid="16" grpId="0"/>
      <p:bldP spid="17" grpId="0"/>
      <p:bldP spid="18" grpId="0"/>
      <p:bldP spid="19" grpId="0"/>
      <p:bldP spid="20" grpId="0"/>
      <p:bldP spid="21" grpId="0"/>
      <p:bldP spid="27"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806354" y="40079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thiếc</a:t>
            </a:r>
          </a:p>
        </p:txBody>
      </p:sp>
      <p:sp>
        <p:nvSpPr>
          <p:cNvPr id="13" name="Title 1"/>
          <p:cNvSpPr txBox="1">
            <a:spLocks/>
          </p:cNvSpPr>
          <p:nvPr/>
        </p:nvSpPr>
        <p:spPr>
          <a:xfrm>
            <a:off x="4721654" y="40294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tiệc</a:t>
            </a:r>
          </a:p>
        </p:txBody>
      </p:sp>
      <p:sp>
        <p:nvSpPr>
          <p:cNvPr id="14" name="Title 1"/>
          <p:cNvSpPr txBox="1">
            <a:spLocks/>
          </p:cNvSpPr>
          <p:nvPr/>
        </p:nvSpPr>
        <p:spPr>
          <a:xfrm>
            <a:off x="7913086" y="40256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xiếc</a:t>
            </a:r>
          </a:p>
        </p:txBody>
      </p:sp>
      <p:sp>
        <p:nvSpPr>
          <p:cNvPr id="15" name="Title 1"/>
          <p:cNvSpPr txBox="1">
            <a:spLocks/>
          </p:cNvSpPr>
          <p:nvPr/>
        </p:nvSpPr>
        <p:spPr>
          <a:xfrm>
            <a:off x="1722034" y="49223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điện</a:t>
            </a:r>
          </a:p>
        </p:txBody>
      </p:sp>
      <p:sp>
        <p:nvSpPr>
          <p:cNvPr id="16" name="Title 1"/>
          <p:cNvSpPr txBox="1">
            <a:spLocks/>
          </p:cNvSpPr>
          <p:nvPr/>
        </p:nvSpPr>
        <p:spPr>
          <a:xfrm>
            <a:off x="4759754" y="4943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kiến</a:t>
            </a:r>
          </a:p>
        </p:txBody>
      </p:sp>
      <p:sp>
        <p:nvSpPr>
          <p:cNvPr id="17" name="Title 1"/>
          <p:cNvSpPr txBox="1">
            <a:spLocks/>
          </p:cNvSpPr>
          <p:nvPr/>
        </p:nvSpPr>
        <p:spPr>
          <a:xfrm>
            <a:off x="7951186" y="4940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thiện</a:t>
            </a:r>
          </a:p>
        </p:txBody>
      </p:sp>
      <p:sp>
        <p:nvSpPr>
          <p:cNvPr id="25" name="Title 1"/>
          <p:cNvSpPr txBox="1">
            <a:spLocks/>
          </p:cNvSpPr>
          <p:nvPr/>
        </p:nvSpPr>
        <p:spPr>
          <a:xfrm>
            <a:off x="1706381" y="58367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diệp</a:t>
            </a:r>
          </a:p>
        </p:txBody>
      </p:sp>
      <p:sp>
        <p:nvSpPr>
          <p:cNvPr id="26" name="Title 1"/>
          <p:cNvSpPr txBox="1">
            <a:spLocks/>
          </p:cNvSpPr>
          <p:nvPr/>
        </p:nvSpPr>
        <p:spPr>
          <a:xfrm>
            <a:off x="4744101" y="58582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thiếp</a:t>
            </a:r>
          </a:p>
        </p:txBody>
      </p:sp>
      <p:sp>
        <p:nvSpPr>
          <p:cNvPr id="27" name="Title 1"/>
          <p:cNvSpPr txBox="1">
            <a:spLocks/>
          </p:cNvSpPr>
          <p:nvPr/>
        </p:nvSpPr>
        <p:spPr>
          <a:xfrm>
            <a:off x="7935533" y="5854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tiệp</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87" y="27462"/>
            <a:ext cx="6348806" cy="404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xanh biếc</a:t>
            </a:r>
          </a:p>
        </p:txBody>
      </p:sp>
      <p:sp>
        <p:nvSpPr>
          <p:cNvPr id="7" name="Title 1"/>
          <p:cNvSpPr txBox="1">
            <a:spLocks/>
          </p:cNvSpPr>
          <p:nvPr/>
        </p:nvSpPr>
        <p:spPr>
          <a:xfrm>
            <a:off x="6556906" y="5127724"/>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iêc</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074" name="Picture 2" descr="Có một Quy Nhơn &amp;quot;xanh&amp;quot; khiến lữ khách mải mê say đắm ~ Vietravel News - Tin  tức du lịch mới nhấ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228600"/>
            <a:ext cx="5875680" cy="4406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61680" y="5439506"/>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bờ biển</a:t>
            </a:r>
          </a:p>
        </p:txBody>
      </p:sp>
      <p:sp>
        <p:nvSpPr>
          <p:cNvPr id="6" name="Title 1"/>
          <p:cNvSpPr txBox="1">
            <a:spLocks/>
          </p:cNvSpPr>
          <p:nvPr/>
        </p:nvSpPr>
        <p:spPr>
          <a:xfrm>
            <a:off x="5771306" y="5434173"/>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iên</a:t>
            </a:r>
          </a:p>
        </p:txBody>
      </p:sp>
      <p:sp>
        <p:nvSpPr>
          <p:cNvPr id="4" name="AutoShape 2" descr="CÂY GIỐNG MĂNG TRE BÁT ĐỘ, CAM KẾT GIỐNG CHUẨN F1 | Lazada.v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AutoShape 4" descr="CÂY GIỐNG MĂNG TRE BÁT ĐỘ, CAM KẾT GIỐNG CHUẨN F1 | Lazada.vn"/>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4098" name="Picture 2" descr="6 bãi biển đẹp nhất Phú Quốc - VnExpress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160338"/>
            <a:ext cx="7097131" cy="473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sò điệp</a:t>
            </a:r>
          </a:p>
        </p:txBody>
      </p:sp>
      <p:sp>
        <p:nvSpPr>
          <p:cNvPr id="8" name="Title 1"/>
          <p:cNvSpPr txBox="1">
            <a:spLocks/>
          </p:cNvSpPr>
          <p:nvPr/>
        </p:nvSpPr>
        <p:spPr>
          <a:xfrm>
            <a:off x="5547611" y="5555082"/>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iêp</a:t>
            </a:r>
          </a:p>
        </p:txBody>
      </p:sp>
      <p:sp>
        <p:nvSpPr>
          <p:cNvPr id="2" name="AutoShape 2" descr="biện pháp thi công nhà cao tầng"/>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biện pháp thi công nhà cao tầng"/>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5124" name="Picture 4" descr="BÁN SÒ ĐIỆP NHẬT ĐÔNG LẠNH GIÁ RẺ TẠI HỒ CHÍ MINH - GIAO HÀNG TẬN N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342" y="251414"/>
            <a:ext cx="6733529" cy="4847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TotalTime>
  <Words>367</Words>
  <Application>Microsoft Office PowerPoint</Application>
  <PresentationFormat>Widescreen</PresentationFormat>
  <Paragraphs>114</Paragraphs>
  <Slides>23</Slides>
  <Notes>12</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23</vt:i4>
      </vt:variant>
    </vt:vector>
  </HeadingPairs>
  <TitlesOfParts>
    <vt:vector size="32" baseType="lpstr">
      <vt:lpstr>Arial</vt:lpstr>
      <vt:lpstr>Arial Rounded MT Bold</vt:lpstr>
      <vt:lpstr>Arial-Rounded</vt:lpstr>
      <vt:lpstr>Calibri</vt:lpstr>
      <vt:lpstr>HP001 4 hàng</vt:lpstr>
      <vt:lpstr>Office Theme</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37</cp:revision>
  <dcterms:created xsi:type="dcterms:W3CDTF">2020-08-18T12:22:49Z</dcterms:created>
  <dcterms:modified xsi:type="dcterms:W3CDTF">2025-12-19T06:45:31Z</dcterms:modified>
</cp:coreProperties>
</file>