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83.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 id="2147483697" r:id="rId3"/>
    <p:sldMasterId id="2147483719" r:id="rId4"/>
    <p:sldMasterId id="2147483771" r:id="rId5"/>
    <p:sldMasterId id="2147483783" r:id="rId6"/>
    <p:sldMasterId id="2147483795" r:id="rId7"/>
    <p:sldMasterId id="2147483807" r:id="rId8"/>
  </p:sldMasterIdLst>
  <p:notesMasterIdLst>
    <p:notesMasterId r:id="rId41"/>
  </p:notesMasterIdLst>
  <p:sldIdLst>
    <p:sldId id="256" r:id="rId9"/>
    <p:sldId id="413" r:id="rId10"/>
    <p:sldId id="403" r:id="rId11"/>
    <p:sldId id="267" r:id="rId12"/>
    <p:sldId id="375" r:id="rId13"/>
    <p:sldId id="266" r:id="rId14"/>
    <p:sldId id="265" r:id="rId15"/>
    <p:sldId id="264" r:id="rId16"/>
    <p:sldId id="263" r:id="rId17"/>
    <p:sldId id="404" r:id="rId18"/>
    <p:sldId id="282" r:id="rId19"/>
    <p:sldId id="405" r:id="rId20"/>
    <p:sldId id="284" r:id="rId21"/>
    <p:sldId id="406" r:id="rId22"/>
    <p:sldId id="412" r:id="rId23"/>
    <p:sldId id="414" r:id="rId24"/>
    <p:sldId id="258" r:id="rId25"/>
    <p:sldId id="259" r:id="rId26"/>
    <p:sldId id="260" r:id="rId27"/>
    <p:sldId id="261" r:id="rId28"/>
    <p:sldId id="314" r:id="rId29"/>
    <p:sldId id="285" r:id="rId30"/>
    <p:sldId id="2007577189" r:id="rId31"/>
    <p:sldId id="416" r:id="rId32"/>
    <p:sldId id="417" r:id="rId33"/>
    <p:sldId id="287" r:id="rId34"/>
    <p:sldId id="290" r:id="rId35"/>
    <p:sldId id="291" r:id="rId36"/>
    <p:sldId id="348" r:id="rId37"/>
    <p:sldId id="2007577191" r:id="rId38"/>
    <p:sldId id="347" r:id="rId39"/>
    <p:sldId id="2007577185" r:id="rId4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DEFAF"/>
    <a:srgbClr val="FFFFCC"/>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2" autoAdjust="0"/>
    <p:restoredTop sz="90433" autoAdjust="0"/>
  </p:normalViewPr>
  <p:slideViewPr>
    <p:cSldViewPr>
      <p:cViewPr varScale="1">
        <p:scale>
          <a:sx n="57" d="100"/>
          <a:sy n="57" d="100"/>
        </p:scale>
        <p:origin x="992" y="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20" Type="http://schemas.openxmlformats.org/officeDocument/2006/relationships/slide" Target="slides/slide12.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D711B6-C73A-498A-8C97-B4843223BA27}" type="datetimeFigureOut">
              <a:rPr lang="en-US" smtClean="0"/>
              <a:t>12/19/2025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2DDDD1-1397-450E-A40F-1FC52594027C}" type="slidenum">
              <a:rPr lang="en-US" smtClean="0"/>
              <a:t>‹#›</a:t>
            </a:fld>
            <a:endParaRPr lang="en-US"/>
          </a:p>
        </p:txBody>
      </p:sp>
    </p:spTree>
    <p:extLst>
      <p:ext uri="{BB962C8B-B14F-4D97-AF65-F5344CB8AC3E}">
        <p14:creationId xmlns:p14="http://schemas.microsoft.com/office/powerpoint/2010/main" val="1731478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3899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 còn</a:t>
            </a:r>
            <a:r>
              <a:rPr lang="en-US" baseline="0"/>
              <a:t> gọi là CHIM ĐA ĐA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Chênh</a:t>
            </a:r>
            <a:r>
              <a:rPr lang="en-US" baseline="0"/>
              <a:t> lệch về độ tuổi và cao thấp</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4863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4476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7.xml"/><Relationship Id="rId5" Type="http://schemas.openxmlformats.org/officeDocument/2006/relationships/tags" Target="../tags/tag6.xml"/><Relationship Id="rId4" Type="http://schemas.openxmlformats.org/officeDocument/2006/relationships/tags" Target="../tags/tag5.xml"/></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7.xml"/><Relationship Id="rId6" Type="http://schemas.openxmlformats.org/officeDocument/2006/relationships/hyperlink" Target="https://www.facebook.com/groups/629898828017053" TargetMode="External"/><Relationship Id="rId5" Type="http://schemas.openxmlformats.org/officeDocument/2006/relationships/image" Target="../media/image9.png"/><Relationship Id="rId4" Type="http://schemas.openxmlformats.org/officeDocument/2006/relationships/image" Target="../media/image8.png"/></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7.xml"/><Relationship Id="rId6" Type="http://schemas.openxmlformats.org/officeDocument/2006/relationships/hyperlink" Target="https://www.facebook.com/groups/629898828017053" TargetMode="Externa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7.xml"/><Relationship Id="rId6" Type="http://schemas.openxmlformats.org/officeDocument/2006/relationships/hyperlink" Target="https://www.facebook.com/groups/629898828017053" TargetMode="Externa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68.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slideMaster" Target="../slideMasters/slideMaster7.xml"/><Relationship Id="rId4" Type="http://schemas.openxmlformats.org/officeDocument/2006/relationships/tags" Target="../tags/tag1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7.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72.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Master" Target="../slideMasters/slideMaster7.xml"/><Relationship Id="rId5" Type="http://schemas.openxmlformats.org/officeDocument/2006/relationships/tags" Target="../tags/tag32.xml"/><Relationship Id="rId4" Type="http://schemas.openxmlformats.org/officeDocument/2006/relationships/tags" Target="../tags/tag31.xml"/></Relationships>
</file>

<file path=ppt/slideLayouts/_rels/slideLayout73.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slideMaster" Target="../slideMasters/slideMaster7.xml"/><Relationship Id="rId4" Type="http://schemas.openxmlformats.org/officeDocument/2006/relationships/tags" Target="../tags/tag36.xml"/></Relationships>
</file>

<file path=ppt/slideLayouts/_rels/slideLayout74.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Master" Target="../slideMasters/slideMaster7.xml"/><Relationship Id="rId5" Type="http://schemas.openxmlformats.org/officeDocument/2006/relationships/tags" Target="../tags/tag41.xml"/><Relationship Id="rId4" Type="http://schemas.openxmlformats.org/officeDocument/2006/relationships/tags" Target="../tags/tag40.xml"/></Relationships>
</file>

<file path=ppt/slideLayouts/_rels/slideLayout75.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slideMaster" Target="../slideMasters/slideMaster8.xml"/><Relationship Id="rId5" Type="http://schemas.openxmlformats.org/officeDocument/2006/relationships/tags" Target="../tags/tag47.xml"/><Relationship Id="rId4" Type="http://schemas.openxmlformats.org/officeDocument/2006/relationships/tags" Target="../tags/tag46.xml"/></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8.xml"/><Relationship Id="rId6" Type="http://schemas.openxmlformats.org/officeDocument/2006/relationships/hyperlink" Target="https://www.facebook.com/groups/629898828017053" TargetMode="External"/><Relationship Id="rId5" Type="http://schemas.openxmlformats.org/officeDocument/2006/relationships/image" Target="../media/image9.png"/><Relationship Id="rId4" Type="http://schemas.openxmlformats.org/officeDocument/2006/relationships/image" Target="../media/image8.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8.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8.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79.xml.rels><?xml version="1.0" encoding="UTF-8" standalone="yes"?>
<Relationships xmlns="http://schemas.openxmlformats.org/package/2006/relationships"><Relationship Id="rId8" Type="http://schemas.openxmlformats.org/officeDocument/2006/relationships/tags" Target="../tags/tag55.xml"/><Relationship Id="rId3" Type="http://schemas.openxmlformats.org/officeDocument/2006/relationships/tags" Target="../tags/tag50.xml"/><Relationship Id="rId7" Type="http://schemas.openxmlformats.org/officeDocument/2006/relationships/tags" Target="../tags/tag54.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9"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slideMaster" Target="../slideMasters/slideMaster8.xml"/><Relationship Id="rId4" Type="http://schemas.openxmlformats.org/officeDocument/2006/relationships/tags" Target="../tags/tag59.xml"/></Relationships>
</file>

<file path=ppt/slideLayouts/_rels/slideLayout81.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3" Type="http://schemas.openxmlformats.org/officeDocument/2006/relationships/tags" Target="../tags/tag65.xml"/><Relationship Id="rId7" Type="http://schemas.openxmlformats.org/officeDocument/2006/relationships/slideMaster" Target="../slideMasters/slideMaster8.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8.xml"/><Relationship Id="rId5" Type="http://schemas.openxmlformats.org/officeDocument/2006/relationships/tags" Target="../tags/tag73.xml"/><Relationship Id="rId4" Type="http://schemas.openxmlformats.org/officeDocument/2006/relationships/tags" Target="../tags/tag72.xml"/></Relationships>
</file>

<file path=ppt/slideLayouts/_rels/slideLayout84.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slideMaster" Target="../slideMasters/slideMaster8.xml"/><Relationship Id="rId4" Type="http://schemas.openxmlformats.org/officeDocument/2006/relationships/tags" Target="../tags/tag77.xml"/></Relationships>
</file>

<file path=ppt/slideLayouts/_rels/slideLayout85.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slideMaster" Target="../slideMasters/slideMaster8.xml"/><Relationship Id="rId5" Type="http://schemas.openxmlformats.org/officeDocument/2006/relationships/tags" Target="../tags/tag82.xml"/><Relationship Id="rId4" Type="http://schemas.openxmlformats.org/officeDocument/2006/relationships/tags" Target="../tags/tag8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ED0D902-E3FD-41D4-B99A-597D73F1A1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110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19B0F0-6FB0-4512-B550-AF40F1A0D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6470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C313C44-666D-497D-9BA3-E1180D68CD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6449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BED2BAF4-63E0-45E4-909C-0AF5B3B4DC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7235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4893403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0756770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9054747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542459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2025/12/19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733629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2025/12/19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68253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2025/12/19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922262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CD2D8B6-A4AC-42E0-BA92-63F5808EFA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72840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8173693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1898558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0694835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7016217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1833"/>
            <a:ext cx="9144000" cy="2387600"/>
          </a:xfrm>
        </p:spPr>
        <p:txBody>
          <a:bodyPr anchor="b"/>
          <a:lstStyle>
            <a:lvl1pPr algn="ctr">
              <a:defRPr sz="8000"/>
            </a:lvl1pPr>
          </a:lstStyle>
          <a:p>
            <a:r>
              <a:rPr lang="zh-CN" altLang="en-US"/>
              <a:t>单击此处编辑母版标题样式</a:t>
            </a:r>
          </a:p>
        </p:txBody>
      </p:sp>
      <p:sp>
        <p:nvSpPr>
          <p:cNvPr id="3" name="副标题 2"/>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zh-CN" altLang="en-US"/>
              <a:t>单击以编辑母版副标题样式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2025/12/19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30301855"/>
      </p:ext>
    </p:extLst>
  </p:cSld>
  <p:clrMapOvr>
    <a:masterClrMapping/>
  </p:clrMapOvr>
  <mc:AlternateContent xmlns:mc="http://schemas.openxmlformats.org/markup-compatibility/2006" xmlns:p14="http://schemas.microsoft.com/office/powerpoint/2010/main">
    <mc:Choice Requires="p14">
      <p:transition spd="slow" p14:dur="2000" advClick="0" advTm="0">
        <p14:ferris dir="l"/>
      </p:transition>
    </mc:Choice>
    <mc:Fallback xmlns="">
      <p:transition spd="slow" advClick="0"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2025/12/19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56976886"/>
      </p:ext>
    </p:extLst>
  </p:cSld>
  <p:clrMapOvr>
    <a:masterClrMapping/>
  </p:clrMapOvr>
  <mc:AlternateContent xmlns:mc="http://schemas.openxmlformats.org/markup-compatibility/2006" xmlns:p14="http://schemas.microsoft.com/office/powerpoint/2010/main">
    <mc:Choice Requires="p14">
      <p:transition spd="slow" p14:dur="2000" advClick="0" advTm="0">
        <p14:ferris dir="l"/>
      </p:transition>
    </mc:Choice>
    <mc:Fallback xmlns="">
      <p:transition spd="slow" advClick="0"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10267"/>
            <a:ext cx="10515600" cy="2853267"/>
          </a:xfrm>
        </p:spPr>
        <p:txBody>
          <a:bodyPr anchor="b"/>
          <a:lstStyle>
            <a:lvl1pPr>
              <a:defRPr sz="8000"/>
            </a:lvl1pPr>
          </a:lstStyle>
          <a:p>
            <a:r>
              <a:rPr lang="zh-CN" altLang="en-US"/>
              <a:t>单击此处编辑母版标题样式</a:t>
            </a:r>
          </a:p>
        </p:txBody>
      </p:sp>
      <p:sp>
        <p:nvSpPr>
          <p:cNvPr id="3" name="文本占位符 2"/>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2025/12/19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58923527"/>
      </p:ext>
    </p:extLst>
  </p:cSld>
  <p:clrMapOvr>
    <a:masterClrMapping/>
  </p:clrMapOvr>
  <mc:AlternateContent xmlns:mc="http://schemas.openxmlformats.org/markup-compatibility/2006" xmlns:p14="http://schemas.microsoft.com/office/powerpoint/2010/main">
    <mc:Choice Requires="p14">
      <p:transition spd="slow" p14:dur="2000" advClick="0" advTm="0">
        <p14:ferris dir="l"/>
      </p:transition>
    </mc:Choice>
    <mc:Fallback xmlns="">
      <p:transition spd="slow" advClick="0"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6684"/>
            <a:ext cx="5156200" cy="434974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826684"/>
            <a:ext cx="5156200" cy="434974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2025/12/19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76910257"/>
      </p:ext>
    </p:extLst>
  </p:cSld>
  <p:clrMapOvr>
    <a:masterClrMapping/>
  </p:clrMapOvr>
  <mc:AlternateContent xmlns:mc="http://schemas.openxmlformats.org/markup-compatibility/2006" xmlns:p14="http://schemas.microsoft.com/office/powerpoint/2010/main">
    <mc:Choice Requires="p14">
      <p:transition spd="slow" p14:dur="2000" advClick="0" advTm="0">
        <p14:ferris dir="l"/>
      </p:transition>
    </mc:Choice>
    <mc:Fallback xmlns="">
      <p:transition spd="slow" advClick="0" advTm="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6185"/>
            <a:ext cx="10515600" cy="1325033"/>
          </a:xfrm>
        </p:spPr>
        <p:txBody>
          <a:bodyPr/>
          <a:lstStyle/>
          <a:p>
            <a:r>
              <a:rPr lang="zh-CN" altLang="en-US"/>
              <a:t>单击此处编辑母版标题样式</a:t>
            </a:r>
          </a:p>
        </p:txBody>
      </p:sp>
      <p:sp>
        <p:nvSpPr>
          <p:cNvPr id="3" name="文本占位符 2"/>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编辑母版文本样式</a:t>
            </a:r>
          </a:p>
        </p:txBody>
      </p:sp>
      <p:sp>
        <p:nvSpPr>
          <p:cNvPr id="4" name="内容占位符 3"/>
          <p:cNvSpPr>
            <a:spLocks noGrp="1"/>
          </p:cNvSpPr>
          <p:nvPr>
            <p:ph sz="half" idx="2"/>
          </p:nvPr>
        </p:nvSpPr>
        <p:spPr>
          <a:xfrm>
            <a:off x="840318" y="2506133"/>
            <a:ext cx="5158316" cy="36830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编辑母版文本样式</a:t>
            </a:r>
          </a:p>
        </p:txBody>
      </p:sp>
      <p:sp>
        <p:nvSpPr>
          <p:cNvPr id="6" name="内容占位符 5"/>
          <p:cNvSpPr>
            <a:spLocks noGrp="1"/>
          </p:cNvSpPr>
          <p:nvPr>
            <p:ph sz="quarter" idx="4"/>
          </p:nvPr>
        </p:nvSpPr>
        <p:spPr>
          <a:xfrm>
            <a:off x="6172200" y="2506133"/>
            <a:ext cx="5183717" cy="36830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2025/12/19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1" name="矩形 10"/>
          <p:cNvSpPr/>
          <p:nvPr userDrawn="1"/>
        </p:nvSpPr>
        <p:spPr>
          <a:xfrm>
            <a:off x="8913485" y="5243806"/>
            <a:ext cx="1033515" cy="276422"/>
          </a:xfrm>
          <a:prstGeom prst="rect">
            <a:avLst/>
          </a:prstGeom>
        </p:spPr>
        <p:txBody>
          <a:bodyPr wrap="square">
            <a:spAutoFit/>
          </a:bodyPr>
          <a:lstStyle/>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模板下载：</a:t>
            </a:r>
            <a:r>
              <a:rPr lang="en-US" altLang="zh-CN" sz="133" dirty="0">
                <a:solidFill>
                  <a:prstClr val="white"/>
                </a:solidFill>
                <a:latin typeface="Calibri"/>
                <a:ea typeface="宋体"/>
              </a:rPr>
              <a:t>www.1ppt.com/moban/          </a:t>
            </a:r>
            <a:r>
              <a:rPr lang="zh-CN" altLang="en-US" sz="133" dirty="0">
                <a:solidFill>
                  <a:prstClr val="white"/>
                </a:solidFill>
                <a:latin typeface="Calibri"/>
                <a:ea typeface="宋体"/>
              </a:rPr>
              <a:t>行业</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www.1ppt.com/hangye/ </a:t>
            </a:r>
          </a:p>
          <a:p>
            <a:pPr defTabSz="1219170"/>
            <a:r>
              <a:rPr lang="zh-CN" altLang="en-US" sz="133" dirty="0">
                <a:solidFill>
                  <a:prstClr val="white"/>
                </a:solidFill>
                <a:latin typeface="Calibri"/>
                <a:ea typeface="宋体"/>
              </a:rPr>
              <a:t>节日</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www.1ppt.com/jieri/          PPT</a:t>
            </a:r>
            <a:r>
              <a:rPr lang="zh-CN" altLang="en-US" sz="133" dirty="0">
                <a:solidFill>
                  <a:prstClr val="white"/>
                </a:solidFill>
                <a:latin typeface="Calibri"/>
                <a:ea typeface="宋体"/>
              </a:rPr>
              <a:t>素材：</a:t>
            </a:r>
            <a:r>
              <a:rPr lang="en-US" altLang="zh-CN" sz="133" dirty="0">
                <a:solidFill>
                  <a:prstClr val="white"/>
                </a:solidFill>
                <a:latin typeface="Calibri"/>
                <a:ea typeface="宋体"/>
              </a:rPr>
              <a:t>www.1ppt.com/sucai/</a:t>
            </a:r>
          </a:p>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背景图片：</a:t>
            </a:r>
            <a:r>
              <a:rPr lang="en-US" altLang="zh-CN" sz="133" dirty="0">
                <a:solidFill>
                  <a:prstClr val="white"/>
                </a:solidFill>
                <a:latin typeface="Calibri"/>
                <a:ea typeface="宋体"/>
              </a:rPr>
              <a:t>www.1ppt.com/beijing/        PPT</a:t>
            </a:r>
            <a:r>
              <a:rPr lang="zh-CN" altLang="en-US" sz="133" dirty="0">
                <a:solidFill>
                  <a:prstClr val="white"/>
                </a:solidFill>
                <a:latin typeface="Calibri"/>
                <a:ea typeface="宋体"/>
              </a:rPr>
              <a:t>图表：</a:t>
            </a:r>
            <a:r>
              <a:rPr lang="en-US" altLang="zh-CN" sz="133" dirty="0">
                <a:solidFill>
                  <a:prstClr val="white"/>
                </a:solidFill>
                <a:latin typeface="Calibri"/>
                <a:ea typeface="宋体"/>
              </a:rPr>
              <a:t>www.1ppt.com/tubiao/      </a:t>
            </a:r>
          </a:p>
          <a:p>
            <a:pPr defTabSz="1219170"/>
            <a:r>
              <a:rPr lang="zh-CN" altLang="en-US" sz="133" dirty="0">
                <a:solidFill>
                  <a:prstClr val="white"/>
                </a:solidFill>
                <a:latin typeface="Calibri"/>
                <a:ea typeface="宋体"/>
              </a:rPr>
              <a:t>精美</a:t>
            </a:r>
            <a:r>
              <a:rPr lang="en-US" altLang="zh-CN" sz="133" dirty="0">
                <a:solidFill>
                  <a:prstClr val="white"/>
                </a:solidFill>
                <a:latin typeface="Calibri"/>
                <a:ea typeface="宋体"/>
              </a:rPr>
              <a:t>PPT</a:t>
            </a:r>
            <a:r>
              <a:rPr lang="zh-CN" altLang="en-US" sz="133" dirty="0">
                <a:solidFill>
                  <a:prstClr val="white"/>
                </a:solidFill>
                <a:latin typeface="Calibri"/>
                <a:ea typeface="宋体"/>
              </a:rPr>
              <a:t>下载：</a:t>
            </a:r>
            <a:r>
              <a:rPr lang="en-US" altLang="zh-CN" sz="133" dirty="0">
                <a:solidFill>
                  <a:prstClr val="white"/>
                </a:solidFill>
                <a:latin typeface="Calibri"/>
                <a:ea typeface="宋体"/>
              </a:rPr>
              <a:t>www.1ppt.com/xiazai/         PPT</a:t>
            </a:r>
            <a:r>
              <a:rPr lang="zh-CN" altLang="en-US" sz="133" dirty="0">
                <a:solidFill>
                  <a:prstClr val="white"/>
                </a:solidFill>
                <a:latin typeface="Calibri"/>
                <a:ea typeface="宋体"/>
              </a:rPr>
              <a:t>教程： </a:t>
            </a:r>
            <a:r>
              <a:rPr lang="en-US" altLang="zh-CN" sz="133" dirty="0">
                <a:solidFill>
                  <a:prstClr val="white"/>
                </a:solidFill>
                <a:latin typeface="Calibri"/>
                <a:ea typeface="宋体"/>
              </a:rPr>
              <a:t>www.1ppt.com/powerpoint/      </a:t>
            </a:r>
          </a:p>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课件：</a:t>
            </a:r>
            <a:r>
              <a:rPr lang="en-US" altLang="zh-CN" sz="133" dirty="0">
                <a:solidFill>
                  <a:prstClr val="white"/>
                </a:solidFill>
                <a:latin typeface="Calibri"/>
                <a:ea typeface="宋体"/>
              </a:rPr>
              <a:t>www.1ppt.com/kejian/             </a:t>
            </a:r>
            <a:r>
              <a:rPr lang="zh-CN" altLang="en-US" sz="133" dirty="0">
                <a:solidFill>
                  <a:prstClr val="white"/>
                </a:solidFill>
                <a:latin typeface="Calibri"/>
                <a:ea typeface="宋体"/>
              </a:rPr>
              <a:t>字体下载：</a:t>
            </a:r>
            <a:r>
              <a:rPr lang="en-US" altLang="zh-CN" sz="133" dirty="0">
                <a:solidFill>
                  <a:prstClr val="white"/>
                </a:solidFill>
                <a:latin typeface="Calibri"/>
                <a:ea typeface="宋体"/>
              </a:rPr>
              <a:t>www.1ppt.com/ziti/</a:t>
            </a:r>
          </a:p>
          <a:p>
            <a:pPr defTabSz="1219170"/>
            <a:r>
              <a:rPr lang="zh-CN" altLang="en-US" sz="133" dirty="0">
                <a:solidFill>
                  <a:prstClr val="white"/>
                </a:solidFill>
                <a:latin typeface="Calibri"/>
                <a:ea typeface="宋体"/>
              </a:rPr>
              <a:t>工作总结</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www.1ppt.com/xiazai/zongjie/ </a:t>
            </a:r>
            <a:r>
              <a:rPr lang="zh-CN" altLang="en-US" sz="133" dirty="0">
                <a:solidFill>
                  <a:prstClr val="white"/>
                </a:solidFill>
                <a:latin typeface="Calibri"/>
                <a:ea typeface="宋体"/>
              </a:rPr>
              <a:t>工作计划：</a:t>
            </a:r>
            <a:r>
              <a:rPr lang="en-US" altLang="zh-CN" sz="133" dirty="0">
                <a:solidFill>
                  <a:prstClr val="white"/>
                </a:solidFill>
                <a:latin typeface="Calibri"/>
                <a:ea typeface="宋体"/>
              </a:rPr>
              <a:t>www.1ppt.com/xiazai/jihua/</a:t>
            </a:r>
          </a:p>
          <a:p>
            <a:pPr defTabSz="1219170"/>
            <a:r>
              <a:rPr lang="zh-CN" altLang="en-US" sz="133" dirty="0">
                <a:solidFill>
                  <a:prstClr val="white"/>
                </a:solidFill>
                <a:latin typeface="Calibri"/>
                <a:ea typeface="宋体"/>
              </a:rPr>
              <a:t>商务</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www.1ppt.com/moban/shangwu/  </a:t>
            </a:r>
            <a:r>
              <a:rPr lang="zh-CN" altLang="en-US" sz="133" dirty="0">
                <a:solidFill>
                  <a:prstClr val="white"/>
                </a:solidFill>
                <a:latin typeface="Calibri"/>
                <a:ea typeface="宋体"/>
              </a:rPr>
              <a:t>个人简历</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www.1ppt.com/xiazai/jianli/  </a:t>
            </a:r>
          </a:p>
          <a:p>
            <a:pPr defTabSz="1219170"/>
            <a:r>
              <a:rPr lang="zh-CN" altLang="en-US" sz="133" dirty="0">
                <a:solidFill>
                  <a:prstClr val="white"/>
                </a:solidFill>
                <a:latin typeface="Calibri"/>
                <a:ea typeface="宋体"/>
              </a:rPr>
              <a:t>毕业答辩</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www.1ppt.com/xiazai/dabian/  </a:t>
            </a:r>
            <a:r>
              <a:rPr lang="zh-CN" altLang="en-US" sz="133" dirty="0">
                <a:solidFill>
                  <a:prstClr val="white"/>
                </a:solidFill>
                <a:latin typeface="Calibri"/>
                <a:ea typeface="宋体"/>
              </a:rPr>
              <a:t>工作汇报</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www.1ppt.com/xiazai/huibao/    </a:t>
            </a:r>
          </a:p>
          <a:p>
            <a:pPr defTabSz="1219170"/>
            <a:r>
              <a:rPr lang="en-US" altLang="zh-CN" sz="133" dirty="0">
                <a:solidFill>
                  <a:prstClr val="white"/>
                </a:solidFill>
                <a:latin typeface="Calibri"/>
                <a:ea typeface="宋体"/>
              </a:rPr>
              <a:t> </a:t>
            </a:r>
          </a:p>
        </p:txBody>
      </p:sp>
    </p:spTree>
    <p:extLst>
      <p:ext uri="{BB962C8B-B14F-4D97-AF65-F5344CB8AC3E}">
        <p14:creationId xmlns:p14="http://schemas.microsoft.com/office/powerpoint/2010/main" val="2129130696"/>
      </p:ext>
    </p:extLst>
  </p:cSld>
  <p:clrMapOvr>
    <a:masterClrMapping/>
  </p:clrMapOvr>
  <mc:AlternateContent xmlns:mc="http://schemas.openxmlformats.org/markup-compatibility/2006" xmlns:p14="http://schemas.microsoft.com/office/powerpoint/2010/main">
    <mc:Choice Requires="p14">
      <p:transition spd="slow" p14:dur="2000" advClick="0" advTm="0">
        <p14:ferris dir="l"/>
      </p:transition>
    </mc:Choice>
    <mc:Fallback xmlns="">
      <p:transition spd="slow" advClick="0" advTm="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2025/12/19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91731162"/>
      </p:ext>
    </p:extLst>
  </p:cSld>
  <p:clrMapOvr>
    <a:masterClrMapping/>
  </p:clrMapOvr>
  <mc:AlternateContent xmlns:mc="http://schemas.openxmlformats.org/markup-compatibility/2006" xmlns:p14="http://schemas.microsoft.com/office/powerpoint/2010/main">
    <mc:Choice Requires="p14">
      <p:transition spd="slow" p14:dur="2000" advClick="0" advTm="0">
        <p14:ferris dir="l"/>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D5E828-E5B7-4D4D-9B80-7E0F84246B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00262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2873791" cy="6858000"/>
          </a:xfrm>
          <a:prstGeom prst="rect">
            <a:avLst/>
          </a:prstGeom>
        </p:spPr>
      </p:pic>
      <p:cxnSp>
        <p:nvCxnSpPr>
          <p:cNvPr id="7" name="直接连接符 6"/>
          <p:cNvCxnSpPr/>
          <p:nvPr userDrawn="1"/>
        </p:nvCxnSpPr>
        <p:spPr>
          <a:xfrm>
            <a:off x="2641600" y="889000"/>
            <a:ext cx="95504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7092276"/>
      </p:ext>
    </p:extLst>
  </p:cSld>
  <p:clrMapOvr>
    <a:masterClrMapping/>
  </p:clrMapOvr>
  <mc:AlternateContent xmlns:mc="http://schemas.openxmlformats.org/markup-compatibility/2006" xmlns:p14="http://schemas.microsoft.com/office/powerpoint/2010/main">
    <mc:Choice Requires="p14">
      <p:transition spd="slow" p14:dur="2000" advClick="0" advTm="0">
        <p14:ferris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7265095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414218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944401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7072297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478252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8695069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4810960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545867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39649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E889393-D349-44D7-AD3D-BABF296EAA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88984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8428988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3862986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A78C6-3596-7D05-5729-8A6B903F67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01F74FF-923B-7F45-6A4B-54EF4B920F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59ACA9DA-D1A0-EC6F-8D76-8700FA9EF45D}"/>
              </a:ext>
            </a:extLst>
          </p:cNvPr>
          <p:cNvSpPr>
            <a:spLocks noGrp="1"/>
          </p:cNvSpPr>
          <p:nvPr>
            <p:ph type="dt" sz="half" idx="10"/>
          </p:nvPr>
        </p:nvSpPr>
        <p:spPr/>
        <p:txBody>
          <a:bodyPr/>
          <a:lstStyle/>
          <a:p>
            <a:fld id="{CE80C75E-5FEA-4B56-89D8-84CDA87236AE}" type="datetimeFigureOut">
              <a:rPr lang="vi-VN" smtClean="0"/>
              <a:t>19/12/2025</a:t>
            </a:fld>
            <a:endParaRPr lang="vi-VN"/>
          </a:p>
        </p:txBody>
      </p:sp>
      <p:sp>
        <p:nvSpPr>
          <p:cNvPr id="5" name="Footer Placeholder 4">
            <a:extLst>
              <a:ext uri="{FF2B5EF4-FFF2-40B4-BE49-F238E27FC236}">
                <a16:creationId xmlns:a16="http://schemas.microsoft.com/office/drawing/2014/main" id="{7D86FDF9-A0BC-7B12-C2CE-7A9594E6F71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398F452-7A28-2C25-2F23-43C9EAD208B6}"/>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2082278998"/>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1653-CC30-63DB-A2D9-F3C5CB01D7E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52EEA30-5B95-A2AD-64A0-E0094B0EDA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88A89DE-444A-6EDD-16BE-4478ECD6174A}"/>
              </a:ext>
            </a:extLst>
          </p:cNvPr>
          <p:cNvSpPr>
            <a:spLocks noGrp="1"/>
          </p:cNvSpPr>
          <p:nvPr>
            <p:ph type="dt" sz="half" idx="10"/>
          </p:nvPr>
        </p:nvSpPr>
        <p:spPr/>
        <p:txBody>
          <a:bodyPr/>
          <a:lstStyle/>
          <a:p>
            <a:fld id="{CE80C75E-5FEA-4B56-89D8-84CDA87236AE}" type="datetimeFigureOut">
              <a:rPr lang="vi-VN" smtClean="0"/>
              <a:t>19/12/2025</a:t>
            </a:fld>
            <a:endParaRPr lang="vi-VN"/>
          </a:p>
        </p:txBody>
      </p:sp>
      <p:sp>
        <p:nvSpPr>
          <p:cNvPr id="5" name="Footer Placeholder 4">
            <a:extLst>
              <a:ext uri="{FF2B5EF4-FFF2-40B4-BE49-F238E27FC236}">
                <a16:creationId xmlns:a16="http://schemas.microsoft.com/office/drawing/2014/main" id="{D496311F-0C89-C5F6-4894-7350D783E77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EE659A9-CA51-F85D-6723-7739F272A5DB}"/>
              </a:ext>
            </a:extLst>
          </p:cNvPr>
          <p:cNvSpPr>
            <a:spLocks noGrp="1"/>
          </p:cNvSpPr>
          <p:nvPr>
            <p:ph type="sldNum" sz="quarter" idx="12"/>
          </p:nvPr>
        </p:nvSpPr>
        <p:spPr/>
        <p:txBody>
          <a:bodyPr/>
          <a:lstStyle/>
          <a:p>
            <a:fld id="{11C3244A-C438-4175-A359-8D969EA02323}" type="slidenum">
              <a:rPr lang="vi-VN" smtClean="0"/>
              <a:t>‹#›</a:t>
            </a:fld>
            <a:endParaRPr lang="vi-VN"/>
          </a:p>
        </p:txBody>
      </p:sp>
      <p:pic>
        <p:nvPicPr>
          <p:cNvPr id="8" name="Picture 7" descr="A green and brown plant&#10;&#10;Description automatically generated">
            <a:extLst>
              <a:ext uri="{FF2B5EF4-FFF2-40B4-BE49-F238E27FC236}">
                <a16:creationId xmlns:a16="http://schemas.microsoft.com/office/drawing/2014/main" id="{B79187CA-CCC8-962D-1FE5-7B54CF28EB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B3D0FD85-FE16-3527-AFA6-0439AC9535E5}"/>
              </a:ext>
            </a:extLst>
          </p:cNvPr>
          <p:cNvSpPr/>
          <p:nvPr userDrawn="1"/>
        </p:nvSpPr>
        <p:spPr>
          <a:xfrm>
            <a:off x="304799" y="230187"/>
            <a:ext cx="11523133" cy="6491287"/>
          </a:xfrm>
          <a:custGeom>
            <a:avLst/>
            <a:gdLst>
              <a:gd name="connsiteX0" fmla="*/ 0 w 11523133"/>
              <a:gd name="connsiteY0" fmla="*/ 1081903 h 6491287"/>
              <a:gd name="connsiteX1" fmla="*/ 1081903 w 11523133"/>
              <a:gd name="connsiteY1" fmla="*/ 0 h 6491287"/>
              <a:gd name="connsiteX2" fmla="*/ 1844020 w 11523133"/>
              <a:gd name="connsiteY2" fmla="*/ 0 h 6491287"/>
              <a:gd name="connsiteX3" fmla="*/ 2512543 w 11523133"/>
              <a:gd name="connsiteY3" fmla="*/ 0 h 6491287"/>
              <a:gd name="connsiteX4" fmla="*/ 3368253 w 11523133"/>
              <a:gd name="connsiteY4" fmla="*/ 0 h 6491287"/>
              <a:gd name="connsiteX5" fmla="*/ 3943183 w 11523133"/>
              <a:gd name="connsiteY5" fmla="*/ 0 h 6491287"/>
              <a:gd name="connsiteX6" fmla="*/ 4424520 w 11523133"/>
              <a:gd name="connsiteY6" fmla="*/ 0 h 6491287"/>
              <a:gd name="connsiteX7" fmla="*/ 5093043 w 11523133"/>
              <a:gd name="connsiteY7" fmla="*/ 0 h 6491287"/>
              <a:gd name="connsiteX8" fmla="*/ 5855160 w 11523133"/>
              <a:gd name="connsiteY8" fmla="*/ 0 h 6491287"/>
              <a:gd name="connsiteX9" fmla="*/ 6710870 w 11523133"/>
              <a:gd name="connsiteY9" fmla="*/ 0 h 6491287"/>
              <a:gd name="connsiteX10" fmla="*/ 7472986 w 11523133"/>
              <a:gd name="connsiteY10" fmla="*/ 0 h 6491287"/>
              <a:gd name="connsiteX11" fmla="*/ 8328696 w 11523133"/>
              <a:gd name="connsiteY11" fmla="*/ 0 h 6491287"/>
              <a:gd name="connsiteX12" fmla="*/ 9090813 w 11523133"/>
              <a:gd name="connsiteY12" fmla="*/ 0 h 6491287"/>
              <a:gd name="connsiteX13" fmla="*/ 9572150 w 11523133"/>
              <a:gd name="connsiteY13" fmla="*/ 0 h 6491287"/>
              <a:gd name="connsiteX14" fmla="*/ 10441230 w 11523133"/>
              <a:gd name="connsiteY14" fmla="*/ 0 h 6491287"/>
              <a:gd name="connsiteX15" fmla="*/ 11523133 w 11523133"/>
              <a:gd name="connsiteY15" fmla="*/ 1081903 h 6491287"/>
              <a:gd name="connsiteX16" fmla="*/ 11523133 w 11523133"/>
              <a:gd name="connsiteY16" fmla="*/ 1743389 h 6491287"/>
              <a:gd name="connsiteX17" fmla="*/ 11523133 w 11523133"/>
              <a:gd name="connsiteY17" fmla="*/ 2275051 h 6491287"/>
              <a:gd name="connsiteX18" fmla="*/ 11523133 w 11523133"/>
              <a:gd name="connsiteY18" fmla="*/ 2806713 h 6491287"/>
              <a:gd name="connsiteX19" fmla="*/ 11523133 w 11523133"/>
              <a:gd name="connsiteY19" fmla="*/ 3424925 h 6491287"/>
              <a:gd name="connsiteX20" fmla="*/ 11523133 w 11523133"/>
              <a:gd name="connsiteY20" fmla="*/ 4043136 h 6491287"/>
              <a:gd name="connsiteX21" fmla="*/ 11523133 w 11523133"/>
              <a:gd name="connsiteY21" fmla="*/ 4618073 h 6491287"/>
              <a:gd name="connsiteX22" fmla="*/ 11523133 w 11523133"/>
              <a:gd name="connsiteY22" fmla="*/ 5409384 h 6491287"/>
              <a:gd name="connsiteX23" fmla="*/ 10441230 w 11523133"/>
              <a:gd name="connsiteY23" fmla="*/ 6491287 h 6491287"/>
              <a:gd name="connsiteX24" fmla="*/ 10053486 w 11523133"/>
              <a:gd name="connsiteY24" fmla="*/ 6491287 h 6491287"/>
              <a:gd name="connsiteX25" fmla="*/ 9291370 w 11523133"/>
              <a:gd name="connsiteY25" fmla="*/ 6491287 h 6491287"/>
              <a:gd name="connsiteX26" fmla="*/ 8435660 w 11523133"/>
              <a:gd name="connsiteY26" fmla="*/ 6491287 h 6491287"/>
              <a:gd name="connsiteX27" fmla="*/ 8047916 w 11523133"/>
              <a:gd name="connsiteY27" fmla="*/ 6491287 h 6491287"/>
              <a:gd name="connsiteX28" fmla="*/ 7192206 w 11523133"/>
              <a:gd name="connsiteY28" fmla="*/ 6491287 h 6491287"/>
              <a:gd name="connsiteX29" fmla="*/ 6336497 w 11523133"/>
              <a:gd name="connsiteY29" fmla="*/ 6491287 h 6491287"/>
              <a:gd name="connsiteX30" fmla="*/ 5948753 w 11523133"/>
              <a:gd name="connsiteY30" fmla="*/ 6491287 h 6491287"/>
              <a:gd name="connsiteX31" fmla="*/ 5280230 w 11523133"/>
              <a:gd name="connsiteY31" fmla="*/ 6491287 h 6491287"/>
              <a:gd name="connsiteX32" fmla="*/ 4705300 w 11523133"/>
              <a:gd name="connsiteY32" fmla="*/ 6491287 h 6491287"/>
              <a:gd name="connsiteX33" fmla="*/ 4130370 w 11523133"/>
              <a:gd name="connsiteY33" fmla="*/ 6491287 h 6491287"/>
              <a:gd name="connsiteX34" fmla="*/ 3555439 w 11523133"/>
              <a:gd name="connsiteY34" fmla="*/ 6491287 h 6491287"/>
              <a:gd name="connsiteX35" fmla="*/ 3167696 w 11523133"/>
              <a:gd name="connsiteY35" fmla="*/ 6491287 h 6491287"/>
              <a:gd name="connsiteX36" fmla="*/ 2311986 w 11523133"/>
              <a:gd name="connsiteY36" fmla="*/ 6491287 h 6491287"/>
              <a:gd name="connsiteX37" fmla="*/ 1081903 w 11523133"/>
              <a:gd name="connsiteY37" fmla="*/ 6491287 h 6491287"/>
              <a:gd name="connsiteX38" fmla="*/ 0 w 11523133"/>
              <a:gd name="connsiteY38" fmla="*/ 5409384 h 6491287"/>
              <a:gd name="connsiteX39" fmla="*/ 0 w 11523133"/>
              <a:gd name="connsiteY39" fmla="*/ 4747898 h 6491287"/>
              <a:gd name="connsiteX40" fmla="*/ 0 w 11523133"/>
              <a:gd name="connsiteY40" fmla="*/ 4086411 h 6491287"/>
              <a:gd name="connsiteX41" fmla="*/ 0 w 11523133"/>
              <a:gd name="connsiteY41" fmla="*/ 3511474 h 6491287"/>
              <a:gd name="connsiteX42" fmla="*/ 0 w 11523133"/>
              <a:gd name="connsiteY42" fmla="*/ 2979813 h 6491287"/>
              <a:gd name="connsiteX43" fmla="*/ 0 w 11523133"/>
              <a:gd name="connsiteY43" fmla="*/ 2448151 h 6491287"/>
              <a:gd name="connsiteX44" fmla="*/ 0 w 11523133"/>
              <a:gd name="connsiteY44" fmla="*/ 1786664 h 6491287"/>
              <a:gd name="connsiteX45" fmla="*/ 0 w 11523133"/>
              <a:gd name="connsiteY45" fmla="*/ 1081903 h 649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23133" h="6491287" fill="none" extrusionOk="0">
                <a:moveTo>
                  <a:pt x="0" y="1081903"/>
                </a:moveTo>
                <a:cubicBezTo>
                  <a:pt x="4474" y="439157"/>
                  <a:pt x="522164" y="-111687"/>
                  <a:pt x="1081903" y="0"/>
                </a:cubicBezTo>
                <a:cubicBezTo>
                  <a:pt x="1296943" y="-5642"/>
                  <a:pt x="1534244" y="36694"/>
                  <a:pt x="1844020" y="0"/>
                </a:cubicBezTo>
                <a:cubicBezTo>
                  <a:pt x="2153796" y="-36694"/>
                  <a:pt x="2210757" y="-25504"/>
                  <a:pt x="2512543" y="0"/>
                </a:cubicBezTo>
                <a:cubicBezTo>
                  <a:pt x="2814329" y="25504"/>
                  <a:pt x="2941443" y="39420"/>
                  <a:pt x="3368253" y="0"/>
                </a:cubicBezTo>
                <a:cubicBezTo>
                  <a:pt x="3795063" y="-39420"/>
                  <a:pt x="3675785" y="6591"/>
                  <a:pt x="3943183" y="0"/>
                </a:cubicBezTo>
                <a:cubicBezTo>
                  <a:pt x="4210581" y="-6591"/>
                  <a:pt x="4274580" y="1948"/>
                  <a:pt x="4424520" y="0"/>
                </a:cubicBezTo>
                <a:cubicBezTo>
                  <a:pt x="4574460" y="-1948"/>
                  <a:pt x="4880622" y="-11266"/>
                  <a:pt x="5093043" y="0"/>
                </a:cubicBezTo>
                <a:cubicBezTo>
                  <a:pt x="5305464" y="11266"/>
                  <a:pt x="5618607" y="28182"/>
                  <a:pt x="5855160" y="0"/>
                </a:cubicBezTo>
                <a:cubicBezTo>
                  <a:pt x="6091713" y="-28182"/>
                  <a:pt x="6379490" y="1465"/>
                  <a:pt x="6710870" y="0"/>
                </a:cubicBezTo>
                <a:cubicBezTo>
                  <a:pt x="7042250" y="-1465"/>
                  <a:pt x="7142803" y="20360"/>
                  <a:pt x="7472986" y="0"/>
                </a:cubicBezTo>
                <a:cubicBezTo>
                  <a:pt x="7803169" y="-20360"/>
                  <a:pt x="7932779" y="22200"/>
                  <a:pt x="8328696" y="0"/>
                </a:cubicBezTo>
                <a:cubicBezTo>
                  <a:pt x="8724613" y="-22200"/>
                  <a:pt x="8812458" y="35710"/>
                  <a:pt x="9090813" y="0"/>
                </a:cubicBezTo>
                <a:cubicBezTo>
                  <a:pt x="9369168" y="-35710"/>
                  <a:pt x="9444708" y="-19135"/>
                  <a:pt x="9572150" y="0"/>
                </a:cubicBezTo>
                <a:cubicBezTo>
                  <a:pt x="9699592" y="19135"/>
                  <a:pt x="10223352" y="-37922"/>
                  <a:pt x="10441230" y="0"/>
                </a:cubicBezTo>
                <a:cubicBezTo>
                  <a:pt x="11062864" y="3715"/>
                  <a:pt x="11548170" y="522796"/>
                  <a:pt x="11523133" y="1081903"/>
                </a:cubicBezTo>
                <a:cubicBezTo>
                  <a:pt x="11552976" y="1280522"/>
                  <a:pt x="11498376" y="1604134"/>
                  <a:pt x="11523133" y="1743389"/>
                </a:cubicBezTo>
                <a:cubicBezTo>
                  <a:pt x="11547890" y="1882644"/>
                  <a:pt x="11528779" y="2109331"/>
                  <a:pt x="11523133" y="2275051"/>
                </a:cubicBezTo>
                <a:cubicBezTo>
                  <a:pt x="11517487" y="2440771"/>
                  <a:pt x="11517994" y="2696240"/>
                  <a:pt x="11523133" y="2806713"/>
                </a:cubicBezTo>
                <a:cubicBezTo>
                  <a:pt x="11528272" y="2917186"/>
                  <a:pt x="11514234" y="3121448"/>
                  <a:pt x="11523133" y="3424925"/>
                </a:cubicBezTo>
                <a:cubicBezTo>
                  <a:pt x="11532032" y="3728402"/>
                  <a:pt x="11496662" y="3799749"/>
                  <a:pt x="11523133" y="4043136"/>
                </a:cubicBezTo>
                <a:cubicBezTo>
                  <a:pt x="11549604" y="4286523"/>
                  <a:pt x="11546112" y="4462690"/>
                  <a:pt x="11523133" y="4618073"/>
                </a:cubicBezTo>
                <a:cubicBezTo>
                  <a:pt x="11500154" y="4773456"/>
                  <a:pt x="11542709" y="5053011"/>
                  <a:pt x="11523133" y="5409384"/>
                </a:cubicBezTo>
                <a:cubicBezTo>
                  <a:pt x="11457566" y="6014103"/>
                  <a:pt x="11105128" y="6572182"/>
                  <a:pt x="10441230" y="6491287"/>
                </a:cubicBezTo>
                <a:cubicBezTo>
                  <a:pt x="10345001" y="6510206"/>
                  <a:pt x="10183709" y="6507712"/>
                  <a:pt x="10053486" y="6491287"/>
                </a:cubicBezTo>
                <a:cubicBezTo>
                  <a:pt x="9923263" y="6474862"/>
                  <a:pt x="9496802" y="6487798"/>
                  <a:pt x="9291370" y="6491287"/>
                </a:cubicBezTo>
                <a:cubicBezTo>
                  <a:pt x="9085938" y="6494776"/>
                  <a:pt x="8738898" y="6449409"/>
                  <a:pt x="8435660" y="6491287"/>
                </a:cubicBezTo>
                <a:cubicBezTo>
                  <a:pt x="8132422" y="6533166"/>
                  <a:pt x="8175821" y="6476152"/>
                  <a:pt x="8047916" y="6491287"/>
                </a:cubicBezTo>
                <a:cubicBezTo>
                  <a:pt x="7920011" y="6506422"/>
                  <a:pt x="7536356" y="6512744"/>
                  <a:pt x="7192206" y="6491287"/>
                </a:cubicBezTo>
                <a:cubicBezTo>
                  <a:pt x="6848056" y="6469831"/>
                  <a:pt x="6515740" y="6476787"/>
                  <a:pt x="6336497" y="6491287"/>
                </a:cubicBezTo>
                <a:cubicBezTo>
                  <a:pt x="6157254" y="6505787"/>
                  <a:pt x="6094317" y="6486597"/>
                  <a:pt x="5948753" y="6491287"/>
                </a:cubicBezTo>
                <a:cubicBezTo>
                  <a:pt x="5803189" y="6495977"/>
                  <a:pt x="5416074" y="6497805"/>
                  <a:pt x="5280230" y="6491287"/>
                </a:cubicBezTo>
                <a:cubicBezTo>
                  <a:pt x="5144386" y="6484769"/>
                  <a:pt x="4972569" y="6484452"/>
                  <a:pt x="4705300" y="6491287"/>
                </a:cubicBezTo>
                <a:cubicBezTo>
                  <a:pt x="4438031" y="6498123"/>
                  <a:pt x="4251160" y="6504521"/>
                  <a:pt x="4130370" y="6491287"/>
                </a:cubicBezTo>
                <a:cubicBezTo>
                  <a:pt x="4009580" y="6478054"/>
                  <a:pt x="3679217" y="6488077"/>
                  <a:pt x="3555439" y="6491287"/>
                </a:cubicBezTo>
                <a:cubicBezTo>
                  <a:pt x="3431661" y="6494497"/>
                  <a:pt x="3339706" y="6498349"/>
                  <a:pt x="3167696" y="6491287"/>
                </a:cubicBezTo>
                <a:cubicBezTo>
                  <a:pt x="2995686" y="6484225"/>
                  <a:pt x="2483255" y="6532493"/>
                  <a:pt x="2311986" y="6491287"/>
                </a:cubicBezTo>
                <a:cubicBezTo>
                  <a:pt x="2140717" y="6450082"/>
                  <a:pt x="1584888" y="6499913"/>
                  <a:pt x="1081903" y="6491287"/>
                </a:cubicBezTo>
                <a:cubicBezTo>
                  <a:pt x="372879" y="6464589"/>
                  <a:pt x="-2582" y="5936614"/>
                  <a:pt x="0" y="5409384"/>
                </a:cubicBezTo>
                <a:cubicBezTo>
                  <a:pt x="-9665" y="5173303"/>
                  <a:pt x="-29804" y="4992982"/>
                  <a:pt x="0" y="4747898"/>
                </a:cubicBezTo>
                <a:cubicBezTo>
                  <a:pt x="29804" y="4502814"/>
                  <a:pt x="-22614" y="4398590"/>
                  <a:pt x="0" y="4086411"/>
                </a:cubicBezTo>
                <a:cubicBezTo>
                  <a:pt x="22614" y="3774232"/>
                  <a:pt x="-3765" y="3764134"/>
                  <a:pt x="0" y="3511474"/>
                </a:cubicBezTo>
                <a:cubicBezTo>
                  <a:pt x="3765" y="3258814"/>
                  <a:pt x="16014" y="3092583"/>
                  <a:pt x="0" y="2979813"/>
                </a:cubicBezTo>
                <a:cubicBezTo>
                  <a:pt x="-16014" y="2867043"/>
                  <a:pt x="12883" y="2710117"/>
                  <a:pt x="0" y="2448151"/>
                </a:cubicBezTo>
                <a:cubicBezTo>
                  <a:pt x="-12883" y="2186185"/>
                  <a:pt x="-10670" y="2087645"/>
                  <a:pt x="0" y="1786664"/>
                </a:cubicBezTo>
                <a:cubicBezTo>
                  <a:pt x="10670" y="1485683"/>
                  <a:pt x="23806" y="1395477"/>
                  <a:pt x="0" y="1081903"/>
                </a:cubicBezTo>
                <a:close/>
              </a:path>
              <a:path w="11523133" h="6491287" stroke="0" extrusionOk="0">
                <a:moveTo>
                  <a:pt x="0" y="1081903"/>
                </a:moveTo>
                <a:cubicBezTo>
                  <a:pt x="-43486" y="457561"/>
                  <a:pt x="456636" y="10414"/>
                  <a:pt x="1081903" y="0"/>
                </a:cubicBezTo>
                <a:cubicBezTo>
                  <a:pt x="1486515" y="37503"/>
                  <a:pt x="1572327" y="-8722"/>
                  <a:pt x="1937613" y="0"/>
                </a:cubicBezTo>
                <a:cubicBezTo>
                  <a:pt x="2302899" y="8722"/>
                  <a:pt x="2261659" y="-5885"/>
                  <a:pt x="2512543" y="0"/>
                </a:cubicBezTo>
                <a:cubicBezTo>
                  <a:pt x="2763427" y="5885"/>
                  <a:pt x="2757269" y="10751"/>
                  <a:pt x="2993880" y="0"/>
                </a:cubicBezTo>
                <a:cubicBezTo>
                  <a:pt x="3230491" y="-10751"/>
                  <a:pt x="3474373" y="-26351"/>
                  <a:pt x="3755996" y="0"/>
                </a:cubicBezTo>
                <a:cubicBezTo>
                  <a:pt x="4037619" y="26351"/>
                  <a:pt x="4090521" y="-17209"/>
                  <a:pt x="4330927" y="0"/>
                </a:cubicBezTo>
                <a:cubicBezTo>
                  <a:pt x="4571333" y="17209"/>
                  <a:pt x="4927036" y="-42004"/>
                  <a:pt x="5186636" y="0"/>
                </a:cubicBezTo>
                <a:cubicBezTo>
                  <a:pt x="5446236" y="42004"/>
                  <a:pt x="5449794" y="22124"/>
                  <a:pt x="5667973" y="0"/>
                </a:cubicBezTo>
                <a:cubicBezTo>
                  <a:pt x="5886152" y="-22124"/>
                  <a:pt x="6132243" y="-18815"/>
                  <a:pt x="6523683" y="0"/>
                </a:cubicBezTo>
                <a:cubicBezTo>
                  <a:pt x="6915123" y="18815"/>
                  <a:pt x="6794850" y="17286"/>
                  <a:pt x="6911427" y="0"/>
                </a:cubicBezTo>
                <a:cubicBezTo>
                  <a:pt x="7028004" y="-17286"/>
                  <a:pt x="7346699" y="1057"/>
                  <a:pt x="7579950" y="0"/>
                </a:cubicBezTo>
                <a:cubicBezTo>
                  <a:pt x="7813201" y="-1057"/>
                  <a:pt x="8027467" y="-25191"/>
                  <a:pt x="8248473" y="0"/>
                </a:cubicBezTo>
                <a:cubicBezTo>
                  <a:pt x="8469479" y="25191"/>
                  <a:pt x="8642156" y="19817"/>
                  <a:pt x="8823403" y="0"/>
                </a:cubicBezTo>
                <a:cubicBezTo>
                  <a:pt x="9004650" y="-19817"/>
                  <a:pt x="9358187" y="-40491"/>
                  <a:pt x="9679113" y="0"/>
                </a:cubicBezTo>
                <a:cubicBezTo>
                  <a:pt x="10000039" y="40491"/>
                  <a:pt x="10235260" y="3613"/>
                  <a:pt x="10441230" y="0"/>
                </a:cubicBezTo>
                <a:cubicBezTo>
                  <a:pt x="10971051" y="11117"/>
                  <a:pt x="11483773" y="457226"/>
                  <a:pt x="11523133" y="1081903"/>
                </a:cubicBezTo>
                <a:cubicBezTo>
                  <a:pt x="11509530" y="1353660"/>
                  <a:pt x="11520122" y="1596315"/>
                  <a:pt x="11523133" y="1743389"/>
                </a:cubicBezTo>
                <a:cubicBezTo>
                  <a:pt x="11526144" y="1890463"/>
                  <a:pt x="11539044" y="2146195"/>
                  <a:pt x="11523133" y="2361601"/>
                </a:cubicBezTo>
                <a:cubicBezTo>
                  <a:pt x="11507222" y="2577007"/>
                  <a:pt x="11518055" y="2747071"/>
                  <a:pt x="11523133" y="2849988"/>
                </a:cubicBezTo>
                <a:cubicBezTo>
                  <a:pt x="11528211" y="2952905"/>
                  <a:pt x="11502919" y="3126147"/>
                  <a:pt x="11523133" y="3381650"/>
                </a:cubicBezTo>
                <a:cubicBezTo>
                  <a:pt x="11543347" y="3637153"/>
                  <a:pt x="11500094" y="3935785"/>
                  <a:pt x="11523133" y="4086411"/>
                </a:cubicBezTo>
                <a:cubicBezTo>
                  <a:pt x="11546172" y="4237037"/>
                  <a:pt x="11548744" y="4434347"/>
                  <a:pt x="11523133" y="4704623"/>
                </a:cubicBezTo>
                <a:cubicBezTo>
                  <a:pt x="11497522" y="4974899"/>
                  <a:pt x="11501743" y="5213739"/>
                  <a:pt x="11523133" y="5409384"/>
                </a:cubicBezTo>
                <a:cubicBezTo>
                  <a:pt x="11519402" y="5906302"/>
                  <a:pt x="11061388" y="6496008"/>
                  <a:pt x="10441230" y="6491287"/>
                </a:cubicBezTo>
                <a:cubicBezTo>
                  <a:pt x="10119181" y="6466096"/>
                  <a:pt x="10018168" y="6475008"/>
                  <a:pt x="9772707" y="6491287"/>
                </a:cubicBezTo>
                <a:cubicBezTo>
                  <a:pt x="9527246" y="6507566"/>
                  <a:pt x="9252711" y="6520662"/>
                  <a:pt x="9104183" y="6491287"/>
                </a:cubicBezTo>
                <a:cubicBezTo>
                  <a:pt x="8955655" y="6461912"/>
                  <a:pt x="8860881" y="6501209"/>
                  <a:pt x="8622846" y="6491287"/>
                </a:cubicBezTo>
                <a:cubicBezTo>
                  <a:pt x="8384811" y="6481365"/>
                  <a:pt x="8057181" y="6486895"/>
                  <a:pt x="7860730" y="6491287"/>
                </a:cubicBezTo>
                <a:cubicBezTo>
                  <a:pt x="7664279" y="6495679"/>
                  <a:pt x="7593052" y="6498661"/>
                  <a:pt x="7379393" y="6491287"/>
                </a:cubicBezTo>
                <a:cubicBezTo>
                  <a:pt x="7165734" y="6483913"/>
                  <a:pt x="6936058" y="6501681"/>
                  <a:pt x="6617276" y="6491287"/>
                </a:cubicBezTo>
                <a:cubicBezTo>
                  <a:pt x="6298494" y="6480893"/>
                  <a:pt x="6380876" y="6489728"/>
                  <a:pt x="6229533" y="6491287"/>
                </a:cubicBezTo>
                <a:cubicBezTo>
                  <a:pt x="6078190" y="6492846"/>
                  <a:pt x="5756930" y="6513179"/>
                  <a:pt x="5467416" y="6491287"/>
                </a:cubicBezTo>
                <a:cubicBezTo>
                  <a:pt x="5177902" y="6469395"/>
                  <a:pt x="5126845" y="6492579"/>
                  <a:pt x="4986079" y="6491287"/>
                </a:cubicBezTo>
                <a:cubicBezTo>
                  <a:pt x="4845313" y="6489995"/>
                  <a:pt x="4730828" y="6498981"/>
                  <a:pt x="4598336" y="6491287"/>
                </a:cubicBezTo>
                <a:cubicBezTo>
                  <a:pt x="4465844" y="6483593"/>
                  <a:pt x="4323957" y="6506691"/>
                  <a:pt x="4116999" y="6491287"/>
                </a:cubicBezTo>
                <a:cubicBezTo>
                  <a:pt x="3910041" y="6475883"/>
                  <a:pt x="3550919" y="6522077"/>
                  <a:pt x="3354882" y="6491287"/>
                </a:cubicBezTo>
                <a:cubicBezTo>
                  <a:pt x="3158845" y="6460497"/>
                  <a:pt x="3020771" y="6506320"/>
                  <a:pt x="2873546" y="6491287"/>
                </a:cubicBezTo>
                <a:cubicBezTo>
                  <a:pt x="2726321" y="6476254"/>
                  <a:pt x="2635936" y="6476509"/>
                  <a:pt x="2485802" y="6491287"/>
                </a:cubicBezTo>
                <a:cubicBezTo>
                  <a:pt x="2335668" y="6506065"/>
                  <a:pt x="2205655" y="6469055"/>
                  <a:pt x="2004465" y="6491287"/>
                </a:cubicBezTo>
                <a:cubicBezTo>
                  <a:pt x="1803275" y="6513519"/>
                  <a:pt x="1304425" y="6458049"/>
                  <a:pt x="1081903" y="6491287"/>
                </a:cubicBezTo>
                <a:cubicBezTo>
                  <a:pt x="466468" y="6493435"/>
                  <a:pt x="90906" y="6102386"/>
                  <a:pt x="0" y="5409384"/>
                </a:cubicBezTo>
                <a:cubicBezTo>
                  <a:pt x="-19933" y="5265397"/>
                  <a:pt x="14055" y="5031059"/>
                  <a:pt x="0" y="4920997"/>
                </a:cubicBezTo>
                <a:cubicBezTo>
                  <a:pt x="-14055" y="4810935"/>
                  <a:pt x="15467" y="4429922"/>
                  <a:pt x="0" y="4302785"/>
                </a:cubicBezTo>
                <a:cubicBezTo>
                  <a:pt x="-15467" y="4175648"/>
                  <a:pt x="28393" y="3874562"/>
                  <a:pt x="0" y="3598024"/>
                </a:cubicBezTo>
                <a:cubicBezTo>
                  <a:pt x="-28393" y="3321486"/>
                  <a:pt x="18637" y="3085309"/>
                  <a:pt x="0" y="2936538"/>
                </a:cubicBezTo>
                <a:cubicBezTo>
                  <a:pt x="-18637" y="2787767"/>
                  <a:pt x="13924" y="2570218"/>
                  <a:pt x="0" y="2361601"/>
                </a:cubicBezTo>
                <a:cubicBezTo>
                  <a:pt x="-13924" y="2152984"/>
                  <a:pt x="-25935" y="1883465"/>
                  <a:pt x="0" y="1700115"/>
                </a:cubicBezTo>
                <a:cubicBezTo>
                  <a:pt x="25935" y="1516765"/>
                  <a:pt x="-13225" y="1370685"/>
                  <a:pt x="0" y="1081903"/>
                </a:cubicBezTo>
                <a:close/>
              </a:path>
            </a:pathLst>
          </a:custGeom>
          <a:solidFill>
            <a:schemeClr val="bg1"/>
          </a:solidFill>
          <a:ln w="38100">
            <a:solidFill>
              <a:schemeClr val="accent3">
                <a:lumMod val="40000"/>
                <a:lumOff val="60000"/>
              </a:schemeClr>
            </a:solidFill>
            <a:prstDash val="dash"/>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809944905"/>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F775C-6996-3D96-C11C-5A2C0BE260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23CAF1A-6C48-D6DE-8833-BDB63C10336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247D57-B115-E76E-B247-9F7DF2C57B20}"/>
              </a:ext>
            </a:extLst>
          </p:cNvPr>
          <p:cNvSpPr>
            <a:spLocks noGrp="1"/>
          </p:cNvSpPr>
          <p:nvPr>
            <p:ph type="dt" sz="half" idx="10"/>
          </p:nvPr>
        </p:nvSpPr>
        <p:spPr/>
        <p:txBody>
          <a:bodyPr/>
          <a:lstStyle/>
          <a:p>
            <a:fld id="{CE80C75E-5FEA-4B56-89D8-84CDA87236AE}" type="datetimeFigureOut">
              <a:rPr lang="vi-VN" smtClean="0"/>
              <a:t>19/12/2025</a:t>
            </a:fld>
            <a:endParaRPr lang="vi-VN"/>
          </a:p>
        </p:txBody>
      </p:sp>
      <p:sp>
        <p:nvSpPr>
          <p:cNvPr id="5" name="Footer Placeholder 4">
            <a:extLst>
              <a:ext uri="{FF2B5EF4-FFF2-40B4-BE49-F238E27FC236}">
                <a16:creationId xmlns:a16="http://schemas.microsoft.com/office/drawing/2014/main" id="{1A2092B6-6469-97DE-B84F-DB0C8158839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EF0CA5-2E48-B967-EC51-8F30B896373A}"/>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2230942573"/>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E6BAD-FF4F-BC11-EA09-DD31BFC80FE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B5AA3D3-E3BD-5D9E-F2ED-C2AB555C4C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C18B93D-3659-9649-4B3A-B48A7D0926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6F32516-556C-4006-4532-353E640DBFEE}"/>
              </a:ext>
            </a:extLst>
          </p:cNvPr>
          <p:cNvSpPr>
            <a:spLocks noGrp="1"/>
          </p:cNvSpPr>
          <p:nvPr>
            <p:ph type="dt" sz="half" idx="10"/>
          </p:nvPr>
        </p:nvSpPr>
        <p:spPr/>
        <p:txBody>
          <a:bodyPr/>
          <a:lstStyle/>
          <a:p>
            <a:fld id="{CE80C75E-5FEA-4B56-89D8-84CDA87236AE}" type="datetimeFigureOut">
              <a:rPr lang="vi-VN" smtClean="0"/>
              <a:t>19/12/2025</a:t>
            </a:fld>
            <a:endParaRPr lang="vi-VN"/>
          </a:p>
        </p:txBody>
      </p:sp>
      <p:sp>
        <p:nvSpPr>
          <p:cNvPr id="6" name="Footer Placeholder 5">
            <a:extLst>
              <a:ext uri="{FF2B5EF4-FFF2-40B4-BE49-F238E27FC236}">
                <a16:creationId xmlns:a16="http://schemas.microsoft.com/office/drawing/2014/main" id="{3D50AD54-208E-9BFE-4EC7-CB75F7DA4A0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D2BB785-116E-B1E1-1AEF-31D577AECE15}"/>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369560042"/>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A5F9F-89DF-1EEB-C14E-60F7666EB2B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1095540-0256-E476-6F45-5618F8B99A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CA81EC-5932-CBC8-762A-8FF0DF973A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E3D7041-360B-4027-E702-EAF966B1D3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0E6230-21A3-CBE0-DABB-FC5FB06C21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909D38D-C755-5CE6-222E-63EDA358DC9F}"/>
              </a:ext>
            </a:extLst>
          </p:cNvPr>
          <p:cNvSpPr>
            <a:spLocks noGrp="1"/>
          </p:cNvSpPr>
          <p:nvPr>
            <p:ph type="dt" sz="half" idx="10"/>
          </p:nvPr>
        </p:nvSpPr>
        <p:spPr/>
        <p:txBody>
          <a:bodyPr/>
          <a:lstStyle/>
          <a:p>
            <a:fld id="{CE80C75E-5FEA-4B56-89D8-84CDA87236AE}" type="datetimeFigureOut">
              <a:rPr lang="vi-VN" smtClean="0"/>
              <a:t>19/12/2025</a:t>
            </a:fld>
            <a:endParaRPr lang="vi-VN"/>
          </a:p>
        </p:txBody>
      </p:sp>
      <p:sp>
        <p:nvSpPr>
          <p:cNvPr id="8" name="Footer Placeholder 7">
            <a:extLst>
              <a:ext uri="{FF2B5EF4-FFF2-40B4-BE49-F238E27FC236}">
                <a16:creationId xmlns:a16="http://schemas.microsoft.com/office/drawing/2014/main" id="{67E06C69-3EAA-575C-819F-BD8ADB627A6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C4DF4AB4-2C5F-09B7-9254-15C20F0C00A4}"/>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87135171"/>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0E83C-0D48-61EE-8195-0F29D427331A}"/>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53A7ADE-DB09-BCBA-1A26-78E44884ACDF}"/>
              </a:ext>
            </a:extLst>
          </p:cNvPr>
          <p:cNvSpPr>
            <a:spLocks noGrp="1"/>
          </p:cNvSpPr>
          <p:nvPr>
            <p:ph type="dt" sz="half" idx="10"/>
          </p:nvPr>
        </p:nvSpPr>
        <p:spPr/>
        <p:txBody>
          <a:bodyPr/>
          <a:lstStyle/>
          <a:p>
            <a:fld id="{CE80C75E-5FEA-4B56-89D8-84CDA87236AE}" type="datetimeFigureOut">
              <a:rPr lang="vi-VN" smtClean="0"/>
              <a:t>19/12/2025</a:t>
            </a:fld>
            <a:endParaRPr lang="vi-VN"/>
          </a:p>
        </p:txBody>
      </p:sp>
      <p:sp>
        <p:nvSpPr>
          <p:cNvPr id="4" name="Footer Placeholder 3">
            <a:extLst>
              <a:ext uri="{FF2B5EF4-FFF2-40B4-BE49-F238E27FC236}">
                <a16:creationId xmlns:a16="http://schemas.microsoft.com/office/drawing/2014/main" id="{333FABD5-D027-9F8E-E8D5-10BB56E2557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1BB96068-21C2-9A53-F4A0-2DE56BA7FD2C}"/>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3626655381"/>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020D24-D6D8-8E62-AA79-B69A3A733957}"/>
              </a:ext>
            </a:extLst>
          </p:cNvPr>
          <p:cNvSpPr>
            <a:spLocks noGrp="1"/>
          </p:cNvSpPr>
          <p:nvPr>
            <p:ph type="dt" sz="half" idx="10"/>
          </p:nvPr>
        </p:nvSpPr>
        <p:spPr/>
        <p:txBody>
          <a:bodyPr/>
          <a:lstStyle/>
          <a:p>
            <a:fld id="{CE80C75E-5FEA-4B56-89D8-84CDA87236AE}" type="datetimeFigureOut">
              <a:rPr lang="vi-VN" smtClean="0"/>
              <a:t>19/12/2025</a:t>
            </a:fld>
            <a:endParaRPr lang="vi-VN"/>
          </a:p>
        </p:txBody>
      </p:sp>
      <p:sp>
        <p:nvSpPr>
          <p:cNvPr id="3" name="Footer Placeholder 2">
            <a:extLst>
              <a:ext uri="{FF2B5EF4-FFF2-40B4-BE49-F238E27FC236}">
                <a16:creationId xmlns:a16="http://schemas.microsoft.com/office/drawing/2014/main" id="{B4F0415C-C244-E57F-0CF6-7ECD703A0B69}"/>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F2859A9E-5736-6552-6B91-78E3AD6D1DCC}"/>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146697655"/>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48008-84EB-C1F5-DD00-162F325789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3CFEABC0-D3A4-9BDB-F2A9-80C2313887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EF19C81-9405-76E4-634B-5109C4801F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EDCD10-41B3-8974-64EA-574B2519468B}"/>
              </a:ext>
            </a:extLst>
          </p:cNvPr>
          <p:cNvSpPr>
            <a:spLocks noGrp="1"/>
          </p:cNvSpPr>
          <p:nvPr>
            <p:ph type="dt" sz="half" idx="10"/>
          </p:nvPr>
        </p:nvSpPr>
        <p:spPr/>
        <p:txBody>
          <a:bodyPr/>
          <a:lstStyle/>
          <a:p>
            <a:fld id="{CE80C75E-5FEA-4B56-89D8-84CDA87236AE}" type="datetimeFigureOut">
              <a:rPr lang="vi-VN" smtClean="0"/>
              <a:t>19/12/2025</a:t>
            </a:fld>
            <a:endParaRPr lang="vi-VN"/>
          </a:p>
        </p:txBody>
      </p:sp>
      <p:sp>
        <p:nvSpPr>
          <p:cNvPr id="6" name="Footer Placeholder 5">
            <a:extLst>
              <a:ext uri="{FF2B5EF4-FFF2-40B4-BE49-F238E27FC236}">
                <a16:creationId xmlns:a16="http://schemas.microsoft.com/office/drawing/2014/main" id="{A75F5B65-5CCE-96B6-A0AF-18E021481D9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00B1BDE-773D-FEC2-B00A-E793977BA0D1}"/>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684300858"/>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15B5BE1-1900-417B-AE8E-E6037FDDFC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98063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93B96-C92F-4E42-0C53-7481B6F43B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33C04F1-BC57-2745-4E67-BB545CF63A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EFC97C2B-E76B-C9F8-634D-74693BD216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D827D6-C1B5-50CA-8FB3-75D802D017F5}"/>
              </a:ext>
            </a:extLst>
          </p:cNvPr>
          <p:cNvSpPr>
            <a:spLocks noGrp="1"/>
          </p:cNvSpPr>
          <p:nvPr>
            <p:ph type="dt" sz="half" idx="10"/>
          </p:nvPr>
        </p:nvSpPr>
        <p:spPr/>
        <p:txBody>
          <a:bodyPr/>
          <a:lstStyle/>
          <a:p>
            <a:fld id="{CE80C75E-5FEA-4B56-89D8-84CDA87236AE}" type="datetimeFigureOut">
              <a:rPr lang="vi-VN" smtClean="0"/>
              <a:t>19/12/2025</a:t>
            </a:fld>
            <a:endParaRPr lang="vi-VN"/>
          </a:p>
        </p:txBody>
      </p:sp>
      <p:sp>
        <p:nvSpPr>
          <p:cNvPr id="6" name="Footer Placeholder 5">
            <a:extLst>
              <a:ext uri="{FF2B5EF4-FFF2-40B4-BE49-F238E27FC236}">
                <a16:creationId xmlns:a16="http://schemas.microsoft.com/office/drawing/2014/main" id="{05716E69-0B88-B80A-E94B-9B2A212E6A7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0439E71-5800-B669-4F61-8241FE6081FF}"/>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2709359918"/>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2B8BC-9483-0C36-4123-1D9768016EA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6A16015-7125-9016-236C-FF7DE84975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9088D8-8897-FA75-BDD6-6610F2B0F880}"/>
              </a:ext>
            </a:extLst>
          </p:cNvPr>
          <p:cNvSpPr>
            <a:spLocks noGrp="1"/>
          </p:cNvSpPr>
          <p:nvPr>
            <p:ph type="dt" sz="half" idx="10"/>
          </p:nvPr>
        </p:nvSpPr>
        <p:spPr/>
        <p:txBody>
          <a:bodyPr/>
          <a:lstStyle/>
          <a:p>
            <a:fld id="{CE80C75E-5FEA-4B56-89D8-84CDA87236AE}" type="datetimeFigureOut">
              <a:rPr lang="vi-VN" smtClean="0"/>
              <a:t>19/12/2025</a:t>
            </a:fld>
            <a:endParaRPr lang="vi-VN"/>
          </a:p>
        </p:txBody>
      </p:sp>
      <p:sp>
        <p:nvSpPr>
          <p:cNvPr id="5" name="Footer Placeholder 4">
            <a:extLst>
              <a:ext uri="{FF2B5EF4-FFF2-40B4-BE49-F238E27FC236}">
                <a16:creationId xmlns:a16="http://schemas.microsoft.com/office/drawing/2014/main" id="{9FAFF1B7-A63A-63C3-F40E-39720B1E627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F1EAF2-77BE-95FC-2EED-79C7B6154A50}"/>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562668660"/>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2441A6-05BD-1A79-B19E-71A5B73495A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532B5E7-85A6-D6F2-CEA9-A51866954B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1FCDB72-8293-D174-6303-05E60323BEFE}"/>
              </a:ext>
            </a:extLst>
          </p:cNvPr>
          <p:cNvSpPr>
            <a:spLocks noGrp="1"/>
          </p:cNvSpPr>
          <p:nvPr>
            <p:ph type="dt" sz="half" idx="10"/>
          </p:nvPr>
        </p:nvSpPr>
        <p:spPr/>
        <p:txBody>
          <a:bodyPr/>
          <a:lstStyle/>
          <a:p>
            <a:fld id="{CE80C75E-5FEA-4B56-89D8-84CDA87236AE}" type="datetimeFigureOut">
              <a:rPr lang="vi-VN" smtClean="0"/>
              <a:t>19/12/2025</a:t>
            </a:fld>
            <a:endParaRPr lang="vi-VN"/>
          </a:p>
        </p:txBody>
      </p:sp>
      <p:sp>
        <p:nvSpPr>
          <p:cNvPr id="5" name="Footer Placeholder 4">
            <a:extLst>
              <a:ext uri="{FF2B5EF4-FFF2-40B4-BE49-F238E27FC236}">
                <a16:creationId xmlns:a16="http://schemas.microsoft.com/office/drawing/2014/main" id="{BD80BF29-F76C-0447-1610-F5D59AD335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F411FFA-A680-6747-60FE-E8FBE9792D08}"/>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4085748418"/>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0978661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4714175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1076505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7929342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5290680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3316486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2998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C1BC497-F838-49E0-8278-72BCFF454F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82869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2090591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145658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6168350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3223948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2025/12/19</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3390413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FF49411-0DAF-9565-5240-68A4B968494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7878433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2" name="TextBox 3">
            <a:extLst>
              <a:ext uri="{FF2B5EF4-FFF2-40B4-BE49-F238E27FC236}">
                <a16:creationId xmlns:a16="http://schemas.microsoft.com/office/drawing/2014/main" id="{C8FC6DA3-BF55-7CF3-090E-C9AD424E7F3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FD7B84F7-382B-7A32-8709-88B9C90CDA6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pic>
        <p:nvPicPr>
          <p:cNvPr id="16" name="Picture 15">
            <a:extLst>
              <a:ext uri="{FF2B5EF4-FFF2-40B4-BE49-F238E27FC236}">
                <a16:creationId xmlns:a16="http://schemas.microsoft.com/office/drawing/2014/main" id="{26C6AC87-550E-92FB-046A-760EF6657D34}"/>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7" name="Picture 16">
            <a:extLst>
              <a:ext uri="{FF2B5EF4-FFF2-40B4-BE49-F238E27FC236}">
                <a16:creationId xmlns:a16="http://schemas.microsoft.com/office/drawing/2014/main" id="{FF7BC5F0-A7C2-4692-82E9-BD2FD1DA667E}"/>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5002776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sp>
        <p:nvSpPr>
          <p:cNvPr id="2" name="TextBox 3">
            <a:extLst>
              <a:ext uri="{FF2B5EF4-FFF2-40B4-BE49-F238E27FC236}">
                <a16:creationId xmlns:a16="http://schemas.microsoft.com/office/drawing/2014/main" id="{190CC991-469B-7D93-F7C5-D7A5B3B1440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D3B2A0F9-B030-8DAA-C556-3D4F58AFC6DE}"/>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E0B88CCE-952C-88D1-5D41-997BD3192386}"/>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F6215875-4A4D-2CE2-57C2-D511A3D75E93}"/>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9" name="Picture 18">
            <a:extLst>
              <a:ext uri="{FF2B5EF4-FFF2-40B4-BE49-F238E27FC236}">
                <a16:creationId xmlns:a16="http://schemas.microsoft.com/office/drawing/2014/main" id="{B7C25819-DB76-8AD4-3A39-BCE3DEC7AA0E}"/>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20" name="Picture 19">
            <a:extLst>
              <a:ext uri="{FF2B5EF4-FFF2-40B4-BE49-F238E27FC236}">
                <a16:creationId xmlns:a16="http://schemas.microsoft.com/office/drawing/2014/main" id="{B8BB93C7-F4B2-6272-DA9E-10273AF52877}"/>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4763129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2025/12/19</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232983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2025/12/19</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74673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CC6F88C-A493-4071-8513-6FE15AE74A2B}" type="slidenum">
              <a:rPr lang="en-US">
                <a:solidFill>
                  <a:srgbClr val="000000"/>
                </a:solidFill>
              </a:rPr>
              <a:pPr/>
              <a:t>‹#›</a:t>
            </a:fld>
            <a:endParaRPr lang="en-US">
              <a:solidFill>
                <a:srgbClr val="000000"/>
              </a:solidFill>
            </a:endParaRPr>
          </a:p>
        </p:txBody>
      </p:sp>
      <p:pic>
        <p:nvPicPr>
          <p:cNvPr id="6" name="Picture 5">
            <a:extLst>
              <a:ext uri="{FF2B5EF4-FFF2-40B4-BE49-F238E27FC236}">
                <a16:creationId xmlns:a16="http://schemas.microsoft.com/office/drawing/2014/main" id="{A099B972-8A36-D1CC-EBFB-0AA3C069BC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7" name="Rectangle: Rounded Corners 6">
            <a:extLst>
              <a:ext uri="{FF2B5EF4-FFF2-40B4-BE49-F238E27FC236}">
                <a16:creationId xmlns:a16="http://schemas.microsoft.com/office/drawing/2014/main" id="{9FA1796C-D257-55D1-756B-E4D92DF47CC0}"/>
              </a:ext>
            </a:extLst>
          </p:cNvPr>
          <p:cNvSpPr/>
          <p:nvPr userDrawn="1"/>
        </p:nvSpPr>
        <p:spPr>
          <a:xfrm>
            <a:off x="76200" y="152400"/>
            <a:ext cx="11963400" cy="6477000"/>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37722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2025/12/19</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226301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2025/12/19</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7426191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2025/12/19</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668975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2025/12/19</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772695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2025/12/19</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0004786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2025/12/19</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7649988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FF49411-0DAF-9565-5240-68A4B968494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4624343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3" name="Title 1">
            <a:extLst>
              <a:ext uri="{FF2B5EF4-FFF2-40B4-BE49-F238E27FC236}">
                <a16:creationId xmlns:a16="http://schemas.microsoft.com/office/drawing/2014/main" id="{40C87004-CA66-DB1D-59A9-0A92D3C21BD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000" b="0" dirty="0">
              <a:solidFill>
                <a:schemeClr val="accent2">
                  <a:lumMod val="20000"/>
                  <a:lumOff val="80000"/>
                </a:schemeClr>
              </a:solidFill>
              <a:latin typeface="#9Slide07 HoneyCream" pitchFamily="2"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2035238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25559014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2025/12/19</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385953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384FC0-1499-44A9-97CF-09119C7CF3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03006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2025/12/19</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914572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2025/12/19</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1357182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2025/12/19</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0343598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2025/12/19</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4289175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2025/12/19</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8359261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2025/12/19</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2097656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4F74ED5-F850-4853-B39F-47DCA0B681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2934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2.jpe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ags" Target="../tags/tag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ags" Target="../tags/tag4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8.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8F16920F-CB97-41FB-B4FF-EE984BB0C14E}" type="slidenum">
              <a:rPr lang="en-US" smtClean="0">
                <a:solidFill>
                  <a:srgbClr val="000000"/>
                </a:solidFill>
              </a:rPr>
              <a:pPr fontAlgn="base">
                <a:spcBef>
                  <a:spcPct val="0"/>
                </a:spcBef>
                <a:spcAft>
                  <a:spcPct val="0"/>
                </a:spcAft>
              </a:pPr>
              <a:t>‹#›</a:t>
            </a:fld>
            <a:endParaRPr lang="en-US">
              <a:solidFill>
                <a:srgbClr val="000000"/>
              </a:solidFill>
            </a:endParaRPr>
          </a:p>
        </p:txBody>
      </p:sp>
      <p:pic>
        <p:nvPicPr>
          <p:cNvPr id="2" name="Picture 1" descr="A round pink label with white text and a black background&#10;&#10;Description automatically generated">
            <a:extLst>
              <a:ext uri="{FF2B5EF4-FFF2-40B4-BE49-F238E27FC236}">
                <a16:creationId xmlns:a16="http://schemas.microsoft.com/office/drawing/2014/main" id="{D9ABE866-F538-682D-75B0-AC1810C6AB8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28800" y="-29066"/>
            <a:ext cx="1618952" cy="1618952"/>
          </a:xfrm>
          <a:prstGeom prst="rect">
            <a:avLst/>
          </a:prstGeom>
        </p:spPr>
      </p:pic>
    </p:spTree>
    <p:extLst>
      <p:ext uri="{BB962C8B-B14F-4D97-AF65-F5344CB8AC3E}">
        <p14:creationId xmlns:p14="http://schemas.microsoft.com/office/powerpoint/2010/main" val="39082751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2025/12/19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F75A089F-3563-3C82-ACE6-39CE93B22F7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28800" y="-29066"/>
            <a:ext cx="1618952" cy="1618952"/>
          </a:xfrm>
          <a:prstGeom prst="rect">
            <a:avLst/>
          </a:prstGeom>
        </p:spPr>
      </p:pic>
    </p:spTree>
    <p:extLst>
      <p:ext uri="{BB962C8B-B14F-4D97-AF65-F5344CB8AC3E}">
        <p14:creationId xmlns:p14="http://schemas.microsoft.com/office/powerpoint/2010/main" val="339028538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2AA1AC16-948C-4AE2-A8F0-AD93837A264C}" type="datetimeFigureOut">
              <a:rPr lang="zh-CN" altLang="en-US" smtClean="0">
                <a:solidFill>
                  <a:prstClr val="black">
                    <a:tint val="75000"/>
                  </a:prstClr>
                </a:solidFill>
              </a:rPr>
              <a:pPr/>
              <a:t>2025/12/19</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Picture 6" descr="A round pink label with white text and a black background&#10;&#10;Description automatically generated">
            <a:extLst>
              <a:ext uri="{FF2B5EF4-FFF2-40B4-BE49-F238E27FC236}">
                <a16:creationId xmlns:a16="http://schemas.microsoft.com/office/drawing/2014/main" id="{E66BE065-6B48-67FB-44ED-8BFF2278F7E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828800" y="-29066"/>
            <a:ext cx="1618952" cy="1618952"/>
          </a:xfrm>
          <a:prstGeom prst="rect">
            <a:avLst/>
          </a:prstGeom>
        </p:spPr>
      </p:pic>
    </p:spTree>
    <p:extLst>
      <p:ext uri="{BB962C8B-B14F-4D97-AF65-F5344CB8AC3E}">
        <p14:creationId xmlns:p14="http://schemas.microsoft.com/office/powerpoint/2010/main" val="84218223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Lst>
  <mc:AlternateContent xmlns:mc="http://schemas.openxmlformats.org/markup-compatibility/2006" xmlns:p14="http://schemas.microsoft.com/office/powerpoint/2010/main">
    <mc:Choice Requires="p14">
      <p:transition spd="slow" p14:dur="2000" advClick="0" advTm="0">
        <p14:ferris dir="l"/>
      </p:transition>
    </mc:Choice>
    <mc:Fallback xmlns="">
      <p:transition spd="slow" advClick="0" advTm="0">
        <p:fade/>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12/19/2025</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pic>
        <p:nvPicPr>
          <p:cNvPr id="7" name="Picture 6">
            <a:extLst>
              <a:ext uri="{FF2B5EF4-FFF2-40B4-BE49-F238E27FC236}">
                <a16:creationId xmlns:a16="http://schemas.microsoft.com/office/drawing/2014/main" id="{F9FE46A0-F1EF-4291-7F13-1102C491C81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8" name="Rectangle: Rounded Corners 7">
            <a:extLst>
              <a:ext uri="{FF2B5EF4-FFF2-40B4-BE49-F238E27FC236}">
                <a16:creationId xmlns:a16="http://schemas.microsoft.com/office/drawing/2014/main" id="{1BB1BF6B-3593-70F7-2BB2-B1B82A812A2E}"/>
              </a:ext>
            </a:extLst>
          </p:cNvPr>
          <p:cNvSpPr/>
          <p:nvPr userDrawn="1"/>
        </p:nvSpPr>
        <p:spPr>
          <a:xfrm>
            <a:off x="152400" y="242740"/>
            <a:ext cx="11811000" cy="6372520"/>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2990928"/>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BF9F89-42C0-21CD-28A5-A456E641BF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E33463E-B2AB-7EDB-7694-B3C9230A8A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FF94674-AC83-E301-7C0E-27D4B616C8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E80C75E-5FEA-4B56-89D8-84CDA87236AE}" type="datetimeFigureOut">
              <a:rPr lang="vi-VN" smtClean="0"/>
              <a:t>19/12/2025</a:t>
            </a:fld>
            <a:endParaRPr lang="vi-VN"/>
          </a:p>
        </p:txBody>
      </p:sp>
      <p:sp>
        <p:nvSpPr>
          <p:cNvPr id="5" name="Footer Placeholder 4">
            <a:extLst>
              <a:ext uri="{FF2B5EF4-FFF2-40B4-BE49-F238E27FC236}">
                <a16:creationId xmlns:a16="http://schemas.microsoft.com/office/drawing/2014/main" id="{15D33F12-5A88-8A01-E787-28327F1B54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BA67E1D3-04D6-8125-A239-07F95A6324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C3244A-C438-4175-A359-8D969EA02323}" type="slidenum">
              <a:rPr lang="vi-VN" smtClean="0"/>
              <a:t>‹#›</a:t>
            </a:fld>
            <a:endParaRPr lang="vi-VN"/>
          </a:p>
        </p:txBody>
      </p:sp>
    </p:spTree>
    <p:extLst>
      <p:ext uri="{BB962C8B-B14F-4D97-AF65-F5344CB8AC3E}">
        <p14:creationId xmlns:p14="http://schemas.microsoft.com/office/powerpoint/2010/main" val="2118931632"/>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12/19/2025</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3338059040"/>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78221E41-78E9-7E49-CE17-B0BE5EC9480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custDataLst>
      <p:tags r:id="rId13"/>
    </p:custDataLst>
    <p:extLst>
      <p:ext uri="{BB962C8B-B14F-4D97-AF65-F5344CB8AC3E}">
        <p14:creationId xmlns:p14="http://schemas.microsoft.com/office/powerpoint/2010/main" val="3539305565"/>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90810501"/>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42.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2.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9.jpg"/><Relationship Id="rId1" Type="http://schemas.openxmlformats.org/officeDocument/2006/relationships/slideLayout" Target="../slideLayouts/slideLayout5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59.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wmv"/><Relationship Id="rId1" Type="http://schemas.microsoft.com/office/2007/relationships/media" Target="../media/media5.wmv"/><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64.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gif"/><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6.xml"/><Relationship Id="rId1" Type="http://schemas.openxmlformats.org/officeDocument/2006/relationships/tags" Target="../tags/tag83.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8.xm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svg"/><Relationship Id="rId2" Type="http://schemas.openxmlformats.org/officeDocument/2006/relationships/image" Target="../media/image38.jpeg"/><Relationship Id="rId1" Type="http://schemas.openxmlformats.org/officeDocument/2006/relationships/slideLayout" Target="../slideLayouts/slideLayout75.xml"/><Relationship Id="rId6" Type="http://schemas.openxmlformats.org/officeDocument/2006/relationships/image" Target="../media/image62.png"/><Relationship Id="rId5" Type="http://schemas.openxmlformats.org/officeDocument/2006/relationships/image" Target="../media/image61.emf"/><Relationship Id="rId4" Type="http://schemas.openxmlformats.org/officeDocument/2006/relationships/image" Target="../media/image60.svg"/><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E9281-3B8A-E684-0FDD-9FC7F6027941}"/>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0A0970B5-9707-999E-CD9B-294872440BCF}"/>
              </a:ext>
            </a:extLst>
          </p:cNvPr>
          <p:cNvSpPr>
            <a:spLocks noGrp="1"/>
          </p:cNvSpPr>
          <p:nvPr>
            <p:ph type="subTitle" idx="1"/>
          </p:nvPr>
        </p:nvSpPr>
        <p:spPr/>
        <p:txBody>
          <a:bodyPr/>
          <a:lstStyle/>
          <a:p>
            <a:endParaRPr lang="vi-VN"/>
          </a:p>
        </p:txBody>
      </p:sp>
      <p:pic>
        <p:nvPicPr>
          <p:cNvPr id="5" name="Picture 4" descr="A cartoon of flowers and rainbows&#10;&#10;Description automatically generated">
            <a:extLst>
              <a:ext uri="{FF2B5EF4-FFF2-40B4-BE49-F238E27FC236}">
                <a16:creationId xmlns:a16="http://schemas.microsoft.com/office/drawing/2014/main" id="{F614672B-5FE4-F27B-17F5-A573FD90BB4C}"/>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group of cartoon kids&#10;&#10;Description automatically generated">
            <a:extLst>
              <a:ext uri="{FF2B5EF4-FFF2-40B4-BE49-F238E27FC236}">
                <a16:creationId xmlns:a16="http://schemas.microsoft.com/office/drawing/2014/main" id="{5B239C21-16A2-876B-4FD1-7471C24A8DD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61" b="94869" l="3596" r="33131">
                        <a14:foregroundMark x1="13374" y1="51960" x2="20566" y2="55434"/>
                        <a14:foregroundMark x1="20566" y1="55434" x2="20727" y2="55556"/>
                        <a14:foregroundMark x1="15232" y1="50101" x2="23232" y2="50626"/>
                        <a14:foregroundMark x1="21657" y1="94909" x2="23394" y2="92364"/>
                        <a14:foregroundMark x1="32970" y1="81980" x2="33131" y2="86505"/>
                      </a14:backgroundRemoval>
                    </a14:imgEffect>
                  </a14:imgLayer>
                </a14:imgProps>
              </a:ext>
              <a:ext uri="{28A0092B-C50C-407E-A947-70E740481C1C}">
                <a14:useLocalDpi xmlns:a14="http://schemas.microsoft.com/office/drawing/2010/main" val="0"/>
              </a:ext>
            </a:extLst>
          </a:blip>
          <a:srcRect t="48933" r="63422"/>
          <a:stretch/>
        </p:blipFill>
        <p:spPr>
          <a:xfrm>
            <a:off x="7425236" y="1225296"/>
            <a:ext cx="4599123" cy="6420890"/>
          </a:xfrm>
          <a:prstGeom prst="rect">
            <a:avLst/>
          </a:prstGeom>
        </p:spPr>
      </p:pic>
      <p:pic>
        <p:nvPicPr>
          <p:cNvPr id="4" name="Picture 3">
            <a:extLst>
              <a:ext uri="{FF2B5EF4-FFF2-40B4-BE49-F238E27FC236}">
                <a16:creationId xmlns:a16="http://schemas.microsoft.com/office/drawing/2014/main" id="{892AED2F-D921-0E93-93A4-F25A1FEC27F7}"/>
              </a:ext>
            </a:extLst>
          </p:cNvPr>
          <p:cNvPicPr>
            <a:picLocks noChangeAspect="1"/>
          </p:cNvPicPr>
          <p:nvPr/>
        </p:nvPicPr>
        <p:blipFill>
          <a:blip r:embed="rId5"/>
          <a:stretch>
            <a:fillRect/>
          </a:stretch>
        </p:blipFill>
        <p:spPr>
          <a:xfrm>
            <a:off x="1066800" y="304800"/>
            <a:ext cx="3694496" cy="1725318"/>
          </a:xfrm>
          <a:prstGeom prst="rect">
            <a:avLst/>
          </a:prstGeom>
        </p:spPr>
      </p:pic>
      <p:sp>
        <p:nvSpPr>
          <p:cNvPr id="9" name="Title 1">
            <a:extLst>
              <a:ext uri="{FF2B5EF4-FFF2-40B4-BE49-F238E27FC236}">
                <a16:creationId xmlns:a16="http://schemas.microsoft.com/office/drawing/2014/main" id="{75DFC5E2-11F5-094D-CC78-41269A0E7AD0}"/>
              </a:ext>
            </a:extLst>
          </p:cNvPr>
          <p:cNvSpPr txBox="1">
            <a:spLocks/>
          </p:cNvSpPr>
          <p:nvPr/>
        </p:nvSpPr>
        <p:spPr>
          <a:xfrm>
            <a:off x="-1447800" y="2743200"/>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6600" b="1" dirty="0" err="1">
                <a:solidFill>
                  <a:srgbClr val="FF0066"/>
                </a:solidFill>
                <a:latin typeface="Arial-Rounded" pitchFamily="34" charset="0"/>
                <a:ea typeface="Arial-Rounded" pitchFamily="34" charset="0"/>
                <a:cs typeface="Arial-Rounded" pitchFamily="34" charset="0"/>
              </a:rPr>
              <a:t>ong</a:t>
            </a:r>
            <a:r>
              <a:rPr lang="en-US" sz="6600" b="1" dirty="0">
                <a:solidFill>
                  <a:srgbClr val="FF0066"/>
                </a:solidFill>
                <a:latin typeface="Arial-Rounded" pitchFamily="34" charset="0"/>
                <a:ea typeface="Arial-Rounded" pitchFamily="34" charset="0"/>
                <a:cs typeface="Arial-Rounded" pitchFamily="34" charset="0"/>
              </a:rPr>
              <a:t>  </a:t>
            </a:r>
            <a:r>
              <a:rPr lang="en-US" sz="6600" b="1" dirty="0" err="1">
                <a:solidFill>
                  <a:srgbClr val="FF0066"/>
                </a:solidFill>
                <a:latin typeface="Arial-Rounded" pitchFamily="34" charset="0"/>
                <a:ea typeface="Arial-Rounded" pitchFamily="34" charset="0"/>
                <a:cs typeface="Arial-Rounded" pitchFamily="34" charset="0"/>
              </a:rPr>
              <a:t>ông</a:t>
            </a:r>
            <a:r>
              <a:rPr lang="en-US" sz="6600" b="1" dirty="0">
                <a:solidFill>
                  <a:srgbClr val="FF0066"/>
                </a:solidFill>
                <a:latin typeface="Arial-Rounded" pitchFamily="34" charset="0"/>
                <a:ea typeface="Arial-Rounded" pitchFamily="34" charset="0"/>
                <a:cs typeface="Arial-Rounded" pitchFamily="34" charset="0"/>
              </a:rPr>
              <a:t>  </a:t>
            </a:r>
            <a:r>
              <a:rPr lang="en-US" sz="6600" b="1" dirty="0" err="1">
                <a:solidFill>
                  <a:srgbClr val="FF0066"/>
                </a:solidFill>
                <a:latin typeface="Arial-Rounded" pitchFamily="34" charset="0"/>
                <a:ea typeface="Arial-Rounded" pitchFamily="34" charset="0"/>
                <a:cs typeface="Arial-Rounded" pitchFamily="34" charset="0"/>
              </a:rPr>
              <a:t>ung</a:t>
            </a:r>
            <a:r>
              <a:rPr lang="en-US" sz="6600" b="1" dirty="0">
                <a:solidFill>
                  <a:srgbClr val="FF0066"/>
                </a:solidFill>
                <a:latin typeface="Arial-Rounded" pitchFamily="34" charset="0"/>
                <a:ea typeface="Arial-Rounded" pitchFamily="34" charset="0"/>
                <a:cs typeface="Arial-Rounded" pitchFamily="34" charset="0"/>
              </a:rPr>
              <a:t>  </a:t>
            </a:r>
            <a:r>
              <a:rPr lang="en-US" sz="6600" b="1" dirty="0" err="1">
                <a:solidFill>
                  <a:srgbClr val="FF0066"/>
                </a:solidFill>
                <a:latin typeface="Arial-Rounded" pitchFamily="34" charset="0"/>
                <a:ea typeface="Arial-Rounded" pitchFamily="34" charset="0"/>
                <a:cs typeface="Arial-Rounded" pitchFamily="34" charset="0"/>
              </a:rPr>
              <a:t>ưng</a:t>
            </a:r>
            <a:endParaRPr lang="en-US" sz="6600" b="1" dirty="0">
              <a:solidFill>
                <a:srgbClr val="FF0066"/>
              </a:solidFill>
              <a:latin typeface="Arial-Rounded" pitchFamily="34" charset="0"/>
              <a:ea typeface="Arial-Rounded" pitchFamily="34" charset="0"/>
              <a:cs typeface="Arial-Rounded" pitchFamily="34" charset="0"/>
            </a:endParaRPr>
          </a:p>
        </p:txBody>
      </p:sp>
      <p:pic>
        <p:nvPicPr>
          <p:cNvPr id="12" name="Picture 11">
            <a:extLst>
              <a:ext uri="{FF2B5EF4-FFF2-40B4-BE49-F238E27FC236}">
                <a16:creationId xmlns:a16="http://schemas.microsoft.com/office/drawing/2014/main" id="{EC9E79B5-C4E9-208F-1723-DEDD898DAE7B}"/>
              </a:ext>
            </a:extLst>
          </p:cNvPr>
          <p:cNvPicPr>
            <a:picLocks noChangeAspect="1"/>
          </p:cNvPicPr>
          <p:nvPr/>
        </p:nvPicPr>
        <p:blipFill>
          <a:blip r:embed="rId6"/>
          <a:stretch>
            <a:fillRect/>
          </a:stretch>
        </p:blipFill>
        <p:spPr>
          <a:xfrm>
            <a:off x="2667000" y="1752600"/>
            <a:ext cx="2731245" cy="1603387"/>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CEBFCB9D-F392-A39E-9CC2-4BA9463DFF1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8800" y="-29066"/>
            <a:ext cx="1618952" cy="1618952"/>
          </a:xfrm>
          <a:prstGeom prst="rect">
            <a:avLst/>
          </a:prstGeom>
        </p:spPr>
      </p:pic>
    </p:spTree>
    <p:extLst>
      <p:ext uri="{BB962C8B-B14F-4D97-AF65-F5344CB8AC3E}">
        <p14:creationId xmlns:p14="http://schemas.microsoft.com/office/powerpoint/2010/main" val="2109542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3939512" y="1552437"/>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tr</a:t>
            </a:r>
          </a:p>
        </p:txBody>
      </p:sp>
      <p:sp>
        <p:nvSpPr>
          <p:cNvPr id="13" name="Title 1"/>
          <p:cNvSpPr txBox="1">
            <a:spLocks/>
          </p:cNvSpPr>
          <p:nvPr/>
        </p:nvSpPr>
        <p:spPr>
          <a:xfrm>
            <a:off x="6136325" y="1552437"/>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ong</a:t>
            </a:r>
          </a:p>
        </p:txBody>
      </p:sp>
      <p:sp>
        <p:nvSpPr>
          <p:cNvPr id="14" name="Title 1"/>
          <p:cNvSpPr txBox="1">
            <a:spLocks/>
          </p:cNvSpPr>
          <p:nvPr/>
        </p:nvSpPr>
        <p:spPr>
          <a:xfrm>
            <a:off x="3940820" y="2941895"/>
            <a:ext cx="4295089" cy="1432470"/>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tr</a:t>
            </a:r>
            <a:r>
              <a:rPr lang="en-US" sz="8800">
                <a:solidFill>
                  <a:srgbClr val="FF0000"/>
                </a:solidFill>
                <a:latin typeface="Arial-Rounded" pitchFamily="34" charset="0"/>
                <a:ea typeface="Arial-Rounded" pitchFamily="34" charset="0"/>
                <a:cs typeface="Arial-Rounded" pitchFamily="34" charset="0"/>
              </a:rPr>
              <a:t>ong</a:t>
            </a:r>
          </a:p>
        </p:txBody>
      </p:sp>
      <p:sp>
        <p:nvSpPr>
          <p:cNvPr id="15" name="Title 1"/>
          <p:cNvSpPr txBox="1">
            <a:spLocks/>
          </p:cNvSpPr>
          <p:nvPr/>
        </p:nvSpPr>
        <p:spPr>
          <a:xfrm>
            <a:off x="1143001" y="228600"/>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ong</a:t>
            </a:r>
          </a:p>
        </p:txBody>
      </p:sp>
      <p:sp>
        <p:nvSpPr>
          <p:cNvPr id="16" name="Title 1"/>
          <p:cNvSpPr txBox="1">
            <a:spLocks/>
          </p:cNvSpPr>
          <p:nvPr/>
        </p:nvSpPr>
        <p:spPr>
          <a:xfrm>
            <a:off x="3630193" y="228600"/>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err="1">
                <a:solidFill>
                  <a:srgbClr val="FF0000"/>
                </a:solidFill>
                <a:latin typeface="Arial-Rounded" pitchFamily="34" charset="0"/>
                <a:ea typeface="Arial-Rounded" pitchFamily="34" charset="0"/>
                <a:cs typeface="Arial-Rounded" pitchFamily="34" charset="0"/>
              </a:rPr>
              <a:t>ông</a:t>
            </a:r>
            <a:endParaRPr lang="en-US" sz="8800" dirty="0">
              <a:solidFill>
                <a:srgbClr val="FF0000"/>
              </a:solidFill>
              <a:latin typeface="Arial-Rounded" pitchFamily="34" charset="0"/>
              <a:ea typeface="Arial-Rounded" pitchFamily="34" charset="0"/>
              <a:cs typeface="Arial-Rounded" pitchFamily="34" charset="0"/>
            </a:endParaRPr>
          </a:p>
        </p:txBody>
      </p:sp>
      <p:sp>
        <p:nvSpPr>
          <p:cNvPr id="17" name="Title 1"/>
          <p:cNvSpPr txBox="1">
            <a:spLocks/>
          </p:cNvSpPr>
          <p:nvPr/>
        </p:nvSpPr>
        <p:spPr>
          <a:xfrm>
            <a:off x="6248401" y="228600"/>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ung</a:t>
            </a:r>
          </a:p>
        </p:txBody>
      </p:sp>
      <p:sp>
        <p:nvSpPr>
          <p:cNvPr id="25" name="Title 1"/>
          <p:cNvSpPr txBox="1">
            <a:spLocks/>
          </p:cNvSpPr>
          <p:nvPr/>
        </p:nvSpPr>
        <p:spPr>
          <a:xfrm>
            <a:off x="8763001" y="228600"/>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ưng</a:t>
            </a:r>
          </a:p>
        </p:txBody>
      </p:sp>
      <p:sp>
        <p:nvSpPr>
          <p:cNvPr id="26" name="Title 1"/>
          <p:cNvSpPr txBox="1">
            <a:spLocks/>
          </p:cNvSpPr>
          <p:nvPr/>
        </p:nvSpPr>
        <p:spPr>
          <a:xfrm>
            <a:off x="458904" y="47460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dòng</a:t>
            </a:r>
          </a:p>
        </p:txBody>
      </p:sp>
      <p:sp>
        <p:nvSpPr>
          <p:cNvPr id="27" name="Title 1"/>
          <p:cNvSpPr txBox="1">
            <a:spLocks/>
          </p:cNvSpPr>
          <p:nvPr/>
        </p:nvSpPr>
        <p:spPr>
          <a:xfrm>
            <a:off x="3374204" y="47675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võng</a:t>
            </a:r>
          </a:p>
        </p:txBody>
      </p:sp>
      <p:sp>
        <p:nvSpPr>
          <p:cNvPr id="30" name="Title 1"/>
          <p:cNvSpPr txBox="1">
            <a:spLocks/>
          </p:cNvSpPr>
          <p:nvPr/>
        </p:nvSpPr>
        <p:spPr>
          <a:xfrm>
            <a:off x="6350986" y="47638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bổng</a:t>
            </a:r>
          </a:p>
        </p:txBody>
      </p:sp>
      <p:sp>
        <p:nvSpPr>
          <p:cNvPr id="31" name="Title 1"/>
          <p:cNvSpPr txBox="1">
            <a:spLocks/>
          </p:cNvSpPr>
          <p:nvPr/>
        </p:nvSpPr>
        <p:spPr>
          <a:xfrm>
            <a:off x="1179146" y="4569765"/>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rgbClr val="FF0000"/>
                </a:solidFill>
                <a:latin typeface="Arial-Rounded" pitchFamily="34" charset="0"/>
                <a:ea typeface="Arial-Rounded" pitchFamily="34" charset="0"/>
                <a:cs typeface="Arial-Rounded" pitchFamily="34" charset="0"/>
              </a:rPr>
              <a:t>ong</a:t>
            </a:r>
            <a:endParaRPr lang="en-US" sz="6600" dirty="0">
              <a:solidFill>
                <a:srgbClr val="FF0000"/>
              </a:solidFill>
              <a:latin typeface="Arial-Rounded" pitchFamily="34" charset="0"/>
              <a:ea typeface="Arial-Rounded" pitchFamily="34" charset="0"/>
              <a:cs typeface="Arial-Rounded" pitchFamily="34" charset="0"/>
            </a:endParaRPr>
          </a:p>
        </p:txBody>
      </p:sp>
      <p:sp>
        <p:nvSpPr>
          <p:cNvPr id="32" name="Title 1"/>
          <p:cNvSpPr txBox="1">
            <a:spLocks/>
          </p:cNvSpPr>
          <p:nvPr/>
        </p:nvSpPr>
        <p:spPr>
          <a:xfrm>
            <a:off x="4048635" y="4591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ong</a:t>
            </a:r>
          </a:p>
        </p:txBody>
      </p:sp>
      <p:sp>
        <p:nvSpPr>
          <p:cNvPr id="33" name="Title 1"/>
          <p:cNvSpPr txBox="1">
            <a:spLocks/>
          </p:cNvSpPr>
          <p:nvPr/>
        </p:nvSpPr>
        <p:spPr>
          <a:xfrm>
            <a:off x="6956261" y="458752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ông</a:t>
            </a:r>
          </a:p>
        </p:txBody>
      </p:sp>
      <p:sp>
        <p:nvSpPr>
          <p:cNvPr id="34" name="Title 1"/>
          <p:cNvSpPr txBox="1">
            <a:spLocks/>
          </p:cNvSpPr>
          <p:nvPr/>
        </p:nvSpPr>
        <p:spPr>
          <a:xfrm>
            <a:off x="9246586" y="47482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cộng</a:t>
            </a:r>
          </a:p>
        </p:txBody>
      </p:sp>
      <p:sp>
        <p:nvSpPr>
          <p:cNvPr id="35" name="Title 1"/>
          <p:cNvSpPr txBox="1">
            <a:spLocks/>
          </p:cNvSpPr>
          <p:nvPr/>
        </p:nvSpPr>
        <p:spPr>
          <a:xfrm>
            <a:off x="9800102" y="45720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ông</a:t>
            </a:r>
          </a:p>
        </p:txBody>
      </p:sp>
      <p:sp>
        <p:nvSpPr>
          <p:cNvPr id="36" name="Title 1"/>
          <p:cNvSpPr txBox="1">
            <a:spLocks/>
          </p:cNvSpPr>
          <p:nvPr/>
        </p:nvSpPr>
        <p:spPr>
          <a:xfrm>
            <a:off x="457201" y="59652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thúng</a:t>
            </a:r>
          </a:p>
        </p:txBody>
      </p:sp>
      <p:sp>
        <p:nvSpPr>
          <p:cNvPr id="37" name="Title 1"/>
          <p:cNvSpPr txBox="1">
            <a:spLocks/>
          </p:cNvSpPr>
          <p:nvPr/>
        </p:nvSpPr>
        <p:spPr>
          <a:xfrm>
            <a:off x="3372501" y="59867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vũng</a:t>
            </a:r>
          </a:p>
        </p:txBody>
      </p:sp>
      <p:sp>
        <p:nvSpPr>
          <p:cNvPr id="38" name="Title 1"/>
          <p:cNvSpPr txBox="1">
            <a:spLocks/>
          </p:cNvSpPr>
          <p:nvPr/>
        </p:nvSpPr>
        <p:spPr>
          <a:xfrm>
            <a:off x="6349283" y="59830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đựng</a:t>
            </a:r>
          </a:p>
        </p:txBody>
      </p:sp>
      <p:sp>
        <p:nvSpPr>
          <p:cNvPr id="39" name="Title 1"/>
          <p:cNvSpPr txBox="1">
            <a:spLocks/>
          </p:cNvSpPr>
          <p:nvPr/>
        </p:nvSpPr>
        <p:spPr>
          <a:xfrm>
            <a:off x="1275767" y="5788965"/>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ung</a:t>
            </a:r>
          </a:p>
        </p:txBody>
      </p:sp>
      <p:sp>
        <p:nvSpPr>
          <p:cNvPr id="40" name="Title 1"/>
          <p:cNvSpPr txBox="1">
            <a:spLocks/>
          </p:cNvSpPr>
          <p:nvPr/>
        </p:nvSpPr>
        <p:spPr>
          <a:xfrm>
            <a:off x="4036046" y="58104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ung</a:t>
            </a:r>
          </a:p>
        </p:txBody>
      </p:sp>
      <p:sp>
        <p:nvSpPr>
          <p:cNvPr id="41" name="Title 1"/>
          <p:cNvSpPr txBox="1">
            <a:spLocks/>
          </p:cNvSpPr>
          <p:nvPr/>
        </p:nvSpPr>
        <p:spPr>
          <a:xfrm>
            <a:off x="6954558" y="580672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ưng</a:t>
            </a:r>
          </a:p>
        </p:txBody>
      </p:sp>
      <p:sp>
        <p:nvSpPr>
          <p:cNvPr id="42" name="Title 1"/>
          <p:cNvSpPr txBox="1">
            <a:spLocks/>
          </p:cNvSpPr>
          <p:nvPr/>
        </p:nvSpPr>
        <p:spPr>
          <a:xfrm>
            <a:off x="9244883" y="59674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hửng</a:t>
            </a:r>
          </a:p>
        </p:txBody>
      </p:sp>
      <p:sp>
        <p:nvSpPr>
          <p:cNvPr id="43" name="Title 1"/>
          <p:cNvSpPr txBox="1">
            <a:spLocks/>
          </p:cNvSpPr>
          <p:nvPr/>
        </p:nvSpPr>
        <p:spPr>
          <a:xfrm>
            <a:off x="9839272" y="57912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ưng</a:t>
            </a:r>
          </a:p>
        </p:txBody>
      </p:sp>
    </p:spTree>
    <p:extLst>
      <p:ext uri="{BB962C8B-B14F-4D97-AF65-F5344CB8AC3E}">
        <p14:creationId xmlns:p14="http://schemas.microsoft.com/office/powerpoint/2010/main" val="3445718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87181" y="5363306"/>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chong chóng</a:t>
            </a:r>
          </a:p>
        </p:txBody>
      </p:sp>
      <p:sp>
        <p:nvSpPr>
          <p:cNvPr id="7" name="Title 1"/>
          <p:cNvSpPr txBox="1">
            <a:spLocks/>
          </p:cNvSpPr>
          <p:nvPr/>
        </p:nvSpPr>
        <p:spPr>
          <a:xfrm>
            <a:off x="3657600" y="5360952"/>
            <a:ext cx="23597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ong</a:t>
            </a: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9" name="Title 1"/>
          <p:cNvSpPr txBox="1">
            <a:spLocks/>
          </p:cNvSpPr>
          <p:nvPr/>
        </p:nvSpPr>
        <p:spPr>
          <a:xfrm>
            <a:off x="7120797" y="5360951"/>
            <a:ext cx="23597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ong</a:t>
            </a:r>
          </a:p>
        </p:txBody>
      </p:sp>
      <p:pic>
        <p:nvPicPr>
          <p:cNvPr id="10" name="Picture 2" descr="Sóc Thuỷ tinh: Gió nhẹ chong chóng qu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5027" y="294727"/>
            <a:ext cx="6875515" cy="4571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761680" y="5439506"/>
            <a:ext cx="659244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bông súng</a:t>
            </a:r>
          </a:p>
        </p:txBody>
      </p:sp>
      <p:sp>
        <p:nvSpPr>
          <p:cNvPr id="6" name="Title 1"/>
          <p:cNvSpPr txBox="1">
            <a:spLocks/>
          </p:cNvSpPr>
          <p:nvPr/>
        </p:nvSpPr>
        <p:spPr>
          <a:xfrm>
            <a:off x="3545900" y="5434173"/>
            <a:ext cx="286927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ông</a:t>
            </a:r>
          </a:p>
        </p:txBody>
      </p:sp>
      <p:sp>
        <p:nvSpPr>
          <p:cNvPr id="4" name="AutoShape 2" descr="CÂY GIỐNG MĂNG TRE BÁT ĐỘ, CAM KẾT GIỐNG CHUẨN F1 | Lazada.vn"/>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5" name="AutoShape 4" descr="CÂY GIỐNG MĂNG TRE BÁT ĐỘ, CAM KẾT GIỐNG CHUẨN F1 | Lazada.vn"/>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7" name="Title 1"/>
          <p:cNvSpPr txBox="1">
            <a:spLocks/>
          </p:cNvSpPr>
          <p:nvPr/>
        </p:nvSpPr>
        <p:spPr>
          <a:xfrm>
            <a:off x="6356786" y="5439509"/>
            <a:ext cx="286927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ung</a:t>
            </a:r>
          </a:p>
        </p:txBody>
      </p:sp>
      <p:pic>
        <p:nvPicPr>
          <p:cNvPr id="2050" name="Picture 2" descr="Hoa súng (nenuphar flower - Fleur nénuphar) | Hoa súng ở Hồ … | Flick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2783" y="260358"/>
            <a:ext cx="6056218" cy="4542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85347" y="5564482"/>
            <a:ext cx="66385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bánh chưng</a:t>
            </a:r>
          </a:p>
        </p:txBody>
      </p:sp>
      <p:sp>
        <p:nvSpPr>
          <p:cNvPr id="8" name="Title 1"/>
          <p:cNvSpPr txBox="1">
            <a:spLocks/>
          </p:cNvSpPr>
          <p:nvPr/>
        </p:nvSpPr>
        <p:spPr>
          <a:xfrm>
            <a:off x="6526772" y="5555082"/>
            <a:ext cx="286927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ưng</a:t>
            </a:r>
          </a:p>
        </p:txBody>
      </p:sp>
      <p:sp>
        <p:nvSpPr>
          <p:cNvPr id="2" name="AutoShape 2" descr="biện pháp thi công nhà cao tầng"/>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4" descr="biện pháp thi công nhà cao tầng"/>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3074" name="Picture 2" descr="Cách Làm Bánh Chưng Chuẩn Vị Truyền Thố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1" y="762000"/>
            <a:ext cx="7570273" cy="4258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534506"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bông súng</a:t>
            </a:r>
          </a:p>
        </p:txBody>
      </p:sp>
      <p:sp>
        <p:nvSpPr>
          <p:cNvPr id="16" name="Title 1"/>
          <p:cNvSpPr txBox="1">
            <a:spLocks/>
          </p:cNvSpPr>
          <p:nvPr/>
        </p:nvSpPr>
        <p:spPr>
          <a:xfrm>
            <a:off x="-193432" y="4719097"/>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chong chóng</a:t>
            </a:r>
          </a:p>
        </p:txBody>
      </p:sp>
      <p:sp>
        <p:nvSpPr>
          <p:cNvPr id="8" name="Title 1"/>
          <p:cNvSpPr txBox="1">
            <a:spLocks/>
          </p:cNvSpPr>
          <p:nvPr/>
        </p:nvSpPr>
        <p:spPr>
          <a:xfrm>
            <a:off x="7338646"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bánh chưng</a:t>
            </a:r>
          </a:p>
        </p:txBody>
      </p:sp>
      <p:pic>
        <p:nvPicPr>
          <p:cNvPr id="9" name="Picture 2" descr="Cách Làm Bánh Chưng Chuẩn Vị Truyền Thố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320" r="4909"/>
          <a:stretch/>
        </p:blipFill>
        <p:spPr bwMode="auto">
          <a:xfrm>
            <a:off x="8242416" y="1828800"/>
            <a:ext cx="3678859" cy="24411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oa súng (nenuphar flower - Fleur nénuphar) | Hoa súng ở Hồ … | Flick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5519" y="1828800"/>
            <a:ext cx="3254805" cy="244110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Sóc Thuỷ tinh: Gió nhẹ chong chóng qua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1828801"/>
            <a:ext cx="3671694" cy="2441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08C21E3C-EF10-CABF-FC86-404FEE3CFDFD}"/>
              </a:ext>
            </a:extLst>
          </p:cNvPr>
          <p:cNvSpPr txBox="1">
            <a:spLocks/>
          </p:cNvSpPr>
          <p:nvPr/>
        </p:nvSpPr>
        <p:spPr>
          <a:xfrm>
            <a:off x="3532802" y="572265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bông súng</a:t>
            </a:r>
          </a:p>
        </p:txBody>
      </p:sp>
      <p:sp>
        <p:nvSpPr>
          <p:cNvPr id="17" name="Title 1">
            <a:extLst>
              <a:ext uri="{FF2B5EF4-FFF2-40B4-BE49-F238E27FC236}">
                <a16:creationId xmlns:a16="http://schemas.microsoft.com/office/drawing/2014/main" id="{0CF9C74D-55B9-2107-F66A-3508228E8952}"/>
              </a:ext>
            </a:extLst>
          </p:cNvPr>
          <p:cNvSpPr txBox="1">
            <a:spLocks/>
          </p:cNvSpPr>
          <p:nvPr/>
        </p:nvSpPr>
        <p:spPr>
          <a:xfrm>
            <a:off x="-195136" y="5722657"/>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chong chóng</a:t>
            </a:r>
          </a:p>
        </p:txBody>
      </p:sp>
      <p:sp>
        <p:nvSpPr>
          <p:cNvPr id="18" name="Title 1">
            <a:extLst>
              <a:ext uri="{FF2B5EF4-FFF2-40B4-BE49-F238E27FC236}">
                <a16:creationId xmlns:a16="http://schemas.microsoft.com/office/drawing/2014/main" id="{98AFD451-C01C-7590-1DAF-27EDAFBF404E}"/>
              </a:ext>
            </a:extLst>
          </p:cNvPr>
          <p:cNvSpPr txBox="1">
            <a:spLocks/>
          </p:cNvSpPr>
          <p:nvPr/>
        </p:nvSpPr>
        <p:spPr>
          <a:xfrm>
            <a:off x="7336942" y="572265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bánh chưng</a:t>
            </a:r>
          </a:p>
        </p:txBody>
      </p:sp>
      <p:sp>
        <p:nvSpPr>
          <p:cNvPr id="19" name="Title 1">
            <a:extLst>
              <a:ext uri="{FF2B5EF4-FFF2-40B4-BE49-F238E27FC236}">
                <a16:creationId xmlns:a16="http://schemas.microsoft.com/office/drawing/2014/main" id="{CF9CA57C-CAA6-AB07-2E54-F7414F8FC65E}"/>
              </a:ext>
            </a:extLst>
          </p:cNvPr>
          <p:cNvSpPr txBox="1">
            <a:spLocks/>
          </p:cNvSpPr>
          <p:nvPr/>
        </p:nvSpPr>
        <p:spPr>
          <a:xfrm>
            <a:off x="457200" y="3581400"/>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dòng</a:t>
            </a:r>
          </a:p>
        </p:txBody>
      </p:sp>
      <p:sp>
        <p:nvSpPr>
          <p:cNvPr id="20" name="Title 1">
            <a:extLst>
              <a:ext uri="{FF2B5EF4-FFF2-40B4-BE49-F238E27FC236}">
                <a16:creationId xmlns:a16="http://schemas.microsoft.com/office/drawing/2014/main" id="{10DD5A27-A102-E431-92BA-257AB922F7E7}"/>
              </a:ext>
            </a:extLst>
          </p:cNvPr>
          <p:cNvSpPr txBox="1">
            <a:spLocks/>
          </p:cNvSpPr>
          <p:nvPr/>
        </p:nvSpPr>
        <p:spPr>
          <a:xfrm>
            <a:off x="3372500" y="360290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võng</a:t>
            </a:r>
          </a:p>
        </p:txBody>
      </p:sp>
      <p:sp>
        <p:nvSpPr>
          <p:cNvPr id="21" name="Title 1">
            <a:extLst>
              <a:ext uri="{FF2B5EF4-FFF2-40B4-BE49-F238E27FC236}">
                <a16:creationId xmlns:a16="http://schemas.microsoft.com/office/drawing/2014/main" id="{B777FE85-F347-A482-654C-A25F2C585249}"/>
              </a:ext>
            </a:extLst>
          </p:cNvPr>
          <p:cNvSpPr txBox="1">
            <a:spLocks/>
          </p:cNvSpPr>
          <p:nvPr/>
        </p:nvSpPr>
        <p:spPr>
          <a:xfrm>
            <a:off x="6349282" y="35991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bổng</a:t>
            </a:r>
          </a:p>
        </p:txBody>
      </p:sp>
      <p:sp>
        <p:nvSpPr>
          <p:cNvPr id="22" name="Title 1">
            <a:extLst>
              <a:ext uri="{FF2B5EF4-FFF2-40B4-BE49-F238E27FC236}">
                <a16:creationId xmlns:a16="http://schemas.microsoft.com/office/drawing/2014/main" id="{8004C6C3-AD5F-7589-9D2E-92C8E8CD1E91}"/>
              </a:ext>
            </a:extLst>
          </p:cNvPr>
          <p:cNvSpPr txBox="1">
            <a:spLocks/>
          </p:cNvSpPr>
          <p:nvPr/>
        </p:nvSpPr>
        <p:spPr>
          <a:xfrm>
            <a:off x="9244882" y="3583635"/>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cộng</a:t>
            </a:r>
          </a:p>
        </p:txBody>
      </p:sp>
      <p:sp>
        <p:nvSpPr>
          <p:cNvPr id="23" name="Title 1">
            <a:extLst>
              <a:ext uri="{FF2B5EF4-FFF2-40B4-BE49-F238E27FC236}">
                <a16:creationId xmlns:a16="http://schemas.microsoft.com/office/drawing/2014/main" id="{DAC6D8F5-3C17-3730-4663-1B438F0DF887}"/>
              </a:ext>
            </a:extLst>
          </p:cNvPr>
          <p:cNvSpPr txBox="1">
            <a:spLocks/>
          </p:cNvSpPr>
          <p:nvPr/>
        </p:nvSpPr>
        <p:spPr>
          <a:xfrm>
            <a:off x="455497" y="4800600"/>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thúng</a:t>
            </a:r>
          </a:p>
        </p:txBody>
      </p:sp>
      <p:sp>
        <p:nvSpPr>
          <p:cNvPr id="24" name="Title 1">
            <a:extLst>
              <a:ext uri="{FF2B5EF4-FFF2-40B4-BE49-F238E27FC236}">
                <a16:creationId xmlns:a16="http://schemas.microsoft.com/office/drawing/2014/main" id="{3460FA8C-6D39-A1FE-4AFD-21318C546B55}"/>
              </a:ext>
            </a:extLst>
          </p:cNvPr>
          <p:cNvSpPr txBox="1">
            <a:spLocks/>
          </p:cNvSpPr>
          <p:nvPr/>
        </p:nvSpPr>
        <p:spPr>
          <a:xfrm>
            <a:off x="3370797" y="482210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vũng</a:t>
            </a:r>
          </a:p>
        </p:txBody>
      </p:sp>
      <p:sp>
        <p:nvSpPr>
          <p:cNvPr id="25" name="Title 1">
            <a:extLst>
              <a:ext uri="{FF2B5EF4-FFF2-40B4-BE49-F238E27FC236}">
                <a16:creationId xmlns:a16="http://schemas.microsoft.com/office/drawing/2014/main" id="{BE6CFF7E-5659-520B-B000-8538F85A0DB9}"/>
              </a:ext>
            </a:extLst>
          </p:cNvPr>
          <p:cNvSpPr txBox="1">
            <a:spLocks/>
          </p:cNvSpPr>
          <p:nvPr/>
        </p:nvSpPr>
        <p:spPr>
          <a:xfrm>
            <a:off x="6347579" y="48183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đựng</a:t>
            </a:r>
          </a:p>
        </p:txBody>
      </p:sp>
      <p:sp>
        <p:nvSpPr>
          <p:cNvPr id="26" name="Title 1">
            <a:extLst>
              <a:ext uri="{FF2B5EF4-FFF2-40B4-BE49-F238E27FC236}">
                <a16:creationId xmlns:a16="http://schemas.microsoft.com/office/drawing/2014/main" id="{D22932B3-A501-4B6A-BA2D-17E2224D137C}"/>
              </a:ext>
            </a:extLst>
          </p:cNvPr>
          <p:cNvSpPr txBox="1">
            <a:spLocks/>
          </p:cNvSpPr>
          <p:nvPr/>
        </p:nvSpPr>
        <p:spPr>
          <a:xfrm>
            <a:off x="9243179" y="4802835"/>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hửng</a:t>
            </a:r>
          </a:p>
        </p:txBody>
      </p:sp>
      <p:pic>
        <p:nvPicPr>
          <p:cNvPr id="27" name="Picture 2">
            <a:extLst>
              <a:ext uri="{FF2B5EF4-FFF2-40B4-BE49-F238E27FC236}">
                <a16:creationId xmlns:a16="http://schemas.microsoft.com/office/drawing/2014/main" id="{BB78BCA4-55E8-3C34-FD2D-B3BC3ADEF1B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152400"/>
            <a:ext cx="7028170" cy="3492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047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F3A9C0-9A32-67F1-EF6B-4855DBECA88A}"/>
              </a:ext>
            </a:extLst>
          </p:cNvPr>
          <p:cNvPicPr>
            <a:picLocks noChangeAspect="1"/>
          </p:cNvPicPr>
          <p:nvPr/>
        </p:nvPicPr>
        <p:blipFill>
          <a:blip r:embed="rId3"/>
          <a:stretch>
            <a:fillRect/>
          </a:stretch>
        </p:blipFill>
        <p:spPr>
          <a:xfrm>
            <a:off x="5867400" y="1981200"/>
            <a:ext cx="6511092" cy="2145978"/>
          </a:xfrm>
          <a:prstGeom prst="rect">
            <a:avLst/>
          </a:prstGeom>
        </p:spPr>
      </p:pic>
    </p:spTree>
    <p:extLst>
      <p:ext uri="{BB962C8B-B14F-4D97-AF65-F5344CB8AC3E}">
        <p14:creationId xmlns:p14="http://schemas.microsoft.com/office/powerpoint/2010/main" val="288730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24200" y="1219200"/>
            <a:ext cx="6096000" cy="5181600"/>
          </a:xfrm>
          <a:prstGeom prst="rect">
            <a:avLst/>
          </a:prstGeom>
        </p:spPr>
      </p:pic>
      <p:grpSp>
        <p:nvGrpSpPr>
          <p:cNvPr id="3" name="Group 2">
            <a:extLst>
              <a:ext uri="{FF2B5EF4-FFF2-40B4-BE49-F238E27FC236}">
                <a16:creationId xmlns:a16="http://schemas.microsoft.com/office/drawing/2014/main" id="{B8C83A1F-8F67-3DB2-D298-59492B3A1953}"/>
              </a:ext>
            </a:extLst>
          </p:cNvPr>
          <p:cNvGrpSpPr/>
          <p:nvPr/>
        </p:nvGrpSpPr>
        <p:grpSpPr>
          <a:xfrm>
            <a:off x="228600" y="0"/>
            <a:ext cx="6756905" cy="941185"/>
            <a:chOff x="63500" y="1429216"/>
            <a:chExt cx="5080245" cy="705889"/>
          </a:xfrm>
        </p:grpSpPr>
        <p:sp>
          <p:nvSpPr>
            <p:cNvPr id="4" name="Rounded Rectangle 12">
              <a:extLst>
                <a:ext uri="{FF2B5EF4-FFF2-40B4-BE49-F238E27FC236}">
                  <a16:creationId xmlns:a16="http://schemas.microsoft.com/office/drawing/2014/main" id="{EF03F581-1900-8015-4316-BB93337BFF65}"/>
                </a:ext>
              </a:extLst>
            </p:cNvPr>
            <p:cNvSpPr/>
            <p:nvPr/>
          </p:nvSpPr>
          <p:spPr>
            <a:xfrm>
              <a:off x="384357" y="1429216"/>
              <a:ext cx="4759388"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Hướng dẫn viết bảng</a:t>
              </a:r>
            </a:p>
          </p:txBody>
        </p:sp>
        <p:sp>
          <p:nvSpPr>
            <p:cNvPr id="5" name="Oval 4">
              <a:extLst>
                <a:ext uri="{FF2B5EF4-FFF2-40B4-BE49-F238E27FC236}">
                  <a16:creationId xmlns:a16="http://schemas.microsoft.com/office/drawing/2014/main" id="{9D268299-864B-7307-BAB3-0F5889A1881F}"/>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Rounded MT Bold" pitchFamily="34" charset="0"/>
                  <a:ea typeface="Arial-Rounded" pitchFamily="34" charset="0"/>
                  <a:cs typeface="Arial-Rounded" pitchFamily="34" charset="0"/>
                </a:rPr>
                <a:t>3</a:t>
              </a:r>
            </a:p>
          </p:txBody>
        </p:sp>
      </p:grpSp>
    </p:spTree>
    <p:extLst>
      <p:ext uri="{BB962C8B-B14F-4D97-AF65-F5344CB8AC3E}">
        <p14:creationId xmlns:p14="http://schemas.microsoft.com/office/powerpoint/2010/main" val="2431109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o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0" y="1143000"/>
            <a:ext cx="6096000" cy="4572000"/>
          </a:xfrm>
          <a:prstGeom prst="rect">
            <a:avLst/>
          </a:prstGeom>
        </p:spPr>
      </p:pic>
      <p:grpSp>
        <p:nvGrpSpPr>
          <p:cNvPr id="3" name="Group 2">
            <a:extLst>
              <a:ext uri="{FF2B5EF4-FFF2-40B4-BE49-F238E27FC236}">
                <a16:creationId xmlns:a16="http://schemas.microsoft.com/office/drawing/2014/main" id="{034AA70E-A2BF-A5C8-7420-79AD36D232E9}"/>
              </a:ext>
            </a:extLst>
          </p:cNvPr>
          <p:cNvGrpSpPr/>
          <p:nvPr/>
        </p:nvGrpSpPr>
        <p:grpSpPr>
          <a:xfrm>
            <a:off x="228600" y="35560"/>
            <a:ext cx="6756905" cy="941185"/>
            <a:chOff x="63500" y="1429216"/>
            <a:chExt cx="5080245" cy="705889"/>
          </a:xfrm>
        </p:grpSpPr>
        <p:sp>
          <p:nvSpPr>
            <p:cNvPr id="4" name="Rounded Rectangle 12">
              <a:extLst>
                <a:ext uri="{FF2B5EF4-FFF2-40B4-BE49-F238E27FC236}">
                  <a16:creationId xmlns:a16="http://schemas.microsoft.com/office/drawing/2014/main" id="{44420D5E-9EDA-D621-9CC2-288C3C96AF55}"/>
                </a:ext>
              </a:extLst>
            </p:cNvPr>
            <p:cNvSpPr/>
            <p:nvPr/>
          </p:nvSpPr>
          <p:spPr>
            <a:xfrm>
              <a:off x="384357" y="1429216"/>
              <a:ext cx="4759388"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Hướng dẫn viết bảng</a:t>
              </a:r>
            </a:p>
          </p:txBody>
        </p:sp>
        <p:sp>
          <p:nvSpPr>
            <p:cNvPr id="5" name="Oval 4">
              <a:extLst>
                <a:ext uri="{FF2B5EF4-FFF2-40B4-BE49-F238E27FC236}">
                  <a16:creationId xmlns:a16="http://schemas.microsoft.com/office/drawing/2014/main" id="{9CDC6C33-EF7A-743E-D8B7-F6C3B18F0DD3}"/>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Rounded MT Bold" pitchFamily="34" charset="0"/>
                  <a:ea typeface="Arial-Rounded" pitchFamily="34" charset="0"/>
                  <a:cs typeface="Arial-Rounded" pitchFamily="34" charset="0"/>
                </a:rPr>
                <a:t>3</a:t>
              </a:r>
            </a:p>
          </p:txBody>
        </p:sp>
      </p:grpSp>
    </p:spTree>
    <p:extLst>
      <p:ext uri="{BB962C8B-B14F-4D97-AF65-F5344CB8AC3E}">
        <p14:creationId xmlns:p14="http://schemas.microsoft.com/office/powerpoint/2010/main" val="8342879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u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71800" y="1600200"/>
            <a:ext cx="6096000" cy="3733800"/>
          </a:xfrm>
          <a:prstGeom prst="rect">
            <a:avLst/>
          </a:prstGeom>
        </p:spPr>
      </p:pic>
      <p:grpSp>
        <p:nvGrpSpPr>
          <p:cNvPr id="2" name="Group 1">
            <a:extLst>
              <a:ext uri="{FF2B5EF4-FFF2-40B4-BE49-F238E27FC236}">
                <a16:creationId xmlns:a16="http://schemas.microsoft.com/office/drawing/2014/main" id="{13F9FD4F-92B3-AAE6-9729-CB3DBAC7A16A}"/>
              </a:ext>
            </a:extLst>
          </p:cNvPr>
          <p:cNvGrpSpPr/>
          <p:nvPr/>
        </p:nvGrpSpPr>
        <p:grpSpPr>
          <a:xfrm>
            <a:off x="228600" y="35560"/>
            <a:ext cx="6756905" cy="941185"/>
            <a:chOff x="63500" y="1429216"/>
            <a:chExt cx="5080245" cy="705889"/>
          </a:xfrm>
        </p:grpSpPr>
        <p:sp>
          <p:nvSpPr>
            <p:cNvPr id="4" name="Rounded Rectangle 12">
              <a:extLst>
                <a:ext uri="{FF2B5EF4-FFF2-40B4-BE49-F238E27FC236}">
                  <a16:creationId xmlns:a16="http://schemas.microsoft.com/office/drawing/2014/main" id="{D9612FAF-3E56-2ADA-99DB-BFBD2EA2F0F6}"/>
                </a:ext>
              </a:extLst>
            </p:cNvPr>
            <p:cNvSpPr/>
            <p:nvPr/>
          </p:nvSpPr>
          <p:spPr>
            <a:xfrm>
              <a:off x="384357" y="1429216"/>
              <a:ext cx="4759388"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Hướng dẫn viết bảng</a:t>
              </a:r>
            </a:p>
          </p:txBody>
        </p:sp>
        <p:sp>
          <p:nvSpPr>
            <p:cNvPr id="5" name="Oval 4">
              <a:extLst>
                <a:ext uri="{FF2B5EF4-FFF2-40B4-BE49-F238E27FC236}">
                  <a16:creationId xmlns:a16="http://schemas.microsoft.com/office/drawing/2014/main" id="{20D43215-E361-CDCA-FFDF-A54D159EDA42}"/>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Rounded MT Bold" pitchFamily="34" charset="0"/>
                  <a:ea typeface="Arial-Rounded" pitchFamily="34" charset="0"/>
                  <a:cs typeface="Arial-Rounded" pitchFamily="34" charset="0"/>
                </a:rPr>
                <a:t>3</a:t>
              </a:r>
            </a:p>
          </p:txBody>
        </p:sp>
      </p:grpSp>
    </p:spTree>
    <p:extLst>
      <p:ext uri="{BB962C8B-B14F-4D97-AF65-F5344CB8AC3E}">
        <p14:creationId xmlns:p14="http://schemas.microsoft.com/office/powerpoint/2010/main" val="17261826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FB30F-013D-2B07-0281-D2F0D63FAFD4}"/>
              </a:ext>
            </a:extLst>
          </p:cNvPr>
          <p:cNvPicPr>
            <a:picLocks noChangeAspect="1"/>
          </p:cNvPicPr>
          <p:nvPr/>
        </p:nvPicPr>
        <p:blipFill>
          <a:blip r:embed="rId3"/>
          <a:stretch>
            <a:fillRect/>
          </a:stretch>
        </p:blipFill>
        <p:spPr>
          <a:xfrm>
            <a:off x="5867400" y="2286000"/>
            <a:ext cx="6511092" cy="1914310"/>
          </a:xfrm>
          <a:prstGeom prst="rect">
            <a:avLst/>
          </a:prstGeom>
        </p:spPr>
      </p:pic>
    </p:spTree>
    <p:extLst>
      <p:ext uri="{BB962C8B-B14F-4D97-AF65-F5344CB8AC3E}">
        <p14:creationId xmlns:p14="http://schemas.microsoft.com/office/powerpoint/2010/main" val="294343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w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71800" y="1524000"/>
            <a:ext cx="6096000" cy="3810000"/>
          </a:xfrm>
          <a:prstGeom prst="rect">
            <a:avLst/>
          </a:prstGeom>
        </p:spPr>
      </p:pic>
      <p:grpSp>
        <p:nvGrpSpPr>
          <p:cNvPr id="3" name="Group 2">
            <a:extLst>
              <a:ext uri="{FF2B5EF4-FFF2-40B4-BE49-F238E27FC236}">
                <a16:creationId xmlns:a16="http://schemas.microsoft.com/office/drawing/2014/main" id="{A2830337-F4A2-44AF-B12D-4852C93A2AE3}"/>
              </a:ext>
            </a:extLst>
          </p:cNvPr>
          <p:cNvGrpSpPr/>
          <p:nvPr/>
        </p:nvGrpSpPr>
        <p:grpSpPr>
          <a:xfrm>
            <a:off x="228600" y="35560"/>
            <a:ext cx="6756905" cy="941185"/>
            <a:chOff x="63500" y="1429216"/>
            <a:chExt cx="5080245" cy="705889"/>
          </a:xfrm>
        </p:grpSpPr>
        <p:sp>
          <p:nvSpPr>
            <p:cNvPr id="4" name="Rounded Rectangle 12">
              <a:extLst>
                <a:ext uri="{FF2B5EF4-FFF2-40B4-BE49-F238E27FC236}">
                  <a16:creationId xmlns:a16="http://schemas.microsoft.com/office/drawing/2014/main" id="{14EC4092-370D-6B4F-9582-F8DC5F6390F3}"/>
                </a:ext>
              </a:extLst>
            </p:cNvPr>
            <p:cNvSpPr/>
            <p:nvPr/>
          </p:nvSpPr>
          <p:spPr>
            <a:xfrm>
              <a:off x="384357" y="1429216"/>
              <a:ext cx="4759388"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Hướng dẫn viết bảng</a:t>
              </a:r>
            </a:p>
          </p:txBody>
        </p:sp>
        <p:sp>
          <p:nvSpPr>
            <p:cNvPr id="5" name="Oval 4">
              <a:extLst>
                <a:ext uri="{FF2B5EF4-FFF2-40B4-BE49-F238E27FC236}">
                  <a16:creationId xmlns:a16="http://schemas.microsoft.com/office/drawing/2014/main" id="{B7B4B1BA-135E-A71B-52A1-EC626301140F}"/>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Rounded MT Bold" pitchFamily="34" charset="0"/>
                  <a:ea typeface="Arial-Rounded" pitchFamily="34" charset="0"/>
                  <a:cs typeface="Arial-Rounded" pitchFamily="34" charset="0"/>
                </a:rPr>
                <a:t>3</a:t>
              </a:r>
            </a:p>
          </p:txBody>
        </p:sp>
      </p:grpSp>
    </p:spTree>
    <p:extLst>
      <p:ext uri="{BB962C8B-B14F-4D97-AF65-F5344CB8AC3E}">
        <p14:creationId xmlns:p14="http://schemas.microsoft.com/office/powerpoint/2010/main" val="5631322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91627" y="484559"/>
            <a:ext cx="7358764" cy="5992442"/>
            <a:chOff x="2804319" y="422693"/>
            <a:chExt cx="6081623" cy="4952431"/>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929" t="24764" r="28793" b="26179"/>
            <a:stretch/>
          </p:blipFill>
          <p:spPr bwMode="auto">
            <a:xfrm>
              <a:off x="2804319" y="422693"/>
              <a:ext cx="6021238" cy="3588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8452" t="28597" r="27392" b="52771"/>
            <a:stretch/>
          </p:blipFill>
          <p:spPr bwMode="auto">
            <a:xfrm>
              <a:off x="3140750" y="4012151"/>
              <a:ext cx="5745192" cy="1362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513802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371A1C-AD78-C341-F44F-379C419A1EF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59" t="4078" b="60755"/>
          <a:stretch/>
        </p:blipFill>
        <p:spPr>
          <a:xfrm>
            <a:off x="1491666" y="76201"/>
            <a:ext cx="8305800" cy="4355924"/>
          </a:xfrm>
          <a:prstGeom prst="rect">
            <a:avLst/>
          </a:prstGeom>
        </p:spPr>
      </p:pic>
      <p:grpSp>
        <p:nvGrpSpPr>
          <p:cNvPr id="6" name="Group 5">
            <a:extLst>
              <a:ext uri="{FF2B5EF4-FFF2-40B4-BE49-F238E27FC236}">
                <a16:creationId xmlns:a16="http://schemas.microsoft.com/office/drawing/2014/main" id="{24957804-E6D1-FF56-F711-C0379766C8C4}"/>
              </a:ext>
            </a:extLst>
          </p:cNvPr>
          <p:cNvGrpSpPr/>
          <p:nvPr/>
        </p:nvGrpSpPr>
        <p:grpSpPr>
          <a:xfrm>
            <a:off x="215396" y="203422"/>
            <a:ext cx="2621250" cy="941185"/>
            <a:chOff x="63500" y="1429216"/>
            <a:chExt cx="1970813" cy="705889"/>
          </a:xfrm>
        </p:grpSpPr>
        <p:sp>
          <p:nvSpPr>
            <p:cNvPr id="14" name="Rounded Rectangle 7">
              <a:extLst>
                <a:ext uri="{FF2B5EF4-FFF2-40B4-BE49-F238E27FC236}">
                  <a16:creationId xmlns:a16="http://schemas.microsoft.com/office/drawing/2014/main" id="{32ED3CB0-06FC-5DEF-5F39-B45E6382D366}"/>
                </a:ext>
              </a:extLst>
            </p:cNvPr>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Đọc</a:t>
              </a:r>
            </a:p>
          </p:txBody>
        </p:sp>
        <p:sp>
          <p:nvSpPr>
            <p:cNvPr id="15" name="Oval 14">
              <a:extLst>
                <a:ext uri="{FF2B5EF4-FFF2-40B4-BE49-F238E27FC236}">
                  <a16:creationId xmlns:a16="http://schemas.microsoft.com/office/drawing/2014/main" id="{586EAB09-8DB5-C355-FD9D-44717A592D41}"/>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Rounded MT Bold" pitchFamily="34" charset="0"/>
                  <a:ea typeface="Arial-Rounded" pitchFamily="34" charset="0"/>
                  <a:cs typeface="Arial-Rounded" pitchFamily="34" charset="0"/>
                </a:rPr>
                <a:t>4</a:t>
              </a:r>
            </a:p>
          </p:txBody>
        </p:sp>
      </p:grpSp>
      <p:sp>
        <p:nvSpPr>
          <p:cNvPr id="16" name="Title 1">
            <a:extLst>
              <a:ext uri="{FF2B5EF4-FFF2-40B4-BE49-F238E27FC236}">
                <a16:creationId xmlns:a16="http://schemas.microsoft.com/office/drawing/2014/main" id="{BE5E6273-853C-E0FA-2AFD-7D83665B1B59}"/>
              </a:ext>
            </a:extLst>
          </p:cNvPr>
          <p:cNvSpPr txBox="1">
            <a:spLocks/>
          </p:cNvSpPr>
          <p:nvPr/>
        </p:nvSpPr>
        <p:spPr>
          <a:xfrm>
            <a:off x="215397" y="4385094"/>
            <a:ext cx="11656722"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dirty="0">
                <a:solidFill>
                  <a:srgbClr val="0070C0"/>
                </a:solidFill>
                <a:latin typeface="Arial-Rounded" pitchFamily="34" charset="0"/>
                <a:ea typeface="Arial-Rounded" pitchFamily="34" charset="0"/>
                <a:cs typeface="Arial-Rounded" pitchFamily="34" charset="0"/>
              </a:rPr>
              <a:t>	Nam </a:t>
            </a:r>
            <a:r>
              <a:rPr lang="en-US" dirty="0" err="1">
                <a:solidFill>
                  <a:srgbClr val="0070C0"/>
                </a:solidFill>
                <a:latin typeface="Arial-Rounded" pitchFamily="34" charset="0"/>
                <a:ea typeface="Arial-Rounded" pitchFamily="34" charset="0"/>
                <a:cs typeface="Arial-Rounded" pitchFamily="34" charset="0"/>
              </a:rPr>
              <a:t>theo</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mẹ</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chợ</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Chợ</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đông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vui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và</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bán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đủ</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thứ</a:t>
            </a:r>
            <a:r>
              <a:rPr lang="en-US" dirty="0">
                <a:solidFill>
                  <a:srgbClr val="0070C0"/>
                </a:solidFill>
                <a:latin typeface="Arial-Rounded" pitchFamily="34" charset="0"/>
                <a:ea typeface="Arial-Rounded" pitchFamily="34" charset="0"/>
                <a:cs typeface="Arial-Rounded" pitchFamily="34" charset="0"/>
              </a:rPr>
              <a:t>. Ngay </a:t>
            </a:r>
            <a:r>
              <a:rPr lang="en-US" dirty="0" err="1">
                <a:solidFill>
                  <a:srgbClr val="0070C0"/>
                </a:solidFill>
                <a:latin typeface="Arial-Rounded" pitchFamily="34" charset="0"/>
                <a:ea typeface="Arial-Rounded" pitchFamily="34" charset="0"/>
                <a:cs typeface="Arial-Rounded" pitchFamily="34" charset="0"/>
              </a:rPr>
              <a:t>từ</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cổng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là</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những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hàng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đồ</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dùng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gia</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đình</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Bên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trong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là</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hàng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rau</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thịt</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và</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cá</a:t>
            </a:r>
            <a:r>
              <a:rPr lang="en-US" dirty="0">
                <a:solidFill>
                  <a:srgbClr val="0070C0"/>
                </a:solidFill>
                <a:latin typeface="Arial-Rounded" pitchFamily="34" charset="0"/>
                <a:ea typeface="Arial-Rounded" pitchFamily="34" charset="0"/>
                <a:cs typeface="Arial-Rounded" pitchFamily="34" charset="0"/>
              </a:rPr>
              <a:t>. Nam </a:t>
            </a:r>
            <a:r>
              <a:rPr lang="en-US" dirty="0" err="1">
                <a:solidFill>
                  <a:srgbClr val="0070C0"/>
                </a:solidFill>
                <a:latin typeface="Arial-Rounded" pitchFamily="34" charset="0"/>
                <a:ea typeface="Arial-Rounded" pitchFamily="34" charset="0"/>
                <a:cs typeface="Arial-Rounded" pitchFamily="34" charset="0"/>
              </a:rPr>
              <a:t>thích</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lắm</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vì</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lần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đầu</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cùng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mẹ</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chợ</a:t>
            </a:r>
            <a:r>
              <a:rPr lang="en-US" dirty="0">
                <a:solidFill>
                  <a:srgbClr val="0070C0"/>
                </a:solidFill>
                <a:latin typeface="Arial-Rounded" pitchFamily="34" charset="0"/>
                <a:ea typeface="Arial-Rounded" pitchFamily="34" charset="0"/>
                <a:cs typeface="Arial-Rounded" pitchFamily="34" charset="0"/>
              </a:rPr>
              <a:t>.</a:t>
            </a:r>
            <a:endParaRPr lang="en-US" sz="3600" dirty="0">
              <a:solidFill>
                <a:srgbClr val="0070C0"/>
              </a:solidFill>
              <a:latin typeface="Arial-Rounded" pitchFamily="34" charset="0"/>
              <a:ea typeface="Arial-Rounded" pitchFamily="34" charset="0"/>
              <a:cs typeface="Arial-Rounded" pitchFamily="34" charset="0"/>
            </a:endParaRPr>
          </a:p>
        </p:txBody>
      </p:sp>
      <p:cxnSp>
        <p:nvCxnSpPr>
          <p:cNvPr id="17" name="Straight Connector 16">
            <a:extLst>
              <a:ext uri="{FF2B5EF4-FFF2-40B4-BE49-F238E27FC236}">
                <a16:creationId xmlns:a16="http://schemas.microsoft.com/office/drawing/2014/main" id="{E4A797D4-C4A3-4AE4-8FD1-F59C8B352A26}"/>
              </a:ext>
            </a:extLst>
          </p:cNvPr>
          <p:cNvCxnSpPr/>
          <p:nvPr/>
        </p:nvCxnSpPr>
        <p:spPr>
          <a:xfrm flipH="1">
            <a:off x="1196348" y="4924794"/>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1F558822-609A-25D3-A866-B6DA393611D1}"/>
              </a:ext>
            </a:extLst>
          </p:cNvPr>
          <p:cNvSpPr/>
          <p:nvPr/>
        </p:nvSpPr>
        <p:spPr>
          <a:xfrm>
            <a:off x="1220005" y="3934038"/>
            <a:ext cx="473142" cy="3128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itchFamily="34" charset="0"/>
                <a:ea typeface="Arial-Rounded" pitchFamily="34" charset="0"/>
                <a:cs typeface="Arial" pitchFamily="34" charset="0"/>
              </a:rPr>
              <a:t>1</a:t>
            </a:r>
          </a:p>
        </p:txBody>
      </p:sp>
      <p:sp>
        <p:nvSpPr>
          <p:cNvPr id="19" name="Oval 18">
            <a:extLst>
              <a:ext uri="{FF2B5EF4-FFF2-40B4-BE49-F238E27FC236}">
                <a16:creationId xmlns:a16="http://schemas.microsoft.com/office/drawing/2014/main" id="{A0566D53-38F3-CBBD-1252-BABE60B1B253}"/>
              </a:ext>
            </a:extLst>
          </p:cNvPr>
          <p:cNvSpPr/>
          <p:nvPr/>
        </p:nvSpPr>
        <p:spPr>
          <a:xfrm>
            <a:off x="6195488" y="4004089"/>
            <a:ext cx="473142" cy="3128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itchFamily="34" charset="0"/>
                <a:ea typeface="Arial-Rounded" pitchFamily="34" charset="0"/>
                <a:cs typeface="Arial" pitchFamily="34" charset="0"/>
              </a:rPr>
              <a:t>2</a:t>
            </a:r>
          </a:p>
        </p:txBody>
      </p:sp>
      <p:cxnSp>
        <p:nvCxnSpPr>
          <p:cNvPr id="20" name="Straight Connector 19">
            <a:extLst>
              <a:ext uri="{FF2B5EF4-FFF2-40B4-BE49-F238E27FC236}">
                <a16:creationId xmlns:a16="http://schemas.microsoft.com/office/drawing/2014/main" id="{A932FBDF-75CC-A4C5-8485-B5996EBA9B7A}"/>
              </a:ext>
            </a:extLst>
          </p:cNvPr>
          <p:cNvCxnSpPr/>
          <p:nvPr/>
        </p:nvCxnSpPr>
        <p:spPr>
          <a:xfrm flipH="1">
            <a:off x="6078264" y="4349757"/>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AC17A90-F1C9-887D-AA96-2BA4A4A4CE77}"/>
              </a:ext>
            </a:extLst>
          </p:cNvPr>
          <p:cNvCxnSpPr/>
          <p:nvPr/>
        </p:nvCxnSpPr>
        <p:spPr>
          <a:xfrm flipH="1">
            <a:off x="1479169" y="5551033"/>
            <a:ext cx="117307"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B3286ECC-1B96-C85F-C061-96CF13CFB528}"/>
              </a:ext>
            </a:extLst>
          </p:cNvPr>
          <p:cNvSpPr/>
          <p:nvPr/>
        </p:nvSpPr>
        <p:spPr>
          <a:xfrm>
            <a:off x="1264105" y="4620276"/>
            <a:ext cx="430129" cy="2843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itchFamily="34" charset="0"/>
                <a:ea typeface="Arial-Rounded" pitchFamily="34" charset="0"/>
                <a:cs typeface="Arial" pitchFamily="34" charset="0"/>
              </a:rPr>
              <a:t>3</a:t>
            </a:r>
          </a:p>
        </p:txBody>
      </p:sp>
      <p:cxnSp>
        <p:nvCxnSpPr>
          <p:cNvPr id="23" name="Straight Connector 22">
            <a:extLst>
              <a:ext uri="{FF2B5EF4-FFF2-40B4-BE49-F238E27FC236}">
                <a16:creationId xmlns:a16="http://schemas.microsoft.com/office/drawing/2014/main" id="{E07A44DC-EE9D-2B47-7547-DA53BBAB7986}"/>
              </a:ext>
            </a:extLst>
          </p:cNvPr>
          <p:cNvCxnSpPr/>
          <p:nvPr/>
        </p:nvCxnSpPr>
        <p:spPr>
          <a:xfrm>
            <a:off x="7327733" y="4863519"/>
            <a:ext cx="1135395"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F2A307D5-EC78-9AA6-C775-418565B9EF36}"/>
              </a:ext>
            </a:extLst>
          </p:cNvPr>
          <p:cNvSpPr/>
          <p:nvPr/>
        </p:nvSpPr>
        <p:spPr>
          <a:xfrm>
            <a:off x="1264105" y="5294650"/>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itchFamily="34" charset="0"/>
                <a:ea typeface="Arial-Rounded" pitchFamily="34" charset="0"/>
                <a:cs typeface="Arial" pitchFamily="34" charset="0"/>
              </a:rPr>
              <a:t>4</a:t>
            </a:r>
          </a:p>
        </p:txBody>
      </p:sp>
      <p:cxnSp>
        <p:nvCxnSpPr>
          <p:cNvPr id="25" name="Straight Connector 24">
            <a:extLst>
              <a:ext uri="{FF2B5EF4-FFF2-40B4-BE49-F238E27FC236}">
                <a16:creationId xmlns:a16="http://schemas.microsoft.com/office/drawing/2014/main" id="{6E8B319D-4806-938D-5679-0FB27DA6B28B}"/>
              </a:ext>
            </a:extLst>
          </p:cNvPr>
          <p:cNvCxnSpPr/>
          <p:nvPr/>
        </p:nvCxnSpPr>
        <p:spPr>
          <a:xfrm flipH="1">
            <a:off x="9270482" y="5446631"/>
            <a:ext cx="106643"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F9FD915-8C39-AEF0-8DFA-7E487F9D1ED9}"/>
              </a:ext>
            </a:extLst>
          </p:cNvPr>
          <p:cNvCxnSpPr/>
          <p:nvPr/>
        </p:nvCxnSpPr>
        <p:spPr>
          <a:xfrm>
            <a:off x="2648195" y="6053975"/>
            <a:ext cx="123807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252747C-7375-D25F-72BE-1EF9991706A0}"/>
              </a:ext>
            </a:extLst>
          </p:cNvPr>
          <p:cNvCxnSpPr/>
          <p:nvPr/>
        </p:nvCxnSpPr>
        <p:spPr>
          <a:xfrm>
            <a:off x="9627943" y="5463884"/>
            <a:ext cx="11580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A255988-636B-DB86-FB83-A3FFD7D7B88F}"/>
              </a:ext>
            </a:extLst>
          </p:cNvPr>
          <p:cNvCxnSpPr/>
          <p:nvPr/>
        </p:nvCxnSpPr>
        <p:spPr>
          <a:xfrm>
            <a:off x="3711531" y="6685327"/>
            <a:ext cx="11993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069A828-70FB-5A11-BC7B-7517D7E32C8A}"/>
              </a:ext>
            </a:extLst>
          </p:cNvPr>
          <p:cNvCxnSpPr/>
          <p:nvPr/>
        </p:nvCxnSpPr>
        <p:spPr>
          <a:xfrm flipH="1">
            <a:off x="7452519" y="6071812"/>
            <a:ext cx="106643"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FF8FAFD8-A7E3-06F9-7BF7-8056E69D988F}"/>
              </a:ext>
            </a:extLst>
          </p:cNvPr>
          <p:cNvSpPr/>
          <p:nvPr/>
        </p:nvSpPr>
        <p:spPr>
          <a:xfrm>
            <a:off x="9411007" y="6036105"/>
            <a:ext cx="430129" cy="3128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itchFamily="34" charset="0"/>
                <a:ea typeface="Arial-Rounded" pitchFamily="34" charset="0"/>
                <a:cs typeface="Arial" pitchFamily="34" charset="0"/>
              </a:rPr>
              <a:t>5</a:t>
            </a:r>
          </a:p>
        </p:txBody>
      </p:sp>
    </p:spTree>
    <p:extLst>
      <p:ext uri="{BB962C8B-B14F-4D97-AF65-F5344CB8AC3E}">
        <p14:creationId xmlns:p14="http://schemas.microsoft.com/office/powerpoint/2010/main" val="176190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2" grpId="0" animBg="1"/>
      <p:bldP spid="24" grpId="0" animBg="1"/>
      <p:bldP spid="3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微软雅黑"/>
              <a:cs typeface="+mn-cs"/>
            </a:endParaRPr>
          </a:p>
        </p:txBody>
      </p:sp>
      <p:pic>
        <p:nvPicPr>
          <p:cNvPr id="3" name="Picture 2">
            <a:extLst>
              <a:ext uri="{FF2B5EF4-FFF2-40B4-BE49-F238E27FC236}">
                <a16:creationId xmlns:a16="http://schemas.microsoft.com/office/drawing/2014/main" id="{5BE5F917-673C-A58E-0053-9008B6B397F6}"/>
              </a:ext>
            </a:extLst>
          </p:cNvPr>
          <p:cNvPicPr>
            <a:picLocks noChangeAspect="1"/>
          </p:cNvPicPr>
          <p:nvPr/>
        </p:nvPicPr>
        <p:blipFill>
          <a:blip r:embed="rId4"/>
          <a:stretch>
            <a:fillRect/>
          </a:stretch>
        </p:blipFill>
        <p:spPr>
          <a:xfrm>
            <a:off x="1815228" y="339738"/>
            <a:ext cx="9620322" cy="1670449"/>
          </a:xfrm>
          <a:prstGeom prst="rect">
            <a:avLst/>
          </a:prstGeom>
        </p:spPr>
      </p:pic>
      <p:sp>
        <p:nvSpPr>
          <p:cNvPr id="4" name="圆角矩形 17">
            <a:extLst>
              <a:ext uri="{FF2B5EF4-FFF2-40B4-BE49-F238E27FC236}">
                <a16:creationId xmlns:a16="http://schemas.microsoft.com/office/drawing/2014/main" id="{37B4F898-138E-1663-A0F3-AD542A66C9C5}"/>
              </a:ext>
            </a:extLst>
          </p:cNvPr>
          <p:cNvSpPr/>
          <p:nvPr/>
        </p:nvSpPr>
        <p:spPr>
          <a:xfrm>
            <a:off x="2337968" y="2155587"/>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a:ln>
                <a:noFill/>
              </a:ln>
              <a:solidFill>
                <a:srgbClr val="002060"/>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a16="http://schemas.microsoft.com/office/drawing/2014/main" id="{B3CBBD3D-1E3B-733E-4C87-DC46EEDBDA8B}"/>
              </a:ext>
            </a:extLst>
          </p:cNvPr>
          <p:cNvSpPr txBox="1"/>
          <p:nvPr/>
        </p:nvSpPr>
        <p:spPr>
          <a:xfrm>
            <a:off x="2713950" y="2198680"/>
            <a:ext cx="2598821" cy="830997"/>
          </a:xfrm>
          <a:prstGeom prst="rect">
            <a:avLst/>
          </a:prstGeom>
          <a:noFill/>
        </p:spPr>
        <p:txBody>
          <a:bodyPr wrap="square" rtlCol="0">
            <a:spAutoFit/>
          </a:bodyPr>
          <a:lstStyle/>
          <a:p>
            <a:pPr algn="ctr"/>
            <a:r>
              <a:rPr lang="en-US" sz="4800" dirty="0" err="1">
                <a:solidFill>
                  <a:srgbClr val="002060"/>
                </a:solidFill>
                <a:latin typeface="Arial-Rounded" pitchFamily="34" charset="0"/>
                <a:ea typeface="Arial-Rounded" pitchFamily="34" charset="0"/>
                <a:cs typeface="Arial-Rounded" pitchFamily="34" charset="0"/>
              </a:rPr>
              <a:t>đông</a:t>
            </a:r>
            <a:r>
              <a:rPr lang="en-US" sz="4800" dirty="0">
                <a:solidFill>
                  <a:srgbClr val="002060"/>
                </a:solidFill>
                <a:latin typeface="Arial-Rounded" pitchFamily="34" charset="0"/>
                <a:ea typeface="Arial-Rounded" pitchFamily="34" charset="0"/>
                <a:cs typeface="Arial-Rounded" pitchFamily="34" charset="0"/>
              </a:rPr>
              <a:t> </a:t>
            </a:r>
            <a:r>
              <a:rPr lang="en-US" sz="4800" dirty="0" err="1">
                <a:solidFill>
                  <a:srgbClr val="002060"/>
                </a:solidFill>
                <a:latin typeface="Arial-Rounded" pitchFamily="34" charset="0"/>
                <a:ea typeface="Arial-Rounded" pitchFamily="34" charset="0"/>
                <a:cs typeface="Arial-Rounded" pitchFamily="34" charset="0"/>
              </a:rPr>
              <a:t>vui</a:t>
            </a:r>
            <a:endParaRPr lang="en-US" sz="4800" dirty="0">
              <a:solidFill>
                <a:srgbClr val="002060"/>
              </a:solidFill>
              <a:latin typeface="Arial-Rounded" pitchFamily="34" charset="0"/>
              <a:ea typeface="Arial-Rounded" pitchFamily="34" charset="0"/>
              <a:cs typeface="Arial-Rounded" pitchFamily="34" charset="0"/>
            </a:endParaRPr>
          </a:p>
        </p:txBody>
      </p:sp>
      <p:sp>
        <p:nvSpPr>
          <p:cNvPr id="7" name="圆角矩形 17">
            <a:extLst>
              <a:ext uri="{FF2B5EF4-FFF2-40B4-BE49-F238E27FC236}">
                <a16:creationId xmlns:a16="http://schemas.microsoft.com/office/drawing/2014/main" id="{FFF82FAC-5827-F370-013B-5559CA6168D3}"/>
              </a:ext>
            </a:extLst>
          </p:cNvPr>
          <p:cNvSpPr/>
          <p:nvPr/>
        </p:nvSpPr>
        <p:spPr>
          <a:xfrm>
            <a:off x="2372098" y="3749590"/>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a:ln>
                <a:noFill/>
              </a:ln>
              <a:solidFill>
                <a:srgbClr val="002060"/>
              </a:solidFill>
              <a:effectLst/>
              <a:uLnTx/>
              <a:uFillTx/>
              <a:latin typeface="Cambria" panose="02040503050406030204" pitchFamily="18" charset="0"/>
              <a:ea typeface="思源黑体 CN Bold" panose="020B0800000000000000"/>
              <a:cs typeface="+mn-cs"/>
            </a:endParaRPr>
          </a:p>
        </p:txBody>
      </p:sp>
      <p:sp>
        <p:nvSpPr>
          <p:cNvPr id="8" name="TextBox 7">
            <a:extLst>
              <a:ext uri="{FF2B5EF4-FFF2-40B4-BE49-F238E27FC236}">
                <a16:creationId xmlns:a16="http://schemas.microsoft.com/office/drawing/2014/main" id="{A76139DA-B78D-7BAF-DA1C-15558A8C1CE8}"/>
              </a:ext>
            </a:extLst>
          </p:cNvPr>
          <p:cNvSpPr txBox="1"/>
          <p:nvPr/>
        </p:nvSpPr>
        <p:spPr>
          <a:xfrm>
            <a:off x="2362200" y="3890595"/>
            <a:ext cx="3458131" cy="830997"/>
          </a:xfrm>
          <a:prstGeom prst="rect">
            <a:avLst/>
          </a:prstGeom>
          <a:noFill/>
        </p:spPr>
        <p:txBody>
          <a:bodyPr wrap="square" rtlCol="0">
            <a:spAutoFit/>
          </a:bodyPr>
          <a:lstStyle/>
          <a:p>
            <a:pPr algn="ctr"/>
            <a:r>
              <a:rPr lang="en-US" sz="4800" dirty="0" err="1">
                <a:solidFill>
                  <a:srgbClr val="002060"/>
                </a:solidFill>
                <a:latin typeface="Arial-Rounded" pitchFamily="34" charset="0"/>
                <a:ea typeface="Arial-Rounded" pitchFamily="34" charset="0"/>
                <a:cs typeface="Arial-Rounded" pitchFamily="34" charset="0"/>
              </a:rPr>
              <a:t>đồ</a:t>
            </a:r>
            <a:r>
              <a:rPr lang="en-US" sz="4800" dirty="0">
                <a:solidFill>
                  <a:srgbClr val="002060"/>
                </a:solidFill>
                <a:latin typeface="Arial-Rounded" pitchFamily="34" charset="0"/>
                <a:ea typeface="Arial-Rounded" pitchFamily="34" charset="0"/>
                <a:cs typeface="Arial-Rounded" pitchFamily="34" charset="0"/>
              </a:rPr>
              <a:t> </a:t>
            </a:r>
            <a:r>
              <a:rPr lang="en-US" sz="4800" dirty="0" err="1">
                <a:solidFill>
                  <a:srgbClr val="002060"/>
                </a:solidFill>
                <a:latin typeface="Arial-Rounded" pitchFamily="34" charset="0"/>
                <a:ea typeface="Arial-Rounded" pitchFamily="34" charset="0"/>
                <a:cs typeface="Arial-Rounded" pitchFamily="34" charset="0"/>
              </a:rPr>
              <a:t>dùng</a:t>
            </a:r>
            <a:endParaRPr lang="en-US" sz="4800" dirty="0">
              <a:solidFill>
                <a:srgbClr val="002060"/>
              </a:solidFill>
              <a:latin typeface="Arial-Rounded" pitchFamily="34" charset="0"/>
              <a:ea typeface="Arial-Rounded" pitchFamily="34" charset="0"/>
              <a:cs typeface="Arial-Rounded" pitchFamily="34" charset="0"/>
            </a:endParaRPr>
          </a:p>
        </p:txBody>
      </p:sp>
      <p:sp>
        <p:nvSpPr>
          <p:cNvPr id="9" name="圆角矩形 17">
            <a:extLst>
              <a:ext uri="{FF2B5EF4-FFF2-40B4-BE49-F238E27FC236}">
                <a16:creationId xmlns:a16="http://schemas.microsoft.com/office/drawing/2014/main" id="{BC2090E3-2E74-7BD2-D92A-B36FB3F99540}"/>
              </a:ext>
            </a:extLst>
          </p:cNvPr>
          <p:cNvSpPr/>
          <p:nvPr/>
        </p:nvSpPr>
        <p:spPr>
          <a:xfrm>
            <a:off x="6705600" y="2133600"/>
            <a:ext cx="2135208"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a:ln>
                <a:noFill/>
              </a:ln>
              <a:solidFill>
                <a:srgbClr val="002060"/>
              </a:solidFill>
              <a:effectLst/>
              <a:uLnTx/>
              <a:uFillTx/>
              <a:latin typeface="Cambria" panose="02040503050406030204" pitchFamily="18" charset="0"/>
              <a:ea typeface="思源黑体 CN Bold" panose="020B0800000000000000"/>
              <a:cs typeface="+mn-cs"/>
            </a:endParaRPr>
          </a:p>
        </p:txBody>
      </p:sp>
      <p:sp>
        <p:nvSpPr>
          <p:cNvPr id="10" name="TextBox 9">
            <a:extLst>
              <a:ext uri="{FF2B5EF4-FFF2-40B4-BE49-F238E27FC236}">
                <a16:creationId xmlns:a16="http://schemas.microsoft.com/office/drawing/2014/main" id="{801C42FD-B980-3640-F7E2-98BFFCAB43CB}"/>
              </a:ext>
            </a:extLst>
          </p:cNvPr>
          <p:cNvSpPr txBox="1"/>
          <p:nvPr/>
        </p:nvSpPr>
        <p:spPr>
          <a:xfrm>
            <a:off x="6631007" y="2124932"/>
            <a:ext cx="2598821" cy="830997"/>
          </a:xfrm>
          <a:prstGeom prst="rect">
            <a:avLst/>
          </a:prstGeom>
          <a:noFill/>
        </p:spPr>
        <p:txBody>
          <a:bodyPr wrap="square" rtlCol="0">
            <a:spAutoFit/>
          </a:bodyPr>
          <a:lstStyle/>
          <a:p>
            <a:pPr algn="ctr"/>
            <a:r>
              <a:rPr lang="en-US" sz="4800" dirty="0" err="1">
                <a:solidFill>
                  <a:srgbClr val="002060"/>
                </a:solidFill>
                <a:latin typeface="Arial-Rounded" pitchFamily="34" charset="0"/>
                <a:ea typeface="Arial-Rounded" pitchFamily="34" charset="0"/>
                <a:cs typeface="Arial-Rounded" pitchFamily="34" charset="0"/>
              </a:rPr>
              <a:t>trong</a:t>
            </a:r>
            <a:endParaRPr lang="en-US" sz="4800" dirty="0">
              <a:solidFill>
                <a:srgbClr val="002060"/>
              </a:solidFill>
              <a:latin typeface="Arial-Rounded" pitchFamily="34" charset="0"/>
              <a:ea typeface="Arial-Rounded" pitchFamily="34" charset="0"/>
              <a:cs typeface="Arial-Rounded" pitchFamily="34" charset="0"/>
            </a:endParaRPr>
          </a:p>
        </p:txBody>
      </p:sp>
      <p:sp>
        <p:nvSpPr>
          <p:cNvPr id="11" name="圆角矩形 17">
            <a:extLst>
              <a:ext uri="{FF2B5EF4-FFF2-40B4-BE49-F238E27FC236}">
                <a16:creationId xmlns:a16="http://schemas.microsoft.com/office/drawing/2014/main" id="{5848B8A6-9BA7-3664-1C88-0B97B8857B0D}"/>
              </a:ext>
            </a:extLst>
          </p:cNvPr>
          <p:cNvSpPr/>
          <p:nvPr/>
        </p:nvSpPr>
        <p:spPr>
          <a:xfrm>
            <a:off x="6780193" y="3742468"/>
            <a:ext cx="2135208"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a:ln>
                <a:noFill/>
              </a:ln>
              <a:solidFill>
                <a:srgbClr val="002060"/>
              </a:solidFill>
              <a:effectLst/>
              <a:uLnTx/>
              <a:uFillTx/>
              <a:latin typeface="Cambria" panose="02040503050406030204" pitchFamily="18" charset="0"/>
              <a:ea typeface="思源黑体 CN Bold" panose="020B0800000000000000"/>
              <a:cs typeface="+mn-cs"/>
            </a:endParaRPr>
          </a:p>
        </p:txBody>
      </p:sp>
      <p:sp>
        <p:nvSpPr>
          <p:cNvPr id="12" name="TextBox 11">
            <a:extLst>
              <a:ext uri="{FF2B5EF4-FFF2-40B4-BE49-F238E27FC236}">
                <a16:creationId xmlns:a16="http://schemas.microsoft.com/office/drawing/2014/main" id="{8CABE610-3D9D-DF77-1144-714BB4FCC9B2}"/>
              </a:ext>
            </a:extLst>
          </p:cNvPr>
          <p:cNvSpPr txBox="1"/>
          <p:nvPr/>
        </p:nvSpPr>
        <p:spPr>
          <a:xfrm>
            <a:off x="6705600" y="3733800"/>
            <a:ext cx="2598821" cy="830997"/>
          </a:xfrm>
          <a:prstGeom prst="rect">
            <a:avLst/>
          </a:prstGeom>
          <a:noFill/>
        </p:spPr>
        <p:txBody>
          <a:bodyPr wrap="square" rtlCol="0">
            <a:spAutoFit/>
          </a:bodyPr>
          <a:lstStyle/>
          <a:p>
            <a:pPr algn="ctr"/>
            <a:r>
              <a:rPr lang="en-US" sz="4800" dirty="0" err="1">
                <a:solidFill>
                  <a:srgbClr val="002060"/>
                </a:solidFill>
                <a:latin typeface="Arial-Rounded" pitchFamily="34" charset="0"/>
                <a:ea typeface="Arial-Rounded" pitchFamily="34" charset="0"/>
                <a:cs typeface="Arial-Rounded" pitchFamily="34" charset="0"/>
              </a:rPr>
              <a:t>cùng</a:t>
            </a:r>
            <a:endParaRPr lang="en-US" sz="4800" dirty="0">
              <a:solidFill>
                <a:srgbClr val="00206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84245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8" grpId="0"/>
      <p:bldP spid="9" grpId="0" animBg="1"/>
      <p:bldP spid="10" grpId="0"/>
      <p:bldP spid="11" grpId="0" animBg="1"/>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F84EA-7851-8DA9-7F43-A10F4E44922A}"/>
              </a:ext>
            </a:extLst>
          </p:cNvPr>
          <p:cNvSpPr txBox="1">
            <a:spLocks/>
          </p:cNvSpPr>
          <p:nvPr/>
        </p:nvSpPr>
        <p:spPr>
          <a:xfrm>
            <a:off x="518319" y="1336068"/>
            <a:ext cx="11242466"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a:solidFill>
                  <a:srgbClr val="0070C0"/>
                </a:solidFill>
                <a:latin typeface="Arial-Rounded" pitchFamily="34" charset="0"/>
                <a:ea typeface="Arial-Rounded" pitchFamily="34" charset="0"/>
                <a:cs typeface="Arial-Rounded" pitchFamily="34" charset="0"/>
              </a:rPr>
              <a:t>	Nam theo mẹ đi chợ. Chợ đông vui và bán đủ thứ. Ngay từ cổng là những hàng đồ dùng gia đình. Bên trong là hàng rau, thịt và cá. Nam thích lắm vì lần đầu cùng mẹ đi chợ.</a:t>
            </a:r>
            <a:endParaRPr lang="en-US" sz="8800">
              <a:solidFill>
                <a:srgbClr val="0070C0"/>
              </a:solidFill>
              <a:latin typeface="Arial-Rounded" pitchFamily="34" charset="0"/>
              <a:ea typeface="Arial-Rounded" pitchFamily="34" charset="0"/>
              <a:cs typeface="Arial-Rounded" pitchFamily="34" charset="0"/>
            </a:endParaRPr>
          </a:p>
        </p:txBody>
      </p:sp>
      <p:cxnSp>
        <p:nvCxnSpPr>
          <p:cNvPr id="3" name="Straight Connector 2">
            <a:extLst>
              <a:ext uri="{FF2B5EF4-FFF2-40B4-BE49-F238E27FC236}">
                <a16:creationId xmlns:a16="http://schemas.microsoft.com/office/drawing/2014/main" id="{BDD1F1DF-79EA-1CE0-5AE1-EE7A2A81598C}"/>
              </a:ext>
            </a:extLst>
          </p:cNvPr>
          <p:cNvCxnSpPr/>
          <p:nvPr/>
        </p:nvCxnSpPr>
        <p:spPr>
          <a:xfrm>
            <a:off x="1440898" y="1280223"/>
            <a:ext cx="60116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EBF74C46-18B8-294F-DB58-83EC13FB92E0}"/>
              </a:ext>
            </a:extLst>
          </p:cNvPr>
          <p:cNvCxnSpPr/>
          <p:nvPr/>
        </p:nvCxnSpPr>
        <p:spPr>
          <a:xfrm>
            <a:off x="7820546" y="1302202"/>
            <a:ext cx="39270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ounded Rectangle 8">
            <a:extLst>
              <a:ext uri="{FF2B5EF4-FFF2-40B4-BE49-F238E27FC236}">
                <a16:creationId xmlns:a16="http://schemas.microsoft.com/office/drawing/2014/main" id="{521EF98B-944B-5D71-7B3C-C0D784E88C23}"/>
              </a:ext>
            </a:extLst>
          </p:cNvPr>
          <p:cNvSpPr/>
          <p:nvPr/>
        </p:nvSpPr>
        <p:spPr>
          <a:xfrm>
            <a:off x="762000" y="4800600"/>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Arial-Rounded" pitchFamily="34" charset="0"/>
                <a:ea typeface="Arial-Rounded" pitchFamily="34" charset="0"/>
                <a:cs typeface="Arial-Rounded" pitchFamily="34" charset="0"/>
              </a:rPr>
              <a:t>Nam theo mẹ đi đâu?</a:t>
            </a:r>
          </a:p>
        </p:txBody>
      </p:sp>
      <p:sp>
        <p:nvSpPr>
          <p:cNvPr id="6" name="Rounded Rectangle 13">
            <a:extLst>
              <a:ext uri="{FF2B5EF4-FFF2-40B4-BE49-F238E27FC236}">
                <a16:creationId xmlns:a16="http://schemas.microsoft.com/office/drawing/2014/main" id="{C72279A4-B332-9860-5C2B-441BD1DDDFE2}"/>
              </a:ext>
            </a:extLst>
          </p:cNvPr>
          <p:cNvSpPr/>
          <p:nvPr/>
        </p:nvSpPr>
        <p:spPr>
          <a:xfrm>
            <a:off x="762000" y="4800600"/>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Arial-Rounded" pitchFamily="34" charset="0"/>
                <a:ea typeface="Arial-Rounded" pitchFamily="34" charset="0"/>
                <a:cs typeface="Arial-Rounded" pitchFamily="34" charset="0"/>
              </a:rPr>
              <a:t>Chợ có đặc điểm gì?</a:t>
            </a:r>
          </a:p>
        </p:txBody>
      </p:sp>
      <p:cxnSp>
        <p:nvCxnSpPr>
          <p:cNvPr id="7" name="Straight Connector 6">
            <a:extLst>
              <a:ext uri="{FF2B5EF4-FFF2-40B4-BE49-F238E27FC236}">
                <a16:creationId xmlns:a16="http://schemas.microsoft.com/office/drawing/2014/main" id="{56DD7283-097B-FA96-5A57-21442F07AE22}"/>
              </a:ext>
            </a:extLst>
          </p:cNvPr>
          <p:cNvCxnSpPr/>
          <p:nvPr/>
        </p:nvCxnSpPr>
        <p:spPr>
          <a:xfrm>
            <a:off x="670719" y="1981200"/>
            <a:ext cx="39270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88E7DC4-B512-F3FF-0FD8-14CE3823A65B}"/>
              </a:ext>
            </a:extLst>
          </p:cNvPr>
          <p:cNvCxnSpPr/>
          <p:nvPr/>
        </p:nvCxnSpPr>
        <p:spPr>
          <a:xfrm>
            <a:off x="519630" y="2743200"/>
            <a:ext cx="69328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ounded Rectangle 25">
            <a:extLst>
              <a:ext uri="{FF2B5EF4-FFF2-40B4-BE49-F238E27FC236}">
                <a16:creationId xmlns:a16="http://schemas.microsoft.com/office/drawing/2014/main" id="{2F74448A-D0D4-EB39-8173-F7645AA619B2}"/>
              </a:ext>
            </a:extLst>
          </p:cNvPr>
          <p:cNvSpPr/>
          <p:nvPr/>
        </p:nvSpPr>
        <p:spPr>
          <a:xfrm>
            <a:off x="762000" y="4800600"/>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Arial-Rounded" pitchFamily="34" charset="0"/>
                <a:ea typeface="Arial-Rounded" pitchFamily="34" charset="0"/>
                <a:cs typeface="Arial-Rounded" pitchFamily="34" charset="0"/>
              </a:rPr>
              <a:t>Nam thấy những hàng gì ở chợ?</a:t>
            </a:r>
          </a:p>
        </p:txBody>
      </p:sp>
      <p:cxnSp>
        <p:nvCxnSpPr>
          <p:cNvPr id="10" name="Straight Connector 9">
            <a:extLst>
              <a:ext uri="{FF2B5EF4-FFF2-40B4-BE49-F238E27FC236}">
                <a16:creationId xmlns:a16="http://schemas.microsoft.com/office/drawing/2014/main" id="{BFE62B2E-13F4-1D73-644E-8E96986A6EC7}"/>
              </a:ext>
            </a:extLst>
          </p:cNvPr>
          <p:cNvCxnSpPr/>
          <p:nvPr/>
        </p:nvCxnSpPr>
        <p:spPr>
          <a:xfrm>
            <a:off x="670719" y="3519578"/>
            <a:ext cx="5715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ounded Rectangle 31">
            <a:extLst>
              <a:ext uri="{FF2B5EF4-FFF2-40B4-BE49-F238E27FC236}">
                <a16:creationId xmlns:a16="http://schemas.microsoft.com/office/drawing/2014/main" id="{9C70082E-8F38-087A-5F7A-DD717C9EBB1F}"/>
              </a:ext>
            </a:extLst>
          </p:cNvPr>
          <p:cNvSpPr/>
          <p:nvPr/>
        </p:nvSpPr>
        <p:spPr>
          <a:xfrm>
            <a:off x="762000" y="4800600"/>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Arial-Rounded" pitchFamily="34" charset="0"/>
                <a:ea typeface="Arial-Rounded" pitchFamily="34" charset="0"/>
                <a:cs typeface="Arial-Rounded" pitchFamily="34" charset="0"/>
              </a:rPr>
              <a:t>Nam cảm thấy như thế nào khi lần đầu cùng mẹ đi chợ?</a:t>
            </a:r>
          </a:p>
        </p:txBody>
      </p:sp>
      <p:cxnSp>
        <p:nvCxnSpPr>
          <p:cNvPr id="12" name="Straight Connector 11">
            <a:extLst>
              <a:ext uri="{FF2B5EF4-FFF2-40B4-BE49-F238E27FC236}">
                <a16:creationId xmlns:a16="http://schemas.microsoft.com/office/drawing/2014/main" id="{BA825D62-3567-9547-D897-D3F9CBCCAEEC}"/>
              </a:ext>
            </a:extLst>
          </p:cNvPr>
          <p:cNvCxnSpPr/>
          <p:nvPr/>
        </p:nvCxnSpPr>
        <p:spPr>
          <a:xfrm>
            <a:off x="6766719" y="3485072"/>
            <a:ext cx="487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78F269D-668C-AF76-DBD3-788C60C959E2}"/>
              </a:ext>
            </a:extLst>
          </p:cNvPr>
          <p:cNvCxnSpPr/>
          <p:nvPr/>
        </p:nvCxnSpPr>
        <p:spPr>
          <a:xfrm>
            <a:off x="519630" y="4267200"/>
            <a:ext cx="69328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464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par>
                                <p:cTn id="49" presetID="10" presetClass="entr" presetSubtype="0"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8"/>
                                        </p:tgtEl>
                                      </p:cBhvr>
                                    </p:animEffect>
                                    <p:set>
                                      <p:cBhvr>
                                        <p:cTn id="56" dur="1" fill="hold">
                                          <p:stCondLst>
                                            <p:cond delay="499"/>
                                          </p:stCondLst>
                                        </p:cTn>
                                        <p:tgtEl>
                                          <p:spTgt spid="8"/>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10"/>
                                        </p:tgtEl>
                                      </p:cBhvr>
                                    </p:animEffect>
                                    <p:set>
                                      <p:cBhvr>
                                        <p:cTn id="59" dur="1" fill="hold">
                                          <p:stCondLst>
                                            <p:cond delay="499"/>
                                          </p:stCondLst>
                                        </p:cTn>
                                        <p:tgtEl>
                                          <p:spTgt spid="10"/>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500"/>
                                        <p:tgtEl>
                                          <p:spTgt spid="11"/>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par>
                                <p:cTn id="70" presetID="10" presetClass="entr" presetSubtype="0" fill="hold" nodeType="with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12"/>
                                        </p:tgtEl>
                                      </p:cBhvr>
                                    </p:animEffect>
                                    <p:set>
                                      <p:cBhvr>
                                        <p:cTn id="77" dur="1" fill="hold">
                                          <p:stCondLst>
                                            <p:cond delay="499"/>
                                          </p:stCondLst>
                                        </p:cTn>
                                        <p:tgtEl>
                                          <p:spTgt spid="12"/>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13"/>
                                        </p:tgtEl>
                                      </p:cBhvr>
                                    </p:animEffect>
                                    <p:set>
                                      <p:cBhvr>
                                        <p:cTn id="8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6C80C-AC0F-54FC-DF1C-2C32089E7329}"/>
              </a:ext>
            </a:extLst>
          </p:cNvPr>
          <p:cNvSpPr txBox="1">
            <a:spLocks/>
          </p:cNvSpPr>
          <p:nvPr/>
        </p:nvSpPr>
        <p:spPr>
          <a:xfrm>
            <a:off x="299784" y="4572000"/>
            <a:ext cx="11547266"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300" dirty="0">
                <a:solidFill>
                  <a:srgbClr val="0070C0"/>
                </a:solidFill>
                <a:latin typeface="Arial-Rounded" pitchFamily="34" charset="0"/>
                <a:ea typeface="Arial-Rounded" pitchFamily="34" charset="0"/>
                <a:cs typeface="Arial-Rounded" pitchFamily="34" charset="0"/>
              </a:rPr>
              <a:t>	Nam </a:t>
            </a:r>
            <a:r>
              <a:rPr lang="en-US" sz="3300" dirty="0" err="1">
                <a:solidFill>
                  <a:srgbClr val="0070C0"/>
                </a:solidFill>
                <a:latin typeface="Arial-Rounded" pitchFamily="34" charset="0"/>
                <a:ea typeface="Arial-Rounded" pitchFamily="34" charset="0"/>
                <a:cs typeface="Arial-Rounded" pitchFamily="34" charset="0"/>
              </a:rPr>
              <a:t>theo</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mẹ</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đi</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chợ</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Chợ</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đông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vui</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và</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bán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đủ</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thứ</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Ngay</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từ</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cổng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là</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những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hàng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đồ</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dùng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gia</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đình</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Bên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trong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là</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hàng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rau</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thịt</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và</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cá</a:t>
            </a:r>
            <a:r>
              <a:rPr lang="en-US" sz="3300" dirty="0">
                <a:solidFill>
                  <a:srgbClr val="0070C0"/>
                </a:solidFill>
                <a:latin typeface="Arial-Rounded" pitchFamily="34" charset="0"/>
                <a:ea typeface="Arial-Rounded" pitchFamily="34" charset="0"/>
                <a:cs typeface="Arial-Rounded" pitchFamily="34" charset="0"/>
              </a:rPr>
              <a:t>. Nam </a:t>
            </a:r>
            <a:r>
              <a:rPr lang="en-US" sz="3300" dirty="0" err="1">
                <a:solidFill>
                  <a:srgbClr val="0070C0"/>
                </a:solidFill>
                <a:latin typeface="Arial-Rounded" pitchFamily="34" charset="0"/>
                <a:ea typeface="Arial-Rounded" pitchFamily="34" charset="0"/>
                <a:cs typeface="Arial-Rounded" pitchFamily="34" charset="0"/>
              </a:rPr>
              <a:t>thích</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lắm</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vì</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lần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đầu</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cùng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mẹ</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đi</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chợ</a:t>
            </a:r>
            <a:r>
              <a:rPr lang="en-US" sz="3300" dirty="0">
                <a:solidFill>
                  <a:srgbClr val="0070C0"/>
                </a:solidFill>
                <a:latin typeface="Arial-Rounded" pitchFamily="34" charset="0"/>
                <a:ea typeface="Arial-Rounded" pitchFamily="34" charset="0"/>
                <a:cs typeface="Arial-Rounded" pitchFamily="34" charset="0"/>
              </a:rPr>
              <a:t>.</a:t>
            </a:r>
          </a:p>
        </p:txBody>
      </p:sp>
      <p:pic>
        <p:nvPicPr>
          <p:cNvPr id="3" name="Picture 2">
            <a:extLst>
              <a:ext uri="{FF2B5EF4-FFF2-40B4-BE49-F238E27FC236}">
                <a16:creationId xmlns:a16="http://schemas.microsoft.com/office/drawing/2014/main" id="{05110758-A328-9221-CC8B-6F81D85F1A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57664" y="0"/>
            <a:ext cx="5031505" cy="250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a:extLst>
              <a:ext uri="{FF2B5EF4-FFF2-40B4-BE49-F238E27FC236}">
                <a16:creationId xmlns:a16="http://schemas.microsoft.com/office/drawing/2014/main" id="{32FFF98A-21CC-723F-EA63-655C8E1DFB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7484" y="2183080"/>
            <a:ext cx="8890044" cy="2498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69081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67200" y="304800"/>
            <a:ext cx="3910045" cy="830997"/>
          </a:xfrm>
          <a:prstGeom prst="rect">
            <a:avLst/>
          </a:prstGeom>
          <a:solidFill>
            <a:srgbClr val="EDEFAF"/>
          </a:solidFill>
        </p:spPr>
        <p:txBody>
          <a:bodyPr wrap="none">
            <a:spAutoFit/>
          </a:bodyPr>
          <a:lstStyle/>
          <a:p>
            <a:pPr>
              <a:defRPr/>
            </a:pPr>
            <a:r>
              <a:rPr lang="en-US" sz="4800" b="1"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Chợ</a:t>
            </a:r>
            <a:r>
              <a:rPr lang="en-US" sz="48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48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siêu</a:t>
            </a:r>
            <a:r>
              <a:rPr lang="en-US" sz="48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thị</a:t>
            </a:r>
            <a:endParaRPr lang="vi-VN" sz="3200" b="1" kern="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 name="Group 6">
            <a:extLst>
              <a:ext uri="{FF2B5EF4-FFF2-40B4-BE49-F238E27FC236}">
                <a16:creationId xmlns:a16="http://schemas.microsoft.com/office/drawing/2014/main" id="{81AB9967-BD9B-A882-C7BC-C053706D7ECF}"/>
              </a:ext>
            </a:extLst>
          </p:cNvPr>
          <p:cNvGrpSpPr/>
          <p:nvPr/>
        </p:nvGrpSpPr>
        <p:grpSpPr>
          <a:xfrm>
            <a:off x="215396" y="203422"/>
            <a:ext cx="2621250" cy="941185"/>
            <a:chOff x="63500" y="1429216"/>
            <a:chExt cx="1970813" cy="705889"/>
          </a:xfrm>
        </p:grpSpPr>
        <p:sp>
          <p:nvSpPr>
            <p:cNvPr id="8" name="Rounded Rectangle 2">
              <a:extLst>
                <a:ext uri="{FF2B5EF4-FFF2-40B4-BE49-F238E27FC236}">
                  <a16:creationId xmlns:a16="http://schemas.microsoft.com/office/drawing/2014/main" id="{5EB84509-E8E8-E5A6-13ED-463045EE0210}"/>
                </a:ext>
              </a:extLst>
            </p:cNvPr>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Nói</a:t>
              </a:r>
            </a:p>
          </p:txBody>
        </p:sp>
        <p:sp>
          <p:nvSpPr>
            <p:cNvPr id="9" name="Oval 8">
              <a:extLst>
                <a:ext uri="{FF2B5EF4-FFF2-40B4-BE49-F238E27FC236}">
                  <a16:creationId xmlns:a16="http://schemas.microsoft.com/office/drawing/2014/main" id="{0E35A783-4446-3D57-646C-436C18B1D2DB}"/>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Rounded MT Bold" pitchFamily="34" charset="0"/>
                  <a:ea typeface="Arial-Rounded" pitchFamily="34" charset="0"/>
                  <a:cs typeface="Arial-Rounded" pitchFamily="34" charset="0"/>
                </a:rPr>
                <a:t>5</a:t>
              </a:r>
            </a:p>
          </p:txBody>
        </p:sp>
      </p:grpSp>
      <p:pic>
        <p:nvPicPr>
          <p:cNvPr id="3" name="Picture 2">
            <a:extLst>
              <a:ext uri="{FF2B5EF4-FFF2-40B4-BE49-F238E27FC236}">
                <a16:creationId xmlns:a16="http://schemas.microsoft.com/office/drawing/2014/main" id="{3C358735-C0EB-68E6-FA31-5EBEF1A43C97}"/>
              </a:ext>
            </a:extLst>
          </p:cNvPr>
          <p:cNvPicPr>
            <a:picLocks noChangeAspect="1"/>
          </p:cNvPicPr>
          <p:nvPr/>
        </p:nvPicPr>
        <p:blipFill>
          <a:blip r:embed="rId2"/>
          <a:stretch>
            <a:fillRect/>
          </a:stretch>
        </p:blipFill>
        <p:spPr>
          <a:xfrm>
            <a:off x="2133600" y="1295400"/>
            <a:ext cx="7924800" cy="5180523"/>
          </a:xfrm>
          <a:prstGeom prst="rect">
            <a:avLst/>
          </a:prstGeom>
        </p:spPr>
      </p:pic>
    </p:spTree>
    <p:extLst>
      <p:ext uri="{BB962C8B-B14F-4D97-AF65-F5344CB8AC3E}">
        <p14:creationId xmlns:p14="http://schemas.microsoft.com/office/powerpoint/2010/main" val="370292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D:\lớp 1 năm 2020 -2021 knttvcs\ảnh tiếng việt\unname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219200"/>
            <a:ext cx="3879546" cy="258377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lớp 1 năm 2020 -2021 knttvcs\ảnh tiếng việt\images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6524" y="1219200"/>
            <a:ext cx="4066573" cy="25837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D:\lớp 1 năm 2020 -2021 knttvcs\ảnh tiếng việt\tải xuống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5782" y="4114801"/>
            <a:ext cx="3858765" cy="26484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D:\lớp 1 năm 2020 -2021 knttvcs\ảnh tiếng việt\tải xuống (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3962400"/>
            <a:ext cx="4122296" cy="27432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542877" y="350824"/>
            <a:ext cx="7980219" cy="584775"/>
          </a:xfrm>
          <a:prstGeom prst="rect">
            <a:avLst/>
          </a:prstGeom>
          <a:solidFill>
            <a:srgbClr val="EDEFAF"/>
          </a:solidFill>
        </p:spPr>
        <p:txBody>
          <a:bodyPr wrap="square">
            <a:spAutoFit/>
          </a:bodyPr>
          <a:lstStyle/>
          <a:p>
            <a:pPr lvl="0"/>
            <a:r>
              <a:rPr lang="en-US" alt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alt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số</a:t>
            </a:r>
            <a:r>
              <a:rPr lang="en-US" alt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hình</a:t>
            </a:r>
            <a:r>
              <a:rPr lang="en-US" alt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ảnh</a:t>
            </a:r>
            <a:r>
              <a:rPr lang="en-US" alt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về</a:t>
            </a:r>
            <a:r>
              <a:rPr lang="en-US" alt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chợ</a:t>
            </a:r>
            <a:r>
              <a:rPr lang="en-US" alt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truyền</a:t>
            </a:r>
            <a:r>
              <a:rPr lang="en-US" alt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thống</a:t>
            </a:r>
            <a:endParaRPr lang="vi-VN" sz="1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0083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91000" y="152400"/>
            <a:ext cx="4572000" cy="584775"/>
          </a:xfrm>
          <a:prstGeom prst="rect">
            <a:avLst/>
          </a:prstGeom>
          <a:solidFill>
            <a:srgbClr val="FFC000"/>
          </a:solidFill>
        </p:spPr>
        <p:txBody>
          <a:bodyPr>
            <a:spAutoFit/>
          </a:bodyPr>
          <a:lstStyle/>
          <a:p>
            <a:pPr lvl="0"/>
            <a:r>
              <a:rPr lang="en-US" alt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alt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số</a:t>
            </a:r>
            <a:r>
              <a:rPr lang="en-US" alt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hình</a:t>
            </a:r>
            <a:r>
              <a:rPr lang="en-US" alt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ảnh</a:t>
            </a:r>
            <a:r>
              <a:rPr lang="en-US" alt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siêu</a:t>
            </a:r>
            <a:r>
              <a:rPr lang="en-US" alt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thị</a:t>
            </a:r>
            <a:endParaRPr lang="vi-VN" sz="1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5" descr="D:\lớp 1 năm 2020 -2021 knttvcs\ảnh tiếng việt\images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3062" y="1066800"/>
            <a:ext cx="4300538" cy="26107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D:\lớp 1 năm 2020 -2021 knttvcs\ảnh tiếng việt\tải xuống (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9366" y="1143000"/>
            <a:ext cx="4227742" cy="2534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lớp 1 năm 2020 -2021 knttvcs\ảnh tiếng việt\tải xuống (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510" y="3810000"/>
            <a:ext cx="4355091" cy="25527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lớp 1 năm 2020 -2021 knttvcs\ảnh tiếng việt\sieu-thi-158337894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3810000"/>
            <a:ext cx="4142508" cy="255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30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yellow logo&#10;&#10;AI-generated content may be incorrect.">
            <a:extLst>
              <a:ext uri="{FF2B5EF4-FFF2-40B4-BE49-F238E27FC236}">
                <a16:creationId xmlns:a16="http://schemas.microsoft.com/office/drawing/2014/main" id="{563D2D6F-C556-0985-C43D-A3D0C320F6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7800" y="2514600"/>
            <a:ext cx="8553429" cy="2347163"/>
          </a:xfrm>
          <a:prstGeom prst="rect">
            <a:avLst/>
          </a:prstGeom>
        </p:spPr>
      </p:pic>
    </p:spTree>
    <p:custDataLst>
      <p:tags r:id="rId1"/>
    </p:custDataLst>
    <p:extLst>
      <p:ext uri="{BB962C8B-B14F-4D97-AF65-F5344CB8AC3E}">
        <p14:creationId xmlns:p14="http://schemas.microsoft.com/office/powerpoint/2010/main" val="57428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228601" y="5011948"/>
            <a:ext cx="11700907" cy="1617453"/>
            <a:chOff x="502854" y="5364109"/>
            <a:chExt cx="10717370" cy="1617453"/>
          </a:xfrm>
        </p:grpSpPr>
        <p:sp>
          <p:nvSpPr>
            <p:cNvPr id="34" name="Title 1"/>
            <p:cNvSpPr txBox="1">
              <a:spLocks/>
            </p:cNvSpPr>
            <p:nvPr/>
          </p:nvSpPr>
          <p:spPr>
            <a:xfrm>
              <a:off x="502854" y="540630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20000"/>
                </a:lnSpc>
              </a:pP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Nh</a:t>
              </a:r>
              <a:r>
                <a:rPr lang="en-US" sz="5000" b="1" dirty="0" err="1">
                  <a:solidFill>
                    <a:srgbClr val="FF0000"/>
                  </a:solidFill>
                  <a:latin typeface="Arial-Rounded" pitchFamily="34" charset="0"/>
                  <a:ea typeface="Arial-Rounded" pitchFamily="34" charset="0"/>
                  <a:cs typeface="Arial-Rounded" pitchFamily="34" charset="0"/>
                </a:rPr>
                <a:t>ưng</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b</a:t>
              </a:r>
              <a:r>
                <a:rPr lang="en-US" sz="5000" b="1" dirty="0" err="1">
                  <a:solidFill>
                    <a:srgbClr val="FF0000"/>
                  </a:solidFill>
                  <a:latin typeface="Arial-Rounded" pitchFamily="34" charset="0"/>
                  <a:ea typeface="Arial-Rounded" pitchFamily="34" charset="0"/>
                  <a:cs typeface="Arial-Rounded" pitchFamily="34" charset="0"/>
                </a:rPr>
                <a:t>ông</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h</a:t>
              </a:r>
              <a:r>
                <a:rPr lang="en-US" sz="5000" b="1" dirty="0" err="1">
                  <a:solidFill>
                    <a:srgbClr val="FF0000"/>
                  </a:solidFill>
                  <a:latin typeface="Arial-Rounded" pitchFamily="34" charset="0"/>
                  <a:ea typeface="Arial-Rounded" pitchFamily="34" charset="0"/>
                  <a:cs typeface="Arial-Rounded" pitchFamily="34" charset="0"/>
                </a:rPr>
                <a:t>ông</a:t>
              </a:r>
              <a:r>
                <a:rPr lang="en-US" sz="5000" b="1" dirty="0">
                  <a:solidFill>
                    <a:srgbClr val="0070C0"/>
                  </a:solidFill>
                  <a:latin typeface="Arial-Rounded" pitchFamily="34" charset="0"/>
                  <a:ea typeface="Arial-Rounded" pitchFamily="34" charset="0"/>
                  <a:cs typeface="Arial-Rounded" pitchFamily="34" charset="0"/>
                </a:rPr>
                <a:t> r</a:t>
              </a:r>
              <a:r>
                <a:rPr lang="en-US" sz="5000" b="1" dirty="0">
                  <a:solidFill>
                    <a:srgbClr val="FF0000"/>
                  </a:solidFill>
                  <a:latin typeface="Arial-Rounded" pitchFamily="34" charset="0"/>
                  <a:ea typeface="Arial-Rounded" pitchFamily="34" charset="0"/>
                  <a:cs typeface="Arial-Rounded" pitchFamily="34" charset="0"/>
                </a:rPr>
                <a:t>ung</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rinh</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tr</a:t>
              </a:r>
              <a:r>
                <a:rPr lang="en-US" sz="5000" b="1" dirty="0" err="1">
                  <a:solidFill>
                    <a:srgbClr val="FF0000"/>
                  </a:solidFill>
                  <a:latin typeface="Arial-Rounded" pitchFamily="34" charset="0"/>
                  <a:ea typeface="Arial-Rounded" pitchFamily="34" charset="0"/>
                  <a:cs typeface="Arial-Rounded" pitchFamily="34" charset="0"/>
                </a:rPr>
                <a:t>ong</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gió</a:t>
              </a:r>
              <a:r>
                <a:rPr lang="en-US" sz="5000" b="1" dirty="0">
                  <a:solidFill>
                    <a:srgbClr val="0070C0"/>
                  </a:solidFill>
                  <a:latin typeface="Arial-Rounded" pitchFamily="34" charset="0"/>
                  <a:ea typeface="Arial-Rounded" pitchFamily="34" charset="0"/>
                  <a:cs typeface="Arial-Rounded" pitchFamily="34" charset="0"/>
                </a:rPr>
                <a:t>.</a:t>
              </a:r>
            </a:p>
          </p:txBody>
        </p:sp>
        <p:sp>
          <p:nvSpPr>
            <p:cNvPr id="16" name="Title 1"/>
            <p:cNvSpPr txBox="1">
              <a:spLocks/>
            </p:cNvSpPr>
            <p:nvPr/>
          </p:nvSpPr>
          <p:spPr>
            <a:xfrm>
              <a:off x="4325771" y="5364109"/>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a:solidFill>
                    <a:srgbClr val="0070C0"/>
                  </a:solidFill>
                  <a:latin typeface="Arial-Rounded" pitchFamily="34" charset="0"/>
                  <a:ea typeface="Arial-Rounded" pitchFamily="34" charset="0"/>
                  <a:cs typeface="Arial-Rounded" pitchFamily="34" charset="0"/>
                </a:rPr>
                <a:t>̀</a:t>
              </a:r>
            </a:p>
          </p:txBody>
        </p:sp>
        <p:sp>
          <p:nvSpPr>
            <p:cNvPr id="18" name="Title 1"/>
            <p:cNvSpPr txBox="1">
              <a:spLocks/>
            </p:cNvSpPr>
            <p:nvPr/>
          </p:nvSpPr>
          <p:spPr>
            <a:xfrm>
              <a:off x="1562312" y="5480474"/>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a:solidFill>
                    <a:srgbClr val="0070C0"/>
                  </a:solidFill>
                  <a:latin typeface="Arial-Rounded" pitchFamily="34" charset="0"/>
                  <a:ea typeface="Arial-Rounded" pitchFamily="34" charset="0"/>
                  <a:cs typeface="Arial-Rounded" pitchFamily="34" charset="0"/>
                </a:rPr>
                <a:t>͂</a:t>
              </a:r>
            </a:p>
          </p:txBody>
        </p:sp>
      </p:grpSp>
      <p:pic>
        <p:nvPicPr>
          <p:cNvPr id="8" name="Picture 7">
            <a:extLst>
              <a:ext uri="{FF2B5EF4-FFF2-40B4-BE49-F238E27FC236}">
                <a16:creationId xmlns:a16="http://schemas.microsoft.com/office/drawing/2014/main" id="{478D44EE-8B81-7D65-F391-AC58BC039A17}"/>
              </a:ext>
            </a:extLst>
          </p:cNvPr>
          <p:cNvPicPr>
            <a:picLocks noChangeAspect="1"/>
          </p:cNvPicPr>
          <p:nvPr/>
        </p:nvPicPr>
        <p:blipFill>
          <a:blip r:embed="rId3"/>
          <a:stretch>
            <a:fillRect/>
          </a:stretch>
        </p:blipFill>
        <p:spPr>
          <a:xfrm>
            <a:off x="1143000" y="1142999"/>
            <a:ext cx="9906000" cy="3876261"/>
          </a:xfrm>
          <a:prstGeom prst="rect">
            <a:avLst/>
          </a:prstGeom>
        </p:spPr>
      </p:pic>
      <p:grpSp>
        <p:nvGrpSpPr>
          <p:cNvPr id="9" name="Group 8"/>
          <p:cNvGrpSpPr/>
          <p:nvPr/>
        </p:nvGrpSpPr>
        <p:grpSpPr>
          <a:xfrm>
            <a:off x="533400" y="304800"/>
            <a:ext cx="3448696" cy="941185"/>
            <a:chOff x="63500" y="1429216"/>
            <a:chExt cx="2592937" cy="705889"/>
          </a:xfrm>
        </p:grpSpPr>
        <p:sp>
          <p:nvSpPr>
            <p:cNvPr id="10" name="Rounded Rectangle 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solidFill>
                    <a:prstClr val="white"/>
                  </a:solidFill>
                  <a:latin typeface="Arial-Rounded" pitchFamily="34" charset="0"/>
                  <a:ea typeface="Arial-Rounded" pitchFamily="34" charset="0"/>
                  <a:cs typeface="Arial-Rounded" pitchFamily="34" charset="0"/>
                </a:rPr>
                <a:t>Nhận biết</a:t>
              </a:r>
            </a:p>
          </p:txBody>
        </p:sp>
        <p:sp>
          <p:nvSpPr>
            <p:cNvPr id="11" name="Oval 10"/>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prstClr val="black"/>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B11B568-CCF8-7ACD-18DE-B8970DBC979C}"/>
              </a:ext>
            </a:extLst>
          </p:cNvPr>
          <p:cNvSpPr txBox="1">
            <a:spLocks/>
          </p:cNvSpPr>
          <p:nvPr/>
        </p:nvSpPr>
        <p:spPr>
          <a:xfrm>
            <a:off x="457200" y="3733800"/>
            <a:ext cx="3479144"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rgbClr val="0070C0"/>
                </a:solidFill>
                <a:latin typeface="Arial-Rounded" pitchFamily="34" charset="0"/>
                <a:ea typeface="Arial-Rounded" pitchFamily="34" charset="0"/>
                <a:cs typeface="Arial-Rounded" pitchFamily="34" charset="0"/>
              </a:rPr>
              <a:t>bánh </a:t>
            </a:r>
            <a:r>
              <a:rPr lang="en-US" sz="4000" dirty="0" err="1">
                <a:solidFill>
                  <a:srgbClr val="0070C0"/>
                </a:solidFill>
                <a:latin typeface="Arial-Rounded" pitchFamily="34" charset="0"/>
                <a:ea typeface="Arial-Rounded" pitchFamily="34" charset="0"/>
                <a:cs typeface="Arial-Rounded" pitchFamily="34" charset="0"/>
              </a:rPr>
              <a:t>chưng</a:t>
            </a:r>
            <a:endParaRPr lang="en-US" sz="4000" dirty="0">
              <a:solidFill>
                <a:srgbClr val="00B050"/>
              </a:solidFill>
              <a:latin typeface="Arial-Rounded" pitchFamily="34" charset="0"/>
              <a:ea typeface="Arial-Rounded" pitchFamily="34" charset="0"/>
              <a:cs typeface="Arial-Rounded" pitchFamily="34" charset="0"/>
            </a:endParaRPr>
          </a:p>
        </p:txBody>
      </p:sp>
      <p:pic>
        <p:nvPicPr>
          <p:cNvPr id="11" name="Picture 10">
            <a:extLst>
              <a:ext uri="{FF2B5EF4-FFF2-40B4-BE49-F238E27FC236}">
                <a16:creationId xmlns:a16="http://schemas.microsoft.com/office/drawing/2014/main" id="{FFCDDA48-6341-CEDC-4946-8929C3F187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1250"/>
          <a:stretch/>
        </p:blipFill>
        <p:spPr>
          <a:xfrm>
            <a:off x="304800" y="1676400"/>
            <a:ext cx="3745870" cy="3590412"/>
          </a:xfrm>
          <a:prstGeom prst="rect">
            <a:avLst/>
          </a:prstGeom>
        </p:spPr>
      </p:pic>
      <p:sp>
        <p:nvSpPr>
          <p:cNvPr id="12" name="Title 1">
            <a:extLst>
              <a:ext uri="{FF2B5EF4-FFF2-40B4-BE49-F238E27FC236}">
                <a16:creationId xmlns:a16="http://schemas.microsoft.com/office/drawing/2014/main" id="{EDE3CD4B-20D2-3341-42F1-A5213B81CE79}"/>
              </a:ext>
            </a:extLst>
          </p:cNvPr>
          <p:cNvSpPr txBox="1">
            <a:spLocks/>
          </p:cNvSpPr>
          <p:nvPr/>
        </p:nvSpPr>
        <p:spPr>
          <a:xfrm>
            <a:off x="4419600" y="3657600"/>
            <a:ext cx="3479144"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solidFill>
                  <a:srgbClr val="0070C0"/>
                </a:solidFill>
                <a:latin typeface="Arial-Rounded" pitchFamily="34" charset="0"/>
                <a:ea typeface="Arial-Rounded" pitchFamily="34" charset="0"/>
                <a:cs typeface="Arial-Rounded" pitchFamily="34" charset="0"/>
              </a:rPr>
              <a:t>bông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súng</a:t>
            </a:r>
            <a:endParaRPr lang="en-US" dirty="0">
              <a:solidFill>
                <a:srgbClr val="00B050"/>
              </a:solidFill>
              <a:latin typeface="Arial-Rounded" pitchFamily="34" charset="0"/>
              <a:ea typeface="Arial-Rounded" pitchFamily="34" charset="0"/>
              <a:cs typeface="Arial-Rounded" pitchFamily="34" charset="0"/>
            </a:endParaRPr>
          </a:p>
        </p:txBody>
      </p:sp>
      <p:pic>
        <p:nvPicPr>
          <p:cNvPr id="14" name="Picture 13">
            <a:extLst>
              <a:ext uri="{FF2B5EF4-FFF2-40B4-BE49-F238E27FC236}">
                <a16:creationId xmlns:a16="http://schemas.microsoft.com/office/drawing/2014/main" id="{F382D15B-9642-507C-CA95-192EF40E18B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0874"/>
          <a:stretch/>
        </p:blipFill>
        <p:spPr>
          <a:xfrm>
            <a:off x="4114800" y="1676400"/>
            <a:ext cx="3550534" cy="3417612"/>
          </a:xfrm>
          <a:prstGeom prst="rect">
            <a:avLst/>
          </a:prstGeom>
        </p:spPr>
      </p:pic>
      <p:sp>
        <p:nvSpPr>
          <p:cNvPr id="16" name="Title 1">
            <a:extLst>
              <a:ext uri="{FF2B5EF4-FFF2-40B4-BE49-F238E27FC236}">
                <a16:creationId xmlns:a16="http://schemas.microsoft.com/office/drawing/2014/main" id="{FF3AF0E7-463C-6DB7-A663-963F70C567A6}"/>
              </a:ext>
            </a:extLst>
          </p:cNvPr>
          <p:cNvSpPr txBox="1">
            <a:spLocks/>
          </p:cNvSpPr>
          <p:nvPr/>
        </p:nvSpPr>
        <p:spPr>
          <a:xfrm>
            <a:off x="8153400" y="3581400"/>
            <a:ext cx="3479144"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solidFill>
                  <a:srgbClr val="0070C0"/>
                </a:solidFill>
                <a:latin typeface="Arial-Rounded" pitchFamily="34" charset="0"/>
                <a:ea typeface="Arial-Rounded" pitchFamily="34" charset="0"/>
                <a:cs typeface="Arial-Rounded" pitchFamily="34" charset="0"/>
              </a:rPr>
              <a:t>chong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chóng</a:t>
            </a:r>
            <a:endParaRPr lang="en-US" dirty="0">
              <a:solidFill>
                <a:srgbClr val="00B050"/>
              </a:solidFill>
              <a:latin typeface="Arial-Rounded" pitchFamily="34" charset="0"/>
              <a:ea typeface="Arial-Rounded" pitchFamily="34" charset="0"/>
              <a:cs typeface="Arial-Rounded" pitchFamily="34" charset="0"/>
            </a:endParaRPr>
          </a:p>
        </p:txBody>
      </p:sp>
      <p:sp>
        <p:nvSpPr>
          <p:cNvPr id="17" name="1">
            <a:extLst>
              <a:ext uri="{FF2B5EF4-FFF2-40B4-BE49-F238E27FC236}">
                <a16:creationId xmlns:a16="http://schemas.microsoft.com/office/drawing/2014/main" id="{6C84946D-6EFD-7104-1DAD-ECAD274B541F}"/>
              </a:ext>
            </a:extLst>
          </p:cNvPr>
          <p:cNvSpPr/>
          <p:nvPr/>
        </p:nvSpPr>
        <p:spPr>
          <a:xfrm>
            <a:off x="8077200" y="2895600"/>
            <a:ext cx="3928110" cy="1938528"/>
          </a:xfrm>
          <a:custGeom>
            <a:avLst/>
            <a:gdLst/>
            <a:ahLst/>
            <a:cxnLst/>
            <a:rect l="l" t="t" r="r" b="b"/>
            <a:pathLst>
              <a:path w="7315200" h="3767328">
                <a:moveTo>
                  <a:pt x="0" y="0"/>
                </a:moveTo>
                <a:lnTo>
                  <a:pt x="7315200" y="0"/>
                </a:lnTo>
                <a:lnTo>
                  <a:pt x="7315200" y="3767328"/>
                </a:lnTo>
                <a:lnTo>
                  <a:pt x="0" y="37673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36182786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1+ppt_h/2"/>
                                          </p:val>
                                        </p:tav>
                                      </p:tavLst>
                                    </p:anim>
                                    <p:set>
                                      <p:cBhvr>
                                        <p:cTn id="8"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1"/>
                  </p:tgtEl>
                </p:cond>
              </p:nextCondLst>
            </p:seq>
            <p:seq concurrent="1" nextAc="seek">
              <p:cTn id="9" restart="whenNotActive" fill="hold" evtFilter="cancelBubble" nodeType="interactiveSeq">
                <p:stCondLst>
                  <p:cond evt="onClick" delay="0">
                    <p:tgtEl>
                      <p:spTgt spid="14"/>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14"/>
                                        </p:tgtEl>
                                        <p:attrNameLst>
                                          <p:attrName>ppt_x</p:attrName>
                                        </p:attrNameLst>
                                      </p:cBhvr>
                                      <p:tavLst>
                                        <p:tav tm="0">
                                          <p:val>
                                            <p:strVal val="ppt_x"/>
                                          </p:val>
                                        </p:tav>
                                        <p:tav tm="100000">
                                          <p:val>
                                            <p:strVal val="ppt_x"/>
                                          </p:val>
                                        </p:tav>
                                      </p:tavLst>
                                    </p:anim>
                                    <p:anim calcmode="lin" valueType="num">
                                      <p:cBhvr additive="base">
                                        <p:cTn id="14" dur="500"/>
                                        <p:tgtEl>
                                          <p:spTgt spid="14"/>
                                        </p:tgtEl>
                                        <p:attrNameLst>
                                          <p:attrName>ppt_y</p:attrName>
                                        </p:attrNameLst>
                                      </p:cBhvr>
                                      <p:tavLst>
                                        <p:tav tm="0">
                                          <p:val>
                                            <p:strVal val="ppt_y"/>
                                          </p:val>
                                        </p:tav>
                                        <p:tav tm="100000">
                                          <p:val>
                                            <p:strVal val="1+ppt_h/2"/>
                                          </p:val>
                                        </p:tav>
                                      </p:tavLst>
                                    </p:anim>
                                    <p:set>
                                      <p:cBhvr>
                                        <p:cTn id="15"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4"/>
                  </p:tgtEl>
                </p:cond>
              </p:nextCondLst>
            </p:seq>
            <p:seq concurrent="1" nextAc="seek">
              <p:cTn id="16" restart="whenNotActive" fill="hold" evtFilter="cancelBubble" nodeType="interactiveSeq">
                <p:stCondLst>
                  <p:cond evt="onClick" delay="0">
                    <p:tgtEl>
                      <p:spTgt spid="17"/>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grpId="0" nodeType="clickEffect">
                                  <p:stCondLst>
                                    <p:cond delay="0"/>
                                  </p:stCondLst>
                                  <p:childTnLst>
                                    <p:anim calcmode="lin" valueType="num">
                                      <p:cBhvr additive="base">
                                        <p:cTn id="20" dur="500"/>
                                        <p:tgtEl>
                                          <p:spTgt spid="17"/>
                                        </p:tgtEl>
                                        <p:attrNameLst>
                                          <p:attrName>ppt_x</p:attrName>
                                        </p:attrNameLst>
                                      </p:cBhvr>
                                      <p:tavLst>
                                        <p:tav tm="0">
                                          <p:val>
                                            <p:strVal val="ppt_x"/>
                                          </p:val>
                                        </p:tav>
                                        <p:tav tm="100000">
                                          <p:val>
                                            <p:strVal val="ppt_x"/>
                                          </p:val>
                                        </p:tav>
                                      </p:tavLst>
                                    </p:anim>
                                    <p:anim calcmode="lin" valueType="num">
                                      <p:cBhvr additive="base">
                                        <p:cTn id="21" dur="500"/>
                                        <p:tgtEl>
                                          <p:spTgt spid="17"/>
                                        </p:tgtEl>
                                        <p:attrNameLst>
                                          <p:attrName>ppt_y</p:attrName>
                                        </p:attrNameLst>
                                      </p:cBhvr>
                                      <p:tavLst>
                                        <p:tav tm="0">
                                          <p:val>
                                            <p:strVal val="ppt_y"/>
                                          </p:val>
                                        </p:tav>
                                        <p:tav tm="100000">
                                          <p:val>
                                            <p:strVal val="1+ppt_h/2"/>
                                          </p:val>
                                        </p:tav>
                                      </p:tavLst>
                                    </p:anim>
                                    <p:set>
                                      <p:cBhvr>
                                        <p:cTn id="22"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7"/>
                  </p:tgtEl>
                </p:cond>
              </p:nextCondLst>
            </p:seq>
          </p:childTnLst>
        </p:cTn>
      </p:par>
    </p:tnLst>
    <p:bldLst>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9C494E5D-27EF-24C2-44A6-72107ACFF3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301" y="1981201"/>
            <a:ext cx="3550585" cy="3867751"/>
          </a:xfrm>
          <a:prstGeom prst="rect">
            <a:avLst/>
          </a:prstGeom>
        </p:spPr>
      </p:pic>
      <p:sp>
        <p:nvSpPr>
          <p:cNvPr id="7" name="Rectangle: Rounded Corners 6">
            <a:extLst>
              <a:ext uri="{FF2B5EF4-FFF2-40B4-BE49-F238E27FC236}">
                <a16:creationId xmlns:a16="http://schemas.microsoft.com/office/drawing/2014/main" id="{7B9C8508-C771-C5B8-94AB-8D958DE84267}"/>
              </a:ext>
            </a:extLst>
          </p:cNvPr>
          <p:cNvSpPr/>
          <p:nvPr/>
        </p:nvSpPr>
        <p:spPr>
          <a:xfrm>
            <a:off x="5116288" y="685801"/>
            <a:ext cx="6890657" cy="5921828"/>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ask="http://schemas.microsoft.com/office/drawing/2018/sketchyshapes" sd="52042898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sp>
        <p:nvSpPr>
          <p:cNvPr id="8" name="TextBox 7">
            <a:extLst>
              <a:ext uri="{FF2B5EF4-FFF2-40B4-BE49-F238E27FC236}">
                <a16:creationId xmlns:a16="http://schemas.microsoft.com/office/drawing/2014/main" id="{D880AF65-2498-D47B-D87E-3858920E57E5}"/>
              </a:ext>
            </a:extLst>
          </p:cNvPr>
          <p:cNvSpPr txBox="1"/>
          <p:nvPr/>
        </p:nvSpPr>
        <p:spPr>
          <a:xfrm>
            <a:off x="6419603" y="1396426"/>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rPr>
              <a:t>GV ĐIỀN VÀO ĐÂY</a:t>
            </a:r>
          </a:p>
        </p:txBody>
      </p:sp>
      <p:sp>
        <p:nvSpPr>
          <p:cNvPr id="9" name="TextBox 8">
            <a:extLst>
              <a:ext uri="{FF2B5EF4-FFF2-40B4-BE49-F238E27FC236}">
                <a16:creationId xmlns:a16="http://schemas.microsoft.com/office/drawing/2014/main" id="{BFFB231E-AD44-EC6A-CA88-339A5AD463C0}"/>
              </a:ext>
            </a:extLst>
          </p:cNvPr>
          <p:cNvSpPr txBox="1"/>
          <p:nvPr/>
        </p:nvSpPr>
        <p:spPr>
          <a:xfrm>
            <a:off x="6419602" y="2314227"/>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rPr>
              <a:t>GV ĐIỀN VÀO ĐÂY</a:t>
            </a:r>
          </a:p>
        </p:txBody>
      </p:sp>
      <p:sp>
        <p:nvSpPr>
          <p:cNvPr id="10" name="TextBox 9">
            <a:extLst>
              <a:ext uri="{FF2B5EF4-FFF2-40B4-BE49-F238E27FC236}">
                <a16:creationId xmlns:a16="http://schemas.microsoft.com/office/drawing/2014/main" id="{FEDC64B2-1803-3D36-EDF0-2A0F74481771}"/>
              </a:ext>
            </a:extLst>
          </p:cNvPr>
          <p:cNvSpPr txBox="1"/>
          <p:nvPr/>
        </p:nvSpPr>
        <p:spPr>
          <a:xfrm>
            <a:off x="6419602" y="3269305"/>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rPr>
              <a:t>GV ĐIỀN VÀO ĐÂY</a:t>
            </a:r>
          </a:p>
        </p:txBody>
      </p:sp>
      <p:sp>
        <p:nvSpPr>
          <p:cNvPr id="11" name="TextBox 10">
            <a:extLst>
              <a:ext uri="{FF2B5EF4-FFF2-40B4-BE49-F238E27FC236}">
                <a16:creationId xmlns:a16="http://schemas.microsoft.com/office/drawing/2014/main" id="{AAFAE36C-28BE-C173-36E5-83DF4A459323}"/>
              </a:ext>
            </a:extLst>
          </p:cNvPr>
          <p:cNvSpPr txBox="1"/>
          <p:nvPr/>
        </p:nvSpPr>
        <p:spPr>
          <a:xfrm>
            <a:off x="6419601" y="4224383"/>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rPr>
              <a:t>GV ĐIỀN VÀO ĐÂY</a:t>
            </a:r>
          </a:p>
        </p:txBody>
      </p:sp>
      <p:sp>
        <p:nvSpPr>
          <p:cNvPr id="12" name="TextBox 11">
            <a:extLst>
              <a:ext uri="{FF2B5EF4-FFF2-40B4-BE49-F238E27FC236}">
                <a16:creationId xmlns:a16="http://schemas.microsoft.com/office/drawing/2014/main" id="{C32F1302-A710-0ED3-359A-7190DE727CD9}"/>
              </a:ext>
            </a:extLst>
          </p:cNvPr>
          <p:cNvSpPr txBox="1"/>
          <p:nvPr/>
        </p:nvSpPr>
        <p:spPr>
          <a:xfrm>
            <a:off x="6419599" y="5179461"/>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rPr>
              <a:t>GV ĐIỀN VÀO ĐÂY</a:t>
            </a:r>
          </a:p>
        </p:txBody>
      </p:sp>
      <p:pic>
        <p:nvPicPr>
          <p:cNvPr id="13" name="Picture 12" descr="A picture containing text&#10;&#10;Description automatically generated">
            <a:extLst>
              <a:ext uri="{FF2B5EF4-FFF2-40B4-BE49-F238E27FC236}">
                <a16:creationId xmlns:a16="http://schemas.microsoft.com/office/drawing/2014/main" id="{BD17561F-FDBF-726B-D85F-8A0CB4DE9A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0474" y="935876"/>
            <a:ext cx="759241" cy="1073891"/>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82E53AA6-436E-49FD-D77F-A22F583190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1826160"/>
            <a:ext cx="759241" cy="107389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48920E81-E3EE-0CA3-7257-91DB7EC89C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2793084"/>
            <a:ext cx="759241" cy="1073891"/>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1567B355-9FC8-3A0B-C2C2-80FCF93A2D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3779944"/>
            <a:ext cx="759241" cy="1073891"/>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CEE84657-65F1-E8EE-B920-95792C2EDD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2" y="4766804"/>
            <a:ext cx="759241" cy="1073891"/>
          </a:xfrm>
          <a:prstGeom prst="rect">
            <a:avLst/>
          </a:prstGeom>
        </p:spPr>
      </p:pic>
      <p:pic>
        <p:nvPicPr>
          <p:cNvPr id="18" name="Picture 17">
            <a:extLst>
              <a:ext uri="{FF2B5EF4-FFF2-40B4-BE49-F238E27FC236}">
                <a16:creationId xmlns:a16="http://schemas.microsoft.com/office/drawing/2014/main" id="{D524AFA7-9BD0-2143-2BC5-55F5F9029A8E}"/>
              </a:ext>
            </a:extLst>
          </p:cNvPr>
          <p:cNvPicPr>
            <a:picLocks noChangeAspect="1"/>
          </p:cNvPicPr>
          <p:nvPr/>
        </p:nvPicPr>
        <p:blipFill>
          <a:blip r:embed="rId4"/>
          <a:stretch>
            <a:fillRect/>
          </a:stretch>
        </p:blipFill>
        <p:spPr>
          <a:xfrm>
            <a:off x="-110629" y="581839"/>
            <a:ext cx="4974767" cy="1255885"/>
          </a:xfrm>
          <a:prstGeom prst="rect">
            <a:avLst/>
          </a:prstGeom>
        </p:spPr>
      </p:pic>
    </p:spTree>
    <p:extLst>
      <p:ext uri="{BB962C8B-B14F-4D97-AF65-F5344CB8AC3E}">
        <p14:creationId xmlns:p14="http://schemas.microsoft.com/office/powerpoint/2010/main" val="26190444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par>
                                <p:cTn id="31" presetID="14" presetClass="entr" presetSubtype="1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randombar(horizontal)">
                                      <p:cBhvr>
                                        <p:cTn id="33" dur="500"/>
                                        <p:tgtEl>
                                          <p:spTgt spid="16"/>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randombar(horizontal)">
                                      <p:cBhvr>
                                        <p:cTn id="36" dur="500"/>
                                        <p:tgtEl>
                                          <p:spTgt spid="11"/>
                                        </p:tgtEl>
                                      </p:cBhvr>
                                    </p:animEffect>
                                  </p:childTnLst>
                                </p:cTn>
                              </p:par>
                              <p:par>
                                <p:cTn id="37" presetID="14" presetClass="entr" presetSubtype="1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randombar(horizontal)">
                                      <p:cBhvr>
                                        <p:cTn id="39" dur="500"/>
                                        <p:tgtEl>
                                          <p:spTgt spid="17"/>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randombar(horizontal)">
                                      <p:cBhvr>
                                        <p:cTn id="42" dur="500"/>
                                        <p:tgtEl>
                                          <p:spTgt spid="12"/>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randombar(horizontal)">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pic>
        <p:nvPicPr>
          <p:cNvPr id="6" name="图形 7">
            <a:extLst>
              <a:ext uri="{FF2B5EF4-FFF2-40B4-BE49-F238E27FC236}">
                <a16:creationId xmlns:a16="http://schemas.microsoft.com/office/drawing/2014/main" id="{9CD618EA-B0BE-13E2-07F9-39CF92566A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76117">
            <a:off x="759175" y="218792"/>
            <a:ext cx="3263900" cy="1358900"/>
          </a:xfrm>
          <a:prstGeom prst="rect">
            <a:avLst/>
          </a:prstGeom>
        </p:spPr>
      </p:pic>
      <p:grpSp>
        <p:nvGrpSpPr>
          <p:cNvPr id="13" name="Group 12">
            <a:extLst>
              <a:ext uri="{FF2B5EF4-FFF2-40B4-BE49-F238E27FC236}">
                <a16:creationId xmlns:a16="http://schemas.microsoft.com/office/drawing/2014/main" id="{63E2E514-6648-FFEA-053C-3799C5E3197E}"/>
              </a:ext>
            </a:extLst>
          </p:cNvPr>
          <p:cNvGrpSpPr/>
          <p:nvPr/>
        </p:nvGrpSpPr>
        <p:grpSpPr>
          <a:xfrm>
            <a:off x="355898" y="3486150"/>
            <a:ext cx="2292051" cy="3301819"/>
            <a:chOff x="8659005" y="2015411"/>
            <a:chExt cx="2635271" cy="3895801"/>
          </a:xfrm>
        </p:grpSpPr>
        <p:sp>
          <p:nvSpPr>
            <p:cNvPr id="14" name="TextBox 13">
              <a:extLst>
                <a:ext uri="{FF2B5EF4-FFF2-40B4-BE49-F238E27FC236}">
                  <a16:creationId xmlns:a16="http://schemas.microsoft.com/office/drawing/2014/main" id="{9800BEBC-983F-9F67-6FA0-8923737D287E}"/>
                </a:ext>
              </a:extLst>
            </p:cNvPr>
            <p:cNvSpPr txBox="1"/>
            <p:nvPr/>
          </p:nvSpPr>
          <p:spPr>
            <a:xfrm>
              <a:off x="9510342" y="2782669"/>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rPr>
                <a:t>Lê </a:t>
              </a:r>
              <a:r>
                <a:rPr kumimoji="0" lang="en-SG" sz="1800" b="0"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mn-cs"/>
                </a:rPr>
                <a:t>Thị</a:t>
              </a:r>
              <a:r>
                <a:rPr kumimoji="0" lang="en-SG"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rPr>
                <a:t> </a:t>
              </a:r>
              <a:r>
                <a:rPr kumimoji="0" lang="en-SG" sz="1800" b="0"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mn-cs"/>
                </a:rPr>
                <a:t>Oanh</a:t>
              </a:r>
              <a:endParaRPr kumimoji="0" lang="en-SG" sz="1800" b="0"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15" name="Picture 14">
              <a:extLst>
                <a:ext uri="{FF2B5EF4-FFF2-40B4-BE49-F238E27FC236}">
                  <a16:creationId xmlns:a16="http://schemas.microsoft.com/office/drawing/2014/main" id="{4C22A1D4-389B-2730-3ED7-0F83BF79A152}"/>
                </a:ext>
              </a:extLst>
            </p:cNvPr>
            <p:cNvPicPr>
              <a:picLocks noChangeAspect="1"/>
            </p:cNvPicPr>
            <p:nvPr/>
          </p:nvPicPr>
          <p:blipFill>
            <a:blip r:embed="rId5"/>
            <a:stretch>
              <a:fillRect/>
            </a:stretch>
          </p:blipFill>
          <p:spPr>
            <a:xfrm>
              <a:off x="8659005" y="2015411"/>
              <a:ext cx="2635271" cy="3895801"/>
            </a:xfrm>
            <a:prstGeom prst="rect">
              <a:avLst/>
            </a:prstGeom>
          </p:spPr>
        </p:pic>
      </p:grpSp>
      <p:pic>
        <p:nvPicPr>
          <p:cNvPr id="16" name="Graphic 15">
            <a:extLst>
              <a:ext uri="{FF2B5EF4-FFF2-40B4-BE49-F238E27FC236}">
                <a16:creationId xmlns:a16="http://schemas.microsoft.com/office/drawing/2014/main" id="{6DA1927F-9808-8556-F6CD-E952556E84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9653176" y="3466215"/>
            <a:ext cx="2538824" cy="3287010"/>
          </a:xfrm>
          <a:prstGeom prst="rect">
            <a:avLst/>
          </a:prstGeom>
        </p:spPr>
      </p:pic>
      <p:sp>
        <p:nvSpPr>
          <p:cNvPr id="17" name="TextBox 16">
            <a:extLst>
              <a:ext uri="{FF2B5EF4-FFF2-40B4-BE49-F238E27FC236}">
                <a16:creationId xmlns:a16="http://schemas.microsoft.com/office/drawing/2014/main" id="{B537FE88-641B-679F-FC25-B9CC1B70B74E}"/>
              </a:ext>
            </a:extLst>
          </p:cNvPr>
          <p:cNvSpPr txBox="1"/>
          <p:nvPr/>
        </p:nvSpPr>
        <p:spPr>
          <a:xfrm>
            <a:off x="3467101" y="6200775"/>
            <a:ext cx="54673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9Slide03 Arima Madurai Black" panose="00000A00000000000000" pitchFamily="2" charset="0"/>
                <a:ea typeface="微软雅黑"/>
                <a:cs typeface="#9Slide03 Arima Madurai Black" panose="00000A00000000000000" pitchFamily="2" charset="0"/>
              </a:rPr>
              <a:t>Hương</a:t>
            </a:r>
            <a:r>
              <a:rPr kumimoji="0" lang="en-US" sz="2800" b="0" i="0" u="none" strike="noStrike" kern="1200" cap="none" spc="0" normalizeH="0" baseline="0" noProof="0" dirty="0">
                <a:ln>
                  <a:noFill/>
                </a:ln>
                <a:solidFill>
                  <a:srgbClr val="002060"/>
                </a:solidFill>
                <a:effectLst/>
                <a:uLnTx/>
                <a:uFillTx/>
                <a:latin typeface="#9Slide03 Arima Madurai Black" panose="00000A00000000000000" pitchFamily="2" charset="0"/>
                <a:ea typeface="微软雅黑"/>
                <a:cs typeface="#9Slide03 Arima Madurai Black" panose="00000A00000000000000" pitchFamily="2" charset="0"/>
              </a:rPr>
              <a:t> </a:t>
            </a:r>
            <a:r>
              <a:rPr kumimoji="0" lang="en-US" sz="2800" b="0" i="0" u="none" strike="noStrike" kern="1200" cap="none" spc="0" normalizeH="0" baseline="0" noProof="0" dirty="0" err="1">
                <a:ln>
                  <a:noFill/>
                </a:ln>
                <a:solidFill>
                  <a:srgbClr val="002060"/>
                </a:solidFill>
                <a:effectLst/>
                <a:uLnTx/>
                <a:uFillTx/>
                <a:latin typeface="#9Slide03 Arima Madurai Black" panose="00000A00000000000000" pitchFamily="2" charset="0"/>
                <a:ea typeface="微软雅黑"/>
                <a:cs typeface="#9Slide03 Arima Madurai Black" panose="00000A00000000000000" pitchFamily="2" charset="0"/>
              </a:rPr>
              <a:t>Thảo</a:t>
            </a:r>
            <a:r>
              <a:rPr kumimoji="0" lang="en-US" sz="2800" b="0" i="0" u="none" strike="noStrike" kern="1200" cap="none" spc="0" normalizeH="0" baseline="0" noProof="0" dirty="0">
                <a:ln>
                  <a:noFill/>
                </a:ln>
                <a:solidFill>
                  <a:srgbClr val="002060"/>
                </a:solidFill>
                <a:effectLst/>
                <a:uLnTx/>
                <a:uFillTx/>
                <a:latin typeface="#9Slide03 Arima Madurai Black" panose="00000A00000000000000" pitchFamily="2" charset="0"/>
                <a:ea typeface="微软雅黑"/>
                <a:cs typeface="#9Slide03 Arima Madurai Black" panose="00000A00000000000000" pitchFamily="2" charset="0"/>
              </a:rPr>
              <a:t> – </a:t>
            </a:r>
            <a:r>
              <a:rPr kumimoji="0" lang="en-US" sz="2800" b="0" i="0" u="none" strike="noStrike" kern="1200" cap="none" spc="0" normalizeH="0" baseline="0" noProof="0" dirty="0" err="1">
                <a:ln>
                  <a:noFill/>
                </a:ln>
                <a:solidFill>
                  <a:srgbClr val="002060"/>
                </a:solidFill>
                <a:effectLst/>
                <a:uLnTx/>
                <a:uFillTx/>
                <a:latin typeface="#9Slide03 Arima Madurai Black" panose="00000A00000000000000" pitchFamily="2" charset="0"/>
                <a:ea typeface="微软雅黑"/>
                <a:cs typeface="#9Slide03 Arima Madurai Black" panose="00000A00000000000000" pitchFamily="2" charset="0"/>
              </a:rPr>
              <a:t>Zalo</a:t>
            </a:r>
            <a:r>
              <a:rPr kumimoji="0" lang="en-US" sz="2800" b="0" i="0" u="none" strike="noStrike" kern="1200" cap="none" spc="0" normalizeH="0" baseline="0" noProof="0" dirty="0">
                <a:ln>
                  <a:noFill/>
                </a:ln>
                <a:solidFill>
                  <a:srgbClr val="002060"/>
                </a:solidFill>
                <a:effectLst/>
                <a:uLnTx/>
                <a:uFillTx/>
                <a:latin typeface="#9Slide03 Arima Madurai Black" panose="00000A00000000000000" pitchFamily="2" charset="0"/>
                <a:ea typeface="微软雅黑"/>
                <a:cs typeface="#9Slide03 Arima Madurai Black" panose="00000A00000000000000" pitchFamily="2" charset="0"/>
              </a:rPr>
              <a:t> 0972.115.126</a:t>
            </a:r>
          </a:p>
        </p:txBody>
      </p:sp>
      <p:pic>
        <p:nvPicPr>
          <p:cNvPr id="2" name="Picture 1">
            <a:extLst>
              <a:ext uri="{FF2B5EF4-FFF2-40B4-BE49-F238E27FC236}">
                <a16:creationId xmlns:a16="http://schemas.microsoft.com/office/drawing/2014/main" id="{57D4DC58-2B61-48D5-0ABC-C981A43E4453}"/>
              </a:ext>
            </a:extLst>
          </p:cNvPr>
          <p:cNvPicPr>
            <a:picLocks noChangeAspect="1"/>
          </p:cNvPicPr>
          <p:nvPr/>
        </p:nvPicPr>
        <p:blipFill>
          <a:blip r:embed="rId8">
            <a:duotone>
              <a:prstClr val="black"/>
              <a:schemeClr val="accent4">
                <a:tint val="45000"/>
                <a:satMod val="400000"/>
              </a:schemeClr>
            </a:duotone>
          </a:blip>
          <a:stretch>
            <a:fillRect/>
          </a:stretch>
        </p:blipFill>
        <p:spPr>
          <a:xfrm>
            <a:off x="1271445" y="1872733"/>
            <a:ext cx="10193395" cy="3639627"/>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7FFDD200-C4AF-85EE-C384-3BBBCC41A4B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28800" y="-29066"/>
            <a:ext cx="1618952" cy="1618952"/>
          </a:xfrm>
          <a:prstGeom prst="rect">
            <a:avLst/>
          </a:prstGeom>
        </p:spPr>
      </p:pic>
    </p:spTree>
    <p:extLst>
      <p:ext uri="{BB962C8B-B14F-4D97-AF65-F5344CB8AC3E}">
        <p14:creationId xmlns:p14="http://schemas.microsoft.com/office/powerpoint/2010/main" val="7800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60" fill="hold">
                                          <p:stCondLst>
                                            <p:cond delay="0"/>
                                          </p:stCondLst>
                                        </p:cTn>
                                        <p:tgtEl>
                                          <p:spTgt spid="13"/>
                                        </p:tgtEl>
                                        <p:attrNameLst>
                                          <p:attrName>r</p:attrName>
                                        </p:attrNameLst>
                                      </p:cBhvr>
                                    </p:animRot>
                                    <p:animRot by="-240000">
                                      <p:cBhvr>
                                        <p:cTn id="13" dur="320" fill="hold">
                                          <p:stCondLst>
                                            <p:cond delay="320"/>
                                          </p:stCondLst>
                                        </p:cTn>
                                        <p:tgtEl>
                                          <p:spTgt spid="13"/>
                                        </p:tgtEl>
                                        <p:attrNameLst>
                                          <p:attrName>r</p:attrName>
                                        </p:attrNameLst>
                                      </p:cBhvr>
                                    </p:animRot>
                                    <p:animRot by="240000">
                                      <p:cBhvr>
                                        <p:cTn id="14" dur="320" fill="hold">
                                          <p:stCondLst>
                                            <p:cond delay="640"/>
                                          </p:stCondLst>
                                        </p:cTn>
                                        <p:tgtEl>
                                          <p:spTgt spid="13"/>
                                        </p:tgtEl>
                                        <p:attrNameLst>
                                          <p:attrName>r</p:attrName>
                                        </p:attrNameLst>
                                      </p:cBhvr>
                                    </p:animRot>
                                    <p:animRot by="-240000">
                                      <p:cBhvr>
                                        <p:cTn id="15" dur="320" fill="hold">
                                          <p:stCondLst>
                                            <p:cond delay="960"/>
                                          </p:stCondLst>
                                        </p:cTn>
                                        <p:tgtEl>
                                          <p:spTgt spid="13"/>
                                        </p:tgtEl>
                                        <p:attrNameLst>
                                          <p:attrName>r</p:attrName>
                                        </p:attrNameLst>
                                      </p:cBhvr>
                                    </p:animRot>
                                    <p:animRot by="120000">
                                      <p:cBhvr>
                                        <p:cTn id="16" dur="320" fill="hold">
                                          <p:stCondLst>
                                            <p:cond delay="1280"/>
                                          </p:stCondLst>
                                        </p:cTn>
                                        <p:tgtEl>
                                          <p:spTgt spid="13"/>
                                        </p:tgtEl>
                                        <p:attrNameLst>
                                          <p:attrName>r</p:attrName>
                                        </p:attrNameLst>
                                      </p:cBhvr>
                                    </p:animRot>
                                  </p:childTnLst>
                                </p:cTn>
                              </p:par>
                              <p:par>
                                <p:cTn id="17" presetID="32" presetClass="emph" presetSubtype="0" fill="hold" nodeType="withEffect">
                                  <p:stCondLst>
                                    <p:cond delay="0"/>
                                  </p:stCondLst>
                                  <p:childTnLst>
                                    <p:animRot by="120000">
                                      <p:cBhvr>
                                        <p:cTn id="18" dur="220" fill="hold">
                                          <p:stCondLst>
                                            <p:cond delay="0"/>
                                          </p:stCondLst>
                                        </p:cTn>
                                        <p:tgtEl>
                                          <p:spTgt spid="16"/>
                                        </p:tgtEl>
                                        <p:attrNameLst>
                                          <p:attrName>r</p:attrName>
                                        </p:attrNameLst>
                                      </p:cBhvr>
                                    </p:animRot>
                                    <p:animRot by="-240000">
                                      <p:cBhvr>
                                        <p:cTn id="19" dur="440" fill="hold">
                                          <p:stCondLst>
                                            <p:cond delay="440"/>
                                          </p:stCondLst>
                                        </p:cTn>
                                        <p:tgtEl>
                                          <p:spTgt spid="16"/>
                                        </p:tgtEl>
                                        <p:attrNameLst>
                                          <p:attrName>r</p:attrName>
                                        </p:attrNameLst>
                                      </p:cBhvr>
                                    </p:animRot>
                                    <p:animRot by="240000">
                                      <p:cBhvr>
                                        <p:cTn id="20" dur="440" fill="hold">
                                          <p:stCondLst>
                                            <p:cond delay="880"/>
                                          </p:stCondLst>
                                        </p:cTn>
                                        <p:tgtEl>
                                          <p:spTgt spid="16"/>
                                        </p:tgtEl>
                                        <p:attrNameLst>
                                          <p:attrName>r</p:attrName>
                                        </p:attrNameLst>
                                      </p:cBhvr>
                                    </p:animRot>
                                    <p:animRot by="-240000">
                                      <p:cBhvr>
                                        <p:cTn id="21" dur="440" fill="hold">
                                          <p:stCondLst>
                                            <p:cond delay="1320"/>
                                          </p:stCondLst>
                                        </p:cTn>
                                        <p:tgtEl>
                                          <p:spTgt spid="16"/>
                                        </p:tgtEl>
                                        <p:attrNameLst>
                                          <p:attrName>r</p:attrName>
                                        </p:attrNameLst>
                                      </p:cBhvr>
                                    </p:animRot>
                                    <p:animRot by="120000">
                                      <p:cBhvr>
                                        <p:cTn id="22" dur="440" fill="hold">
                                          <p:stCondLst>
                                            <p:cond delay="1760"/>
                                          </p:stCondLst>
                                        </p:cTn>
                                        <p:tgtEl>
                                          <p:spTgt spid="16"/>
                                        </p:tgtEl>
                                        <p:attrNameLst>
                                          <p:attrName>r</p:attrName>
                                        </p:attrNameLst>
                                      </p:cBhvr>
                                    </p:animRot>
                                  </p:childTnLst>
                                </p:cTn>
                              </p:par>
                              <p:par>
                                <p:cTn id="23" presetID="53" presetClass="entr" presetSubtype="16"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BD44372-F578-4F6A-01CA-CBB5E13FE4CC}"/>
              </a:ext>
            </a:extLst>
          </p:cNvPr>
          <p:cNvSpPr txBox="1">
            <a:spLocks/>
          </p:cNvSpPr>
          <p:nvPr/>
        </p:nvSpPr>
        <p:spPr>
          <a:xfrm>
            <a:off x="3924431"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tr</a:t>
            </a:r>
          </a:p>
        </p:txBody>
      </p:sp>
      <p:sp>
        <p:nvSpPr>
          <p:cNvPr id="13" name="Title 1">
            <a:extLst>
              <a:ext uri="{FF2B5EF4-FFF2-40B4-BE49-F238E27FC236}">
                <a16:creationId xmlns:a16="http://schemas.microsoft.com/office/drawing/2014/main" id="{AC38E432-BEB5-87FD-5CBC-90DA39972D76}"/>
              </a:ext>
            </a:extLst>
          </p:cNvPr>
          <p:cNvSpPr txBox="1">
            <a:spLocks/>
          </p:cNvSpPr>
          <p:nvPr/>
        </p:nvSpPr>
        <p:spPr>
          <a:xfrm>
            <a:off x="6121244"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ong</a:t>
            </a:r>
          </a:p>
        </p:txBody>
      </p:sp>
      <p:sp>
        <p:nvSpPr>
          <p:cNvPr id="14" name="Title 1">
            <a:extLst>
              <a:ext uri="{FF2B5EF4-FFF2-40B4-BE49-F238E27FC236}">
                <a16:creationId xmlns:a16="http://schemas.microsoft.com/office/drawing/2014/main" id="{0AFAF5BB-48FB-BE0D-D04F-30DB2D8F67D1}"/>
              </a:ext>
            </a:extLst>
          </p:cNvPr>
          <p:cNvSpPr txBox="1">
            <a:spLocks/>
          </p:cNvSpPr>
          <p:nvPr/>
        </p:nvSpPr>
        <p:spPr>
          <a:xfrm>
            <a:off x="3925738" y="4271442"/>
            <a:ext cx="4295089" cy="1432470"/>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tr</a:t>
            </a:r>
            <a:r>
              <a:rPr lang="en-US" sz="8800">
                <a:solidFill>
                  <a:srgbClr val="FF0000"/>
                </a:solidFill>
                <a:latin typeface="Arial-Rounded" pitchFamily="34" charset="0"/>
                <a:ea typeface="Arial-Rounded" pitchFamily="34" charset="0"/>
                <a:cs typeface="Arial-Rounded" pitchFamily="34" charset="0"/>
              </a:rPr>
              <a:t>ong</a:t>
            </a:r>
          </a:p>
        </p:txBody>
      </p:sp>
      <p:grpSp>
        <p:nvGrpSpPr>
          <p:cNvPr id="15" name="Group 14">
            <a:extLst>
              <a:ext uri="{FF2B5EF4-FFF2-40B4-BE49-F238E27FC236}">
                <a16:creationId xmlns:a16="http://schemas.microsoft.com/office/drawing/2014/main" id="{45B556CA-0D6C-2E66-76E3-566B26EAF042}"/>
              </a:ext>
            </a:extLst>
          </p:cNvPr>
          <p:cNvGrpSpPr/>
          <p:nvPr/>
        </p:nvGrpSpPr>
        <p:grpSpPr>
          <a:xfrm>
            <a:off x="215396" y="203422"/>
            <a:ext cx="2621250" cy="941185"/>
            <a:chOff x="63500" y="1429216"/>
            <a:chExt cx="1970813" cy="705889"/>
          </a:xfrm>
        </p:grpSpPr>
        <p:sp>
          <p:nvSpPr>
            <p:cNvPr id="16" name="Rounded Rectangle 34">
              <a:extLst>
                <a:ext uri="{FF2B5EF4-FFF2-40B4-BE49-F238E27FC236}">
                  <a16:creationId xmlns:a16="http://schemas.microsoft.com/office/drawing/2014/main" id="{7FE2773A-A597-896D-28E9-0F7D11C64201}"/>
                </a:ext>
              </a:extLst>
            </p:cNvPr>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Đọc</a:t>
              </a:r>
            </a:p>
          </p:txBody>
        </p:sp>
        <p:sp>
          <p:nvSpPr>
            <p:cNvPr id="17" name="Oval 16">
              <a:extLst>
                <a:ext uri="{FF2B5EF4-FFF2-40B4-BE49-F238E27FC236}">
                  <a16:creationId xmlns:a16="http://schemas.microsoft.com/office/drawing/2014/main" id="{19299DF0-223E-0FA2-A562-600864D743F6}"/>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Rounded MT Bold" pitchFamily="34" charset="0"/>
                  <a:ea typeface="Arial-Rounded" pitchFamily="34" charset="0"/>
                  <a:cs typeface="Arial-Rounded" pitchFamily="34" charset="0"/>
                </a:rPr>
                <a:t>2</a:t>
              </a:r>
            </a:p>
          </p:txBody>
        </p:sp>
      </p:grpSp>
      <p:sp>
        <p:nvSpPr>
          <p:cNvPr id="18" name="Title 1">
            <a:extLst>
              <a:ext uri="{FF2B5EF4-FFF2-40B4-BE49-F238E27FC236}">
                <a16:creationId xmlns:a16="http://schemas.microsoft.com/office/drawing/2014/main" id="{204E9290-5381-CE52-5EDC-3C5961E8FCE9}"/>
              </a:ext>
            </a:extLst>
          </p:cNvPr>
          <p:cNvSpPr txBox="1">
            <a:spLocks/>
          </p:cNvSpPr>
          <p:nvPr/>
        </p:nvSpPr>
        <p:spPr>
          <a:xfrm>
            <a:off x="1127919" y="1558147"/>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ong</a:t>
            </a:r>
          </a:p>
        </p:txBody>
      </p:sp>
      <p:sp>
        <p:nvSpPr>
          <p:cNvPr id="19" name="Title 1">
            <a:extLst>
              <a:ext uri="{FF2B5EF4-FFF2-40B4-BE49-F238E27FC236}">
                <a16:creationId xmlns:a16="http://schemas.microsoft.com/office/drawing/2014/main" id="{504342DE-D0E2-1A87-A92E-4F20C6D738DC}"/>
              </a:ext>
            </a:extLst>
          </p:cNvPr>
          <p:cNvSpPr txBox="1">
            <a:spLocks/>
          </p:cNvSpPr>
          <p:nvPr/>
        </p:nvSpPr>
        <p:spPr>
          <a:xfrm>
            <a:off x="3615111" y="1558147"/>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ông</a:t>
            </a:r>
          </a:p>
        </p:txBody>
      </p:sp>
      <p:sp>
        <p:nvSpPr>
          <p:cNvPr id="20" name="Title 1">
            <a:extLst>
              <a:ext uri="{FF2B5EF4-FFF2-40B4-BE49-F238E27FC236}">
                <a16:creationId xmlns:a16="http://schemas.microsoft.com/office/drawing/2014/main" id="{BB7540F4-2D5A-C161-ABF7-83BFCC3E760A}"/>
              </a:ext>
            </a:extLst>
          </p:cNvPr>
          <p:cNvSpPr txBox="1">
            <a:spLocks/>
          </p:cNvSpPr>
          <p:nvPr/>
        </p:nvSpPr>
        <p:spPr>
          <a:xfrm>
            <a:off x="6233319" y="1558147"/>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ung</a:t>
            </a:r>
          </a:p>
        </p:txBody>
      </p:sp>
      <p:sp>
        <p:nvSpPr>
          <p:cNvPr id="21" name="Title 1">
            <a:extLst>
              <a:ext uri="{FF2B5EF4-FFF2-40B4-BE49-F238E27FC236}">
                <a16:creationId xmlns:a16="http://schemas.microsoft.com/office/drawing/2014/main" id="{EA7A4CED-3632-4E15-B28E-96AA15F841A4}"/>
              </a:ext>
            </a:extLst>
          </p:cNvPr>
          <p:cNvSpPr txBox="1">
            <a:spLocks/>
          </p:cNvSpPr>
          <p:nvPr/>
        </p:nvSpPr>
        <p:spPr>
          <a:xfrm>
            <a:off x="8747919" y="1558147"/>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ưng</a:t>
            </a:r>
          </a:p>
        </p:txBody>
      </p:sp>
    </p:spTree>
    <p:extLst>
      <p:ext uri="{BB962C8B-B14F-4D97-AF65-F5344CB8AC3E}">
        <p14:creationId xmlns:p14="http://schemas.microsoft.com/office/powerpoint/2010/main" val="121796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8" grpId="0"/>
      <p:bldP spid="19" grpId="0"/>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0" y="1143001"/>
            <a:ext cx="5105400" cy="1323439"/>
          </a:xfrm>
          <a:prstGeom prst="rect">
            <a:avLst/>
          </a:prstGeom>
          <a:solidFill>
            <a:srgbClr val="FFC000"/>
          </a:solidFill>
        </p:spPr>
        <p:txBody>
          <a:bodyPr wrap="square" rtlCol="0">
            <a:spAutoFit/>
          </a:bodyPr>
          <a:lstStyle/>
          <a:p>
            <a:pPr algn="ctr"/>
            <a:r>
              <a:rPr lang="en-US" sz="8000">
                <a:solidFill>
                  <a:prstClr val="black"/>
                </a:solidFill>
                <a:latin typeface="Arial-Rounded" pitchFamily="34" charset="0"/>
                <a:ea typeface="Arial-Rounded" pitchFamily="34" charset="0"/>
                <a:cs typeface="Arial-Rounded" pitchFamily="34" charset="0"/>
              </a:rPr>
              <a:t>So sánh</a:t>
            </a:r>
          </a:p>
        </p:txBody>
      </p:sp>
      <p:sp>
        <p:nvSpPr>
          <p:cNvPr id="6" name="TextBox 5"/>
          <p:cNvSpPr txBox="1"/>
          <p:nvPr/>
        </p:nvSpPr>
        <p:spPr>
          <a:xfrm>
            <a:off x="34312" y="3512966"/>
            <a:ext cx="2807970" cy="1569660"/>
          </a:xfrm>
          <a:prstGeom prst="rect">
            <a:avLst/>
          </a:prstGeom>
          <a:solidFill>
            <a:schemeClr val="accent5">
              <a:lumMod val="20000"/>
              <a:lumOff val="80000"/>
            </a:schemeClr>
          </a:solidFill>
        </p:spPr>
        <p:txBody>
          <a:bodyPr wrap="square" rtlCol="0">
            <a:spAutoFit/>
          </a:bodyPr>
          <a:lstStyle/>
          <a:p>
            <a:pPr algn="ctr"/>
            <a:r>
              <a:rPr lang="en-US" sz="9600">
                <a:solidFill>
                  <a:srgbClr val="0070C0"/>
                </a:solidFill>
                <a:latin typeface="Arial-Rounded" pitchFamily="34" charset="0"/>
                <a:ea typeface="Arial-Rounded" pitchFamily="34" charset="0"/>
                <a:cs typeface="Arial-Rounded" pitchFamily="34" charset="0"/>
              </a:rPr>
              <a:t>ong</a:t>
            </a:r>
          </a:p>
        </p:txBody>
      </p:sp>
      <p:sp>
        <p:nvSpPr>
          <p:cNvPr id="7" name="TextBox 6"/>
          <p:cNvSpPr txBox="1"/>
          <p:nvPr/>
        </p:nvSpPr>
        <p:spPr>
          <a:xfrm>
            <a:off x="3205907" y="3505200"/>
            <a:ext cx="2552700" cy="1569660"/>
          </a:xfrm>
          <a:prstGeom prst="rect">
            <a:avLst/>
          </a:prstGeom>
          <a:solidFill>
            <a:schemeClr val="accent5">
              <a:lumMod val="20000"/>
              <a:lumOff val="80000"/>
            </a:schemeClr>
          </a:solidFill>
        </p:spPr>
        <p:txBody>
          <a:bodyPr wrap="square" rtlCol="0">
            <a:spAutoFit/>
          </a:bodyPr>
          <a:lstStyle/>
          <a:p>
            <a:pPr algn="ctr"/>
            <a:r>
              <a:rPr lang="en-US" sz="9600">
                <a:solidFill>
                  <a:srgbClr val="0070C0"/>
                </a:solidFill>
                <a:latin typeface="Arial-Rounded" pitchFamily="34" charset="0"/>
                <a:ea typeface="Arial-Rounded" pitchFamily="34" charset="0"/>
                <a:cs typeface="Arial-Rounded" pitchFamily="34" charset="0"/>
              </a:rPr>
              <a:t>ông</a:t>
            </a:r>
          </a:p>
        </p:txBody>
      </p:sp>
      <p:sp>
        <p:nvSpPr>
          <p:cNvPr id="9" name="TextBox 8"/>
          <p:cNvSpPr txBox="1"/>
          <p:nvPr/>
        </p:nvSpPr>
        <p:spPr>
          <a:xfrm>
            <a:off x="699295" y="3512966"/>
            <a:ext cx="2109669" cy="1569660"/>
          </a:xfrm>
          <a:prstGeom prst="rect">
            <a:avLst/>
          </a:prstGeom>
          <a:noFill/>
        </p:spPr>
        <p:txBody>
          <a:bodyPr wrap="square" rtlCol="0">
            <a:spAutoFit/>
          </a:bodyPr>
          <a:lstStyle/>
          <a:p>
            <a:pPr algn="ctr"/>
            <a:r>
              <a:rPr lang="en-US" sz="9600">
                <a:solidFill>
                  <a:srgbClr val="FF0000"/>
                </a:solidFill>
                <a:latin typeface="Arial-Rounded" pitchFamily="34" charset="0"/>
                <a:ea typeface="Arial-Rounded" pitchFamily="34" charset="0"/>
                <a:cs typeface="Arial-Rounded" pitchFamily="34" charset="0"/>
              </a:rPr>
              <a:t>ng</a:t>
            </a:r>
          </a:p>
        </p:txBody>
      </p:sp>
      <p:sp>
        <p:nvSpPr>
          <p:cNvPr id="10" name="TextBox 9"/>
          <p:cNvSpPr txBox="1"/>
          <p:nvPr/>
        </p:nvSpPr>
        <p:spPr>
          <a:xfrm>
            <a:off x="3645449" y="3496924"/>
            <a:ext cx="2320636" cy="1569660"/>
          </a:xfrm>
          <a:prstGeom prst="rect">
            <a:avLst/>
          </a:prstGeom>
          <a:noFill/>
        </p:spPr>
        <p:txBody>
          <a:bodyPr wrap="square" rtlCol="0">
            <a:spAutoFit/>
          </a:bodyPr>
          <a:lstStyle/>
          <a:p>
            <a:pPr algn="ctr"/>
            <a:r>
              <a:rPr lang="en-US" sz="9600">
                <a:solidFill>
                  <a:srgbClr val="FF0000"/>
                </a:solidFill>
                <a:latin typeface="Arial-Rounded" pitchFamily="34" charset="0"/>
                <a:ea typeface="Arial-Rounded" pitchFamily="34" charset="0"/>
                <a:cs typeface="Arial-Rounded" pitchFamily="34" charset="0"/>
              </a:rPr>
              <a:t>ng</a:t>
            </a:r>
          </a:p>
        </p:txBody>
      </p:sp>
      <p:sp>
        <p:nvSpPr>
          <p:cNvPr id="12" name="TextBox 11"/>
          <p:cNvSpPr txBox="1"/>
          <p:nvPr/>
        </p:nvSpPr>
        <p:spPr>
          <a:xfrm>
            <a:off x="-401377" y="3514445"/>
            <a:ext cx="2320636" cy="1569660"/>
          </a:xfrm>
          <a:prstGeom prst="rect">
            <a:avLst/>
          </a:prstGeom>
          <a:noFill/>
        </p:spPr>
        <p:txBody>
          <a:bodyPr wrap="square" rtlCol="0">
            <a:spAutoFit/>
          </a:bodyPr>
          <a:lstStyle/>
          <a:p>
            <a:pPr algn="ctr"/>
            <a:r>
              <a:rPr lang="en-US" sz="9600">
                <a:solidFill>
                  <a:srgbClr val="7030A0"/>
                </a:solidFill>
                <a:latin typeface="Arial-Rounded" pitchFamily="34" charset="0"/>
                <a:ea typeface="Arial-Rounded" pitchFamily="34" charset="0"/>
                <a:cs typeface="Arial-Rounded" pitchFamily="34" charset="0"/>
              </a:rPr>
              <a:t>o</a:t>
            </a:r>
          </a:p>
        </p:txBody>
      </p:sp>
      <p:sp>
        <p:nvSpPr>
          <p:cNvPr id="13" name="TextBox 12"/>
          <p:cNvSpPr txBox="1"/>
          <p:nvPr/>
        </p:nvSpPr>
        <p:spPr>
          <a:xfrm>
            <a:off x="2652559" y="3499567"/>
            <a:ext cx="2320636" cy="1569660"/>
          </a:xfrm>
          <a:prstGeom prst="rect">
            <a:avLst/>
          </a:prstGeom>
          <a:noFill/>
        </p:spPr>
        <p:txBody>
          <a:bodyPr wrap="square" rtlCol="0">
            <a:spAutoFit/>
          </a:bodyPr>
          <a:lstStyle/>
          <a:p>
            <a:pPr algn="ctr"/>
            <a:r>
              <a:rPr lang="en-US" sz="9600">
                <a:solidFill>
                  <a:srgbClr val="FFFF00"/>
                </a:solidFill>
                <a:latin typeface="Arial-Rounded" pitchFamily="34" charset="0"/>
                <a:ea typeface="Arial-Rounded" pitchFamily="34" charset="0"/>
                <a:cs typeface="Arial-Rounded" pitchFamily="34" charset="0"/>
              </a:rPr>
              <a:t>ô</a:t>
            </a:r>
          </a:p>
        </p:txBody>
      </p:sp>
      <p:sp>
        <p:nvSpPr>
          <p:cNvPr id="14" name="TextBox 13"/>
          <p:cNvSpPr txBox="1"/>
          <p:nvPr/>
        </p:nvSpPr>
        <p:spPr>
          <a:xfrm>
            <a:off x="6150524" y="3512966"/>
            <a:ext cx="2807970" cy="1569660"/>
          </a:xfrm>
          <a:prstGeom prst="rect">
            <a:avLst/>
          </a:prstGeom>
          <a:solidFill>
            <a:schemeClr val="accent5">
              <a:lumMod val="20000"/>
              <a:lumOff val="80000"/>
            </a:schemeClr>
          </a:solidFill>
        </p:spPr>
        <p:txBody>
          <a:bodyPr wrap="square" rtlCol="0">
            <a:spAutoFit/>
          </a:bodyPr>
          <a:lstStyle/>
          <a:p>
            <a:pPr algn="ctr"/>
            <a:r>
              <a:rPr lang="en-US" sz="9600">
                <a:solidFill>
                  <a:srgbClr val="0070C0"/>
                </a:solidFill>
                <a:latin typeface="Arial-Rounded" pitchFamily="34" charset="0"/>
                <a:ea typeface="Arial-Rounded" pitchFamily="34" charset="0"/>
                <a:cs typeface="Arial-Rounded" pitchFamily="34" charset="0"/>
              </a:rPr>
              <a:t>ung</a:t>
            </a:r>
          </a:p>
        </p:txBody>
      </p:sp>
      <p:sp>
        <p:nvSpPr>
          <p:cNvPr id="15" name="TextBox 14"/>
          <p:cNvSpPr txBox="1"/>
          <p:nvPr/>
        </p:nvSpPr>
        <p:spPr>
          <a:xfrm>
            <a:off x="6715507" y="3512966"/>
            <a:ext cx="2320636" cy="1569660"/>
          </a:xfrm>
          <a:prstGeom prst="rect">
            <a:avLst/>
          </a:prstGeom>
          <a:noFill/>
        </p:spPr>
        <p:txBody>
          <a:bodyPr wrap="square" rtlCol="0">
            <a:spAutoFit/>
          </a:bodyPr>
          <a:lstStyle/>
          <a:p>
            <a:pPr algn="ctr"/>
            <a:r>
              <a:rPr lang="en-US" sz="9600">
                <a:solidFill>
                  <a:srgbClr val="FF0000"/>
                </a:solidFill>
                <a:latin typeface="Arial-Rounded" pitchFamily="34" charset="0"/>
                <a:ea typeface="Arial-Rounded" pitchFamily="34" charset="0"/>
                <a:cs typeface="Arial-Rounded" pitchFamily="34" charset="0"/>
              </a:rPr>
              <a:t>ng</a:t>
            </a:r>
          </a:p>
        </p:txBody>
      </p:sp>
      <p:sp>
        <p:nvSpPr>
          <p:cNvPr id="16" name="TextBox 15"/>
          <p:cNvSpPr txBox="1"/>
          <p:nvPr/>
        </p:nvSpPr>
        <p:spPr>
          <a:xfrm>
            <a:off x="5721176" y="3517229"/>
            <a:ext cx="2320636" cy="1569660"/>
          </a:xfrm>
          <a:prstGeom prst="rect">
            <a:avLst/>
          </a:prstGeom>
          <a:noFill/>
        </p:spPr>
        <p:txBody>
          <a:bodyPr wrap="square" rtlCol="0">
            <a:spAutoFit/>
          </a:bodyPr>
          <a:lstStyle/>
          <a:p>
            <a:pPr algn="ctr"/>
            <a:r>
              <a:rPr lang="en-US" sz="9600">
                <a:solidFill>
                  <a:srgbClr val="00B050"/>
                </a:solidFill>
                <a:latin typeface="Arial-Rounded" pitchFamily="34" charset="0"/>
                <a:ea typeface="Arial-Rounded" pitchFamily="34" charset="0"/>
                <a:cs typeface="Arial-Rounded" pitchFamily="34" charset="0"/>
              </a:rPr>
              <a:t>u</a:t>
            </a:r>
          </a:p>
        </p:txBody>
      </p:sp>
      <p:sp>
        <p:nvSpPr>
          <p:cNvPr id="17" name="TextBox 16"/>
          <p:cNvSpPr txBox="1"/>
          <p:nvPr/>
        </p:nvSpPr>
        <p:spPr>
          <a:xfrm>
            <a:off x="9334317" y="3505200"/>
            <a:ext cx="2807970" cy="1569660"/>
          </a:xfrm>
          <a:prstGeom prst="rect">
            <a:avLst/>
          </a:prstGeom>
          <a:solidFill>
            <a:schemeClr val="accent5">
              <a:lumMod val="20000"/>
              <a:lumOff val="80000"/>
            </a:schemeClr>
          </a:solidFill>
        </p:spPr>
        <p:txBody>
          <a:bodyPr wrap="square" rtlCol="0">
            <a:spAutoFit/>
          </a:bodyPr>
          <a:lstStyle/>
          <a:p>
            <a:pPr algn="ctr"/>
            <a:r>
              <a:rPr lang="en-US" sz="9600">
                <a:solidFill>
                  <a:srgbClr val="0070C0"/>
                </a:solidFill>
                <a:latin typeface="Arial-Rounded" pitchFamily="34" charset="0"/>
                <a:ea typeface="Arial-Rounded" pitchFamily="34" charset="0"/>
                <a:cs typeface="Arial-Rounded" pitchFamily="34" charset="0"/>
              </a:rPr>
              <a:t>ưng</a:t>
            </a:r>
          </a:p>
        </p:txBody>
      </p:sp>
      <p:sp>
        <p:nvSpPr>
          <p:cNvPr id="18" name="TextBox 17"/>
          <p:cNvSpPr txBox="1"/>
          <p:nvPr/>
        </p:nvSpPr>
        <p:spPr>
          <a:xfrm>
            <a:off x="9916553" y="3505200"/>
            <a:ext cx="2320636" cy="1569660"/>
          </a:xfrm>
          <a:prstGeom prst="rect">
            <a:avLst/>
          </a:prstGeom>
          <a:noFill/>
        </p:spPr>
        <p:txBody>
          <a:bodyPr wrap="square" rtlCol="0">
            <a:spAutoFit/>
          </a:bodyPr>
          <a:lstStyle/>
          <a:p>
            <a:pPr algn="ctr"/>
            <a:r>
              <a:rPr lang="en-US" sz="9600">
                <a:solidFill>
                  <a:srgbClr val="FF0000"/>
                </a:solidFill>
                <a:latin typeface="Arial-Rounded" pitchFamily="34" charset="0"/>
                <a:ea typeface="Arial-Rounded" pitchFamily="34" charset="0"/>
                <a:cs typeface="Arial-Rounded" pitchFamily="34" charset="0"/>
              </a:rPr>
              <a:t>ng</a:t>
            </a:r>
          </a:p>
        </p:txBody>
      </p:sp>
      <p:sp>
        <p:nvSpPr>
          <p:cNvPr id="19" name="TextBox 18"/>
          <p:cNvSpPr txBox="1"/>
          <p:nvPr/>
        </p:nvSpPr>
        <p:spPr>
          <a:xfrm>
            <a:off x="8915270" y="3500889"/>
            <a:ext cx="2320636" cy="1569660"/>
          </a:xfrm>
          <a:prstGeom prst="rect">
            <a:avLst/>
          </a:prstGeom>
          <a:noFill/>
        </p:spPr>
        <p:txBody>
          <a:bodyPr wrap="square" rtlCol="0">
            <a:spAutoFit/>
          </a:bodyPr>
          <a:lstStyle/>
          <a:p>
            <a:pPr algn="ctr"/>
            <a:r>
              <a:rPr lang="en-US" sz="9600">
                <a:solidFill>
                  <a:prstClr val="black">
                    <a:lumMod val="95000"/>
                    <a:lumOff val="5000"/>
                  </a:prstClr>
                </a:solidFill>
                <a:latin typeface="Arial-Rounded" pitchFamily="34" charset="0"/>
                <a:ea typeface="Arial-Rounded" pitchFamily="34" charset="0"/>
                <a:cs typeface="Arial-Rounded" pitchFamily="34" charset="0"/>
              </a:rPr>
              <a:t>ư</a:t>
            </a:r>
          </a:p>
        </p:txBody>
      </p:sp>
    </p:spTree>
    <p:extLst>
      <p:ext uri="{BB962C8B-B14F-4D97-AF65-F5344CB8AC3E}">
        <p14:creationId xmlns:p14="http://schemas.microsoft.com/office/powerpoint/2010/main" val="20428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p:bldP spid="10" grpId="0"/>
      <p:bldP spid="12" grpId="0"/>
      <p:bldP spid="13" grpId="0"/>
      <p:bldP spid="14" grpId="0" animBg="1"/>
      <p:bldP spid="15" grpId="0"/>
      <p:bldP spid="16" grpId="0"/>
      <p:bldP spid="17" grpId="0" animBg="1"/>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99356" y="41702"/>
            <a:ext cx="5791200" cy="830997"/>
          </a:xfrm>
          <a:prstGeom prst="rect">
            <a:avLst/>
          </a:prstGeom>
          <a:solidFill>
            <a:srgbClr val="FF0066"/>
          </a:solidFill>
        </p:spPr>
        <p:txBody>
          <a:bodyPr wrap="square">
            <a:spAutoFit/>
          </a:bodyPr>
          <a:lstStyle/>
          <a:p>
            <a:pPr algn="ctr">
              <a:defRPr/>
            </a:pPr>
            <a:r>
              <a:rPr lang="en-US" sz="4800" b="1" kern="0" dirty="0" err="1">
                <a:ln w="10541" cmpd="sng">
                  <a:solidFill>
                    <a:srgbClr val="4F81BD">
                      <a:shade val="88000"/>
                      <a:satMod val="110000"/>
                    </a:srgbClr>
                  </a:solidFill>
                  <a:prstDash val="solid"/>
                </a:ln>
                <a:solidFill>
                  <a:prstClr val="black"/>
                </a:solidFill>
                <a:latin typeface="Calibri"/>
              </a:rPr>
              <a:t>Mình</a:t>
            </a:r>
            <a:r>
              <a:rPr lang="en-US" sz="4800" b="1" kern="0" dirty="0">
                <a:ln w="10541" cmpd="sng">
                  <a:solidFill>
                    <a:srgbClr val="4F81BD">
                      <a:shade val="88000"/>
                      <a:satMod val="110000"/>
                    </a:srgbClr>
                  </a:solidFill>
                  <a:prstDash val="solid"/>
                </a:ln>
                <a:solidFill>
                  <a:prstClr val="black"/>
                </a:solidFill>
                <a:latin typeface="Calibri"/>
              </a:rPr>
              <a:t> </a:t>
            </a:r>
            <a:r>
              <a:rPr lang="en-US" sz="4800" b="1" kern="0" dirty="0" err="1">
                <a:ln w="10541" cmpd="sng">
                  <a:solidFill>
                    <a:srgbClr val="4F81BD">
                      <a:shade val="88000"/>
                      <a:satMod val="110000"/>
                    </a:srgbClr>
                  </a:solidFill>
                  <a:prstDash val="solid"/>
                </a:ln>
                <a:solidFill>
                  <a:prstClr val="black"/>
                </a:solidFill>
                <a:latin typeface="Calibri"/>
              </a:rPr>
              <a:t>cùng</a:t>
            </a:r>
            <a:r>
              <a:rPr lang="en-US" sz="4800" b="1" kern="0" dirty="0">
                <a:ln w="10541" cmpd="sng">
                  <a:solidFill>
                    <a:srgbClr val="4F81BD">
                      <a:shade val="88000"/>
                      <a:satMod val="110000"/>
                    </a:srgbClr>
                  </a:solidFill>
                  <a:prstDash val="solid"/>
                </a:ln>
                <a:solidFill>
                  <a:prstClr val="black"/>
                </a:solidFill>
                <a:latin typeface="Calibri"/>
              </a:rPr>
              <a:t> </a:t>
            </a:r>
            <a:r>
              <a:rPr lang="en-US" sz="4800" b="1" kern="0" dirty="0" err="1">
                <a:ln w="10541" cmpd="sng">
                  <a:solidFill>
                    <a:srgbClr val="4F81BD">
                      <a:shade val="88000"/>
                      <a:satMod val="110000"/>
                    </a:srgbClr>
                  </a:solidFill>
                  <a:prstDash val="solid"/>
                </a:ln>
                <a:solidFill>
                  <a:prstClr val="black"/>
                </a:solidFill>
                <a:latin typeface="Calibri"/>
              </a:rPr>
              <a:t>thi</a:t>
            </a:r>
            <a:r>
              <a:rPr lang="en-US" sz="4800" b="1" kern="0" dirty="0">
                <a:ln w="10541" cmpd="sng">
                  <a:solidFill>
                    <a:srgbClr val="4F81BD">
                      <a:shade val="88000"/>
                      <a:satMod val="110000"/>
                    </a:srgbClr>
                  </a:solidFill>
                  <a:prstDash val="solid"/>
                </a:ln>
                <a:solidFill>
                  <a:prstClr val="black"/>
                </a:solidFill>
                <a:latin typeface="Calibri"/>
              </a:rPr>
              <a:t> </a:t>
            </a:r>
            <a:r>
              <a:rPr lang="en-US" sz="4800" b="1" kern="0" dirty="0" err="1">
                <a:ln w="10541" cmpd="sng">
                  <a:solidFill>
                    <a:srgbClr val="4F81BD">
                      <a:shade val="88000"/>
                      <a:satMod val="110000"/>
                    </a:srgbClr>
                  </a:solidFill>
                  <a:prstDash val="solid"/>
                </a:ln>
                <a:solidFill>
                  <a:prstClr val="black"/>
                </a:solidFill>
                <a:latin typeface="Calibri"/>
              </a:rPr>
              <a:t>tài</a:t>
            </a:r>
            <a:r>
              <a:rPr lang="en-US" sz="4800" b="1" kern="0" dirty="0">
                <a:ln w="10541" cmpd="sng">
                  <a:solidFill>
                    <a:srgbClr val="4F81BD">
                      <a:shade val="88000"/>
                      <a:satMod val="110000"/>
                    </a:srgbClr>
                  </a:solidFill>
                  <a:prstDash val="solid"/>
                </a:ln>
                <a:solidFill>
                  <a:prstClr val="black"/>
                </a:solidFill>
                <a:latin typeface="Calibri"/>
              </a:rPr>
              <a:t> </a:t>
            </a:r>
            <a:r>
              <a:rPr lang="en-US" sz="4800" b="1" kern="0" dirty="0" err="1">
                <a:ln w="10541" cmpd="sng">
                  <a:solidFill>
                    <a:srgbClr val="4F81BD">
                      <a:shade val="88000"/>
                      <a:satMod val="110000"/>
                    </a:srgbClr>
                  </a:solidFill>
                  <a:prstDash val="solid"/>
                </a:ln>
                <a:solidFill>
                  <a:prstClr val="black"/>
                </a:solidFill>
                <a:latin typeface="Calibri"/>
              </a:rPr>
              <a:t>nhé</a:t>
            </a:r>
            <a:r>
              <a:rPr lang="en-US" sz="4800" b="1" kern="0" dirty="0">
                <a:ln w="10541" cmpd="sng">
                  <a:solidFill>
                    <a:srgbClr val="4F81BD">
                      <a:shade val="88000"/>
                      <a:satMod val="110000"/>
                    </a:srgbClr>
                  </a:solidFill>
                  <a:prstDash val="solid"/>
                </a:ln>
                <a:solidFill>
                  <a:prstClr val="black"/>
                </a:solidFill>
                <a:latin typeface="Calibri"/>
              </a:rPr>
              <a:t>! </a:t>
            </a:r>
            <a:endParaRPr lang="vi-VN" sz="4800" b="1" kern="0" dirty="0">
              <a:ln w="10541" cmpd="sng">
                <a:solidFill>
                  <a:srgbClr val="4F81BD">
                    <a:shade val="88000"/>
                    <a:satMod val="110000"/>
                  </a:srgbClr>
                </a:solidFill>
                <a:prstDash val="solid"/>
              </a:ln>
              <a:solidFill>
                <a:prstClr val="black"/>
              </a:solidFill>
            </a:endParaRPr>
          </a:p>
        </p:txBody>
      </p:sp>
      <p:pic>
        <p:nvPicPr>
          <p:cNvPr id="3" name="2 Minute Timer (Nh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76401" y="139274"/>
            <a:ext cx="1304925" cy="733425"/>
          </a:xfrm>
          <a:prstGeom prst="rect">
            <a:avLst/>
          </a:prstGeom>
        </p:spPr>
      </p:pic>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2956" y="872699"/>
            <a:ext cx="9144000" cy="538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bwMode="auto">
          <a:xfrm>
            <a:off x="2590800" y="2971800"/>
            <a:ext cx="7010400" cy="281940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ctr">
              <a:defRPr/>
            </a:pPr>
            <a:endParaRPr lang="en-US" sz="3600" b="1" kern="0" dirty="0">
              <a:ln w="10541" cmpd="sng">
                <a:solidFill>
                  <a:srgbClr val="4F81BD">
                    <a:shade val="88000"/>
                    <a:satMod val="110000"/>
                  </a:srgbClr>
                </a:solidFill>
                <a:prstDash val="solid"/>
              </a:ln>
              <a:solidFill>
                <a:prstClr val="black"/>
              </a:solidFill>
              <a:latin typeface="Calibri"/>
            </a:endParaRPr>
          </a:p>
          <a:p>
            <a:pPr lvl="0" algn="ctr">
              <a:defRPr/>
            </a:pPr>
            <a:r>
              <a:rPr lang="en-US" sz="3600" b="1" kern="0" dirty="0" err="1">
                <a:ln w="10541" cmpd="sng">
                  <a:solidFill>
                    <a:srgbClr val="4F81BD">
                      <a:shade val="88000"/>
                      <a:satMod val="110000"/>
                    </a:srgbClr>
                  </a:solidFill>
                  <a:prstDash val="solid"/>
                </a:ln>
                <a:solidFill>
                  <a:prstClr val="black"/>
                </a:solidFill>
                <a:latin typeface="Calibri"/>
              </a:rPr>
              <a:t>Dãy</a:t>
            </a:r>
            <a:r>
              <a:rPr lang="en-US" sz="3600" b="1" kern="0" dirty="0">
                <a:ln w="10541" cmpd="sng">
                  <a:solidFill>
                    <a:srgbClr val="4F81BD">
                      <a:shade val="88000"/>
                      <a:satMod val="110000"/>
                    </a:srgbClr>
                  </a:solidFill>
                  <a:prstDash val="solid"/>
                </a:ln>
                <a:solidFill>
                  <a:prstClr val="black"/>
                </a:solidFill>
                <a:latin typeface="Calibri"/>
              </a:rPr>
              <a:t> 1: </a:t>
            </a:r>
            <a:r>
              <a:rPr lang="en-US" sz="3600" b="1" kern="0" dirty="0" err="1">
                <a:ln w="10541" cmpd="sng">
                  <a:solidFill>
                    <a:srgbClr val="4F81BD">
                      <a:shade val="88000"/>
                      <a:satMod val="110000"/>
                    </a:srgbClr>
                  </a:solidFill>
                  <a:prstDash val="solid"/>
                </a:ln>
                <a:solidFill>
                  <a:prstClr val="black"/>
                </a:solidFill>
                <a:latin typeface="Calibri"/>
              </a:rPr>
              <a:t>tạo</a:t>
            </a:r>
            <a:r>
              <a:rPr lang="en-US" sz="3600" b="1" kern="0" dirty="0">
                <a:ln w="10541" cmpd="sng">
                  <a:solidFill>
                    <a:srgbClr val="4F81BD">
                      <a:shade val="88000"/>
                      <a:satMod val="110000"/>
                    </a:srgbClr>
                  </a:solidFill>
                  <a:prstDash val="solid"/>
                </a:ln>
                <a:solidFill>
                  <a:prstClr val="black"/>
                </a:solidFill>
                <a:latin typeface="Calibri"/>
              </a:rPr>
              <a:t> </a:t>
            </a:r>
            <a:r>
              <a:rPr lang="en-US" sz="3600" b="1" kern="0" dirty="0" err="1">
                <a:ln w="10541" cmpd="sng">
                  <a:solidFill>
                    <a:srgbClr val="4F81BD">
                      <a:shade val="88000"/>
                      <a:satMod val="110000"/>
                    </a:srgbClr>
                  </a:solidFill>
                  <a:prstDash val="solid"/>
                </a:ln>
                <a:solidFill>
                  <a:prstClr val="black"/>
                </a:solidFill>
                <a:latin typeface="Calibri"/>
              </a:rPr>
              <a:t>và</a:t>
            </a:r>
            <a:r>
              <a:rPr lang="en-US" sz="3600" b="1" kern="0" dirty="0">
                <a:ln w="10541" cmpd="sng">
                  <a:solidFill>
                    <a:srgbClr val="4F81BD">
                      <a:shade val="88000"/>
                      <a:satMod val="110000"/>
                    </a:srgbClr>
                  </a:solidFill>
                  <a:prstDash val="solid"/>
                </a:ln>
                <a:solidFill>
                  <a:prstClr val="black"/>
                </a:solidFill>
                <a:latin typeface="Calibri"/>
              </a:rPr>
              <a:t> </a:t>
            </a:r>
            <a:r>
              <a:rPr lang="en-US" sz="3600" b="1" kern="0" dirty="0" err="1">
                <a:ln w="10541" cmpd="sng">
                  <a:solidFill>
                    <a:srgbClr val="4F81BD">
                      <a:shade val="88000"/>
                      <a:satMod val="110000"/>
                    </a:srgbClr>
                  </a:solidFill>
                  <a:prstDash val="solid"/>
                </a:ln>
                <a:solidFill>
                  <a:prstClr val="black"/>
                </a:solidFill>
                <a:latin typeface="Calibri"/>
              </a:rPr>
              <a:t>ghép</a:t>
            </a:r>
            <a:r>
              <a:rPr lang="en-US" sz="3600" b="1" kern="0" dirty="0">
                <a:ln w="10541" cmpd="sng">
                  <a:solidFill>
                    <a:srgbClr val="4F81BD">
                      <a:shade val="88000"/>
                      <a:satMod val="110000"/>
                    </a:srgbClr>
                  </a:solidFill>
                  <a:prstDash val="solid"/>
                </a:ln>
                <a:solidFill>
                  <a:prstClr val="black"/>
                </a:solidFill>
                <a:latin typeface="Calibri"/>
              </a:rPr>
              <a:t> </a:t>
            </a:r>
            <a:r>
              <a:rPr lang="en-US" sz="3600" b="1" kern="0" dirty="0" err="1">
                <a:ln w="10541" cmpd="sng">
                  <a:solidFill>
                    <a:srgbClr val="4F81BD">
                      <a:shade val="88000"/>
                      <a:satMod val="110000"/>
                    </a:srgbClr>
                  </a:solidFill>
                  <a:prstDash val="solid"/>
                </a:ln>
                <a:solidFill>
                  <a:prstClr val="black"/>
                </a:solidFill>
                <a:latin typeface="Calibri"/>
              </a:rPr>
              <a:t>tiếng</a:t>
            </a:r>
            <a:r>
              <a:rPr lang="en-US" sz="3600" b="1" kern="0" dirty="0">
                <a:ln w="10541" cmpd="sng">
                  <a:solidFill>
                    <a:srgbClr val="4F81BD">
                      <a:shade val="88000"/>
                      <a:satMod val="110000"/>
                    </a:srgbClr>
                  </a:solidFill>
                  <a:prstDash val="solid"/>
                </a:ln>
                <a:solidFill>
                  <a:prstClr val="black"/>
                </a:solidFill>
                <a:latin typeface="Calibri"/>
              </a:rPr>
              <a:t> </a:t>
            </a:r>
            <a:r>
              <a:rPr lang="en-US" sz="3600" b="1" kern="0" dirty="0" err="1">
                <a:ln w="10541" cmpd="sng">
                  <a:solidFill>
                    <a:srgbClr val="4F81BD">
                      <a:shade val="88000"/>
                      <a:satMod val="110000"/>
                    </a:srgbClr>
                  </a:solidFill>
                  <a:prstDash val="solid"/>
                </a:ln>
                <a:solidFill>
                  <a:prstClr val="black"/>
                </a:solidFill>
                <a:latin typeface="Calibri"/>
              </a:rPr>
              <a:t>có</a:t>
            </a:r>
            <a:r>
              <a:rPr lang="en-US" sz="3600" b="1" kern="0" dirty="0">
                <a:ln w="10541" cmpd="sng">
                  <a:solidFill>
                    <a:srgbClr val="4F81BD">
                      <a:shade val="88000"/>
                      <a:satMod val="110000"/>
                    </a:srgbClr>
                  </a:solidFill>
                  <a:prstDash val="solid"/>
                </a:ln>
                <a:solidFill>
                  <a:prstClr val="black"/>
                </a:solidFill>
                <a:latin typeface="Calibri"/>
              </a:rPr>
              <a:t> </a:t>
            </a:r>
            <a:r>
              <a:rPr lang="en-US" sz="3600" b="1" kern="0" dirty="0" err="1">
                <a:ln w="10541" cmpd="sng">
                  <a:solidFill>
                    <a:srgbClr val="4F81BD">
                      <a:shade val="88000"/>
                      <a:satMod val="110000"/>
                    </a:srgbClr>
                  </a:solidFill>
                  <a:prstDash val="solid"/>
                </a:ln>
                <a:solidFill>
                  <a:prstClr val="black"/>
                </a:solidFill>
                <a:latin typeface="Calibri"/>
              </a:rPr>
              <a:t>vần</a:t>
            </a:r>
            <a:r>
              <a:rPr lang="en-US" sz="3600" b="1" kern="0" dirty="0">
                <a:ln w="10541" cmpd="sng">
                  <a:solidFill>
                    <a:srgbClr val="4F81BD">
                      <a:shade val="88000"/>
                      <a:satMod val="110000"/>
                    </a:srgbClr>
                  </a:solidFill>
                  <a:prstDash val="solid"/>
                </a:ln>
                <a:solidFill>
                  <a:prstClr val="black"/>
                </a:solidFill>
                <a:latin typeface="Calibri"/>
              </a:rPr>
              <a:t> </a:t>
            </a:r>
            <a:r>
              <a:rPr lang="en-US" sz="3600" b="1" kern="0" dirty="0" err="1">
                <a:ln w="10541" cmpd="sng">
                  <a:solidFill>
                    <a:srgbClr val="4F81BD">
                      <a:shade val="88000"/>
                      <a:satMod val="110000"/>
                    </a:srgbClr>
                  </a:solidFill>
                  <a:prstDash val="solid"/>
                </a:ln>
                <a:solidFill>
                  <a:srgbClr val="FF0066"/>
                </a:solidFill>
                <a:latin typeface="Calibri"/>
              </a:rPr>
              <a:t>ong</a:t>
            </a:r>
            <a:r>
              <a:rPr lang="en-US" sz="3600" b="1" kern="0" dirty="0">
                <a:ln w="10541" cmpd="sng">
                  <a:solidFill>
                    <a:srgbClr val="4F81BD">
                      <a:shade val="88000"/>
                      <a:satMod val="110000"/>
                    </a:srgbClr>
                  </a:solidFill>
                  <a:prstDash val="solid"/>
                </a:ln>
                <a:solidFill>
                  <a:prstClr val="black"/>
                </a:solidFill>
                <a:latin typeface="Calibri"/>
              </a:rPr>
              <a:t> </a:t>
            </a:r>
          </a:p>
          <a:p>
            <a:pPr lvl="0" algn="ctr">
              <a:defRPr/>
            </a:pPr>
            <a:r>
              <a:rPr lang="en-US" sz="3600" b="1" kern="0" dirty="0" err="1">
                <a:ln w="10541" cmpd="sng">
                  <a:solidFill>
                    <a:srgbClr val="4F81BD">
                      <a:shade val="88000"/>
                      <a:satMod val="110000"/>
                    </a:srgbClr>
                  </a:solidFill>
                  <a:prstDash val="solid"/>
                </a:ln>
                <a:solidFill>
                  <a:prstClr val="black"/>
                </a:solidFill>
                <a:latin typeface="Calibri"/>
              </a:rPr>
              <a:t>Dãy</a:t>
            </a:r>
            <a:r>
              <a:rPr lang="en-US" sz="3600" b="1" kern="0" dirty="0">
                <a:ln w="10541" cmpd="sng">
                  <a:solidFill>
                    <a:srgbClr val="4F81BD">
                      <a:shade val="88000"/>
                      <a:satMod val="110000"/>
                    </a:srgbClr>
                  </a:solidFill>
                  <a:prstDash val="solid"/>
                </a:ln>
                <a:solidFill>
                  <a:prstClr val="black"/>
                </a:solidFill>
                <a:latin typeface="Calibri"/>
              </a:rPr>
              <a:t> 2: </a:t>
            </a:r>
            <a:r>
              <a:rPr lang="en-US" sz="3600" b="1" kern="0" dirty="0" err="1">
                <a:ln w="10541" cmpd="sng">
                  <a:solidFill>
                    <a:srgbClr val="4F81BD">
                      <a:shade val="88000"/>
                      <a:satMod val="110000"/>
                    </a:srgbClr>
                  </a:solidFill>
                  <a:prstDash val="solid"/>
                </a:ln>
                <a:solidFill>
                  <a:prstClr val="black"/>
                </a:solidFill>
                <a:latin typeface="Calibri"/>
              </a:rPr>
              <a:t>Tạo</a:t>
            </a:r>
            <a:r>
              <a:rPr lang="en-US" sz="3600" b="1" kern="0" dirty="0">
                <a:ln w="10541" cmpd="sng">
                  <a:solidFill>
                    <a:srgbClr val="4F81BD">
                      <a:shade val="88000"/>
                      <a:satMod val="110000"/>
                    </a:srgbClr>
                  </a:solidFill>
                  <a:prstDash val="solid"/>
                </a:ln>
                <a:solidFill>
                  <a:prstClr val="black"/>
                </a:solidFill>
                <a:latin typeface="Calibri"/>
              </a:rPr>
              <a:t> </a:t>
            </a:r>
            <a:r>
              <a:rPr lang="en-US" sz="3600" b="1" kern="0" dirty="0" err="1">
                <a:ln w="10541" cmpd="sng">
                  <a:solidFill>
                    <a:srgbClr val="4F81BD">
                      <a:shade val="88000"/>
                      <a:satMod val="110000"/>
                    </a:srgbClr>
                  </a:solidFill>
                  <a:prstDash val="solid"/>
                </a:ln>
                <a:solidFill>
                  <a:prstClr val="black"/>
                </a:solidFill>
                <a:latin typeface="Calibri"/>
              </a:rPr>
              <a:t>và</a:t>
            </a:r>
            <a:r>
              <a:rPr lang="en-US" sz="3600" b="1" kern="0" dirty="0">
                <a:ln w="10541" cmpd="sng">
                  <a:solidFill>
                    <a:srgbClr val="4F81BD">
                      <a:shade val="88000"/>
                      <a:satMod val="110000"/>
                    </a:srgbClr>
                  </a:solidFill>
                  <a:prstDash val="solid"/>
                </a:ln>
                <a:solidFill>
                  <a:prstClr val="black"/>
                </a:solidFill>
                <a:latin typeface="Calibri"/>
              </a:rPr>
              <a:t> </a:t>
            </a:r>
            <a:r>
              <a:rPr lang="en-US" sz="3600" b="1" kern="0" dirty="0" err="1">
                <a:ln w="10541" cmpd="sng">
                  <a:solidFill>
                    <a:srgbClr val="4F81BD">
                      <a:shade val="88000"/>
                      <a:satMod val="110000"/>
                    </a:srgbClr>
                  </a:solidFill>
                  <a:prstDash val="solid"/>
                </a:ln>
                <a:solidFill>
                  <a:prstClr val="black"/>
                </a:solidFill>
                <a:latin typeface="Calibri"/>
              </a:rPr>
              <a:t>ghép</a:t>
            </a:r>
            <a:r>
              <a:rPr lang="en-US" sz="3600" b="1" kern="0" dirty="0">
                <a:ln w="10541" cmpd="sng">
                  <a:solidFill>
                    <a:srgbClr val="4F81BD">
                      <a:shade val="88000"/>
                      <a:satMod val="110000"/>
                    </a:srgbClr>
                  </a:solidFill>
                  <a:prstDash val="solid"/>
                </a:ln>
                <a:solidFill>
                  <a:prstClr val="black"/>
                </a:solidFill>
                <a:latin typeface="Calibri"/>
              </a:rPr>
              <a:t> </a:t>
            </a:r>
            <a:r>
              <a:rPr lang="en-US" sz="3600" b="1" kern="0" dirty="0" err="1">
                <a:ln w="10541" cmpd="sng">
                  <a:solidFill>
                    <a:srgbClr val="4F81BD">
                      <a:shade val="88000"/>
                      <a:satMod val="110000"/>
                    </a:srgbClr>
                  </a:solidFill>
                  <a:prstDash val="solid"/>
                </a:ln>
                <a:solidFill>
                  <a:prstClr val="black"/>
                </a:solidFill>
                <a:latin typeface="Calibri"/>
              </a:rPr>
              <a:t>tiếng</a:t>
            </a:r>
            <a:r>
              <a:rPr lang="en-US" sz="3600" b="1" kern="0" dirty="0">
                <a:ln w="10541" cmpd="sng">
                  <a:solidFill>
                    <a:srgbClr val="4F81BD">
                      <a:shade val="88000"/>
                      <a:satMod val="110000"/>
                    </a:srgbClr>
                  </a:solidFill>
                  <a:prstDash val="solid"/>
                </a:ln>
                <a:solidFill>
                  <a:prstClr val="black"/>
                </a:solidFill>
                <a:latin typeface="Calibri"/>
              </a:rPr>
              <a:t> </a:t>
            </a:r>
            <a:r>
              <a:rPr lang="en-US" sz="3600" b="1" kern="0" dirty="0" err="1">
                <a:ln w="10541" cmpd="sng">
                  <a:solidFill>
                    <a:srgbClr val="4F81BD">
                      <a:shade val="88000"/>
                      <a:satMod val="110000"/>
                    </a:srgbClr>
                  </a:solidFill>
                  <a:prstDash val="solid"/>
                </a:ln>
                <a:solidFill>
                  <a:prstClr val="black"/>
                </a:solidFill>
                <a:latin typeface="Calibri"/>
              </a:rPr>
              <a:t>có</a:t>
            </a:r>
            <a:r>
              <a:rPr lang="en-US" sz="3600" b="1" kern="0" dirty="0">
                <a:ln w="10541" cmpd="sng">
                  <a:solidFill>
                    <a:srgbClr val="4F81BD">
                      <a:shade val="88000"/>
                      <a:satMod val="110000"/>
                    </a:srgbClr>
                  </a:solidFill>
                  <a:prstDash val="solid"/>
                </a:ln>
                <a:solidFill>
                  <a:prstClr val="black"/>
                </a:solidFill>
                <a:latin typeface="Calibri"/>
              </a:rPr>
              <a:t> </a:t>
            </a:r>
            <a:r>
              <a:rPr lang="en-US" sz="3600" b="1" kern="0" dirty="0" err="1">
                <a:ln w="10541" cmpd="sng">
                  <a:solidFill>
                    <a:srgbClr val="4F81BD">
                      <a:shade val="88000"/>
                      <a:satMod val="110000"/>
                    </a:srgbClr>
                  </a:solidFill>
                  <a:prstDash val="solid"/>
                </a:ln>
                <a:solidFill>
                  <a:prstClr val="black"/>
                </a:solidFill>
                <a:latin typeface="Calibri"/>
              </a:rPr>
              <a:t>vần</a:t>
            </a:r>
            <a:r>
              <a:rPr lang="en-US" sz="3600" b="1" kern="0" dirty="0">
                <a:ln w="10541" cmpd="sng">
                  <a:solidFill>
                    <a:srgbClr val="4F81BD">
                      <a:shade val="88000"/>
                      <a:satMod val="110000"/>
                    </a:srgbClr>
                  </a:solidFill>
                  <a:prstDash val="solid"/>
                </a:ln>
                <a:solidFill>
                  <a:prstClr val="black"/>
                </a:solidFill>
                <a:latin typeface="Calibri"/>
              </a:rPr>
              <a:t> </a:t>
            </a:r>
            <a:r>
              <a:rPr lang="en-US" sz="3600" b="1" kern="0" dirty="0" err="1">
                <a:ln w="10541" cmpd="sng">
                  <a:solidFill>
                    <a:srgbClr val="4F81BD">
                      <a:shade val="88000"/>
                      <a:satMod val="110000"/>
                    </a:srgbClr>
                  </a:solidFill>
                  <a:prstDash val="solid"/>
                </a:ln>
                <a:solidFill>
                  <a:srgbClr val="FF0066"/>
                </a:solidFill>
                <a:latin typeface="Calibri"/>
              </a:rPr>
              <a:t>ông</a:t>
            </a:r>
            <a:endParaRPr lang="en-US" sz="3600" b="1" kern="0" dirty="0">
              <a:ln w="10541" cmpd="sng">
                <a:solidFill>
                  <a:srgbClr val="4F81BD">
                    <a:shade val="88000"/>
                    <a:satMod val="110000"/>
                  </a:srgbClr>
                </a:solidFill>
                <a:prstDash val="solid"/>
              </a:ln>
              <a:solidFill>
                <a:srgbClr val="FF0066"/>
              </a:solidFill>
              <a:latin typeface="Calibri"/>
            </a:endParaRPr>
          </a:p>
          <a:p>
            <a:pPr lvl="0" algn="ctr">
              <a:defRPr/>
            </a:pPr>
            <a:r>
              <a:rPr lang="en-US" sz="3600" b="1" kern="0" dirty="0" err="1">
                <a:ln w="10541" cmpd="sng">
                  <a:solidFill>
                    <a:srgbClr val="4F81BD">
                      <a:shade val="88000"/>
                      <a:satMod val="110000"/>
                    </a:srgbClr>
                  </a:solidFill>
                  <a:prstDash val="solid"/>
                </a:ln>
                <a:latin typeface="Calibri"/>
              </a:rPr>
              <a:t>Dãy</a:t>
            </a:r>
            <a:r>
              <a:rPr lang="en-US" sz="3600" b="1" kern="0" dirty="0">
                <a:ln w="10541" cmpd="sng">
                  <a:solidFill>
                    <a:srgbClr val="4F81BD">
                      <a:shade val="88000"/>
                      <a:satMod val="110000"/>
                    </a:srgbClr>
                  </a:solidFill>
                  <a:prstDash val="solid"/>
                </a:ln>
                <a:latin typeface="Calibri"/>
              </a:rPr>
              <a:t> 3: </a:t>
            </a:r>
            <a:r>
              <a:rPr lang="en-US" sz="3600" b="1" kern="0" dirty="0" err="1">
                <a:ln w="10541" cmpd="sng">
                  <a:solidFill>
                    <a:srgbClr val="4F81BD">
                      <a:shade val="88000"/>
                      <a:satMod val="110000"/>
                    </a:srgbClr>
                  </a:solidFill>
                  <a:prstDash val="solid"/>
                </a:ln>
                <a:latin typeface="Calibri"/>
              </a:rPr>
              <a:t>Tạo</a:t>
            </a:r>
            <a:r>
              <a:rPr lang="en-US" sz="3600" b="1" kern="0" dirty="0">
                <a:ln w="10541" cmpd="sng">
                  <a:solidFill>
                    <a:srgbClr val="4F81BD">
                      <a:shade val="88000"/>
                      <a:satMod val="110000"/>
                    </a:srgbClr>
                  </a:solidFill>
                  <a:prstDash val="solid"/>
                </a:ln>
                <a:latin typeface="Calibri"/>
              </a:rPr>
              <a:t> </a:t>
            </a:r>
            <a:r>
              <a:rPr lang="en-US" sz="3600" b="1" kern="0" dirty="0" err="1">
                <a:ln w="10541" cmpd="sng">
                  <a:solidFill>
                    <a:srgbClr val="4F81BD">
                      <a:shade val="88000"/>
                      <a:satMod val="110000"/>
                    </a:srgbClr>
                  </a:solidFill>
                  <a:prstDash val="solid"/>
                </a:ln>
                <a:latin typeface="Calibri"/>
              </a:rPr>
              <a:t>và</a:t>
            </a:r>
            <a:r>
              <a:rPr lang="en-US" sz="3600" b="1" kern="0" dirty="0">
                <a:ln w="10541" cmpd="sng">
                  <a:solidFill>
                    <a:srgbClr val="4F81BD">
                      <a:shade val="88000"/>
                      <a:satMod val="110000"/>
                    </a:srgbClr>
                  </a:solidFill>
                  <a:prstDash val="solid"/>
                </a:ln>
                <a:latin typeface="Calibri"/>
              </a:rPr>
              <a:t> </a:t>
            </a:r>
            <a:r>
              <a:rPr lang="en-US" sz="3600" b="1" kern="0" dirty="0" err="1">
                <a:ln w="10541" cmpd="sng">
                  <a:solidFill>
                    <a:srgbClr val="4F81BD">
                      <a:shade val="88000"/>
                      <a:satMod val="110000"/>
                    </a:srgbClr>
                  </a:solidFill>
                  <a:prstDash val="solid"/>
                </a:ln>
                <a:latin typeface="Calibri"/>
              </a:rPr>
              <a:t>ghép</a:t>
            </a:r>
            <a:r>
              <a:rPr lang="en-US" sz="3600" b="1" kern="0" dirty="0">
                <a:ln w="10541" cmpd="sng">
                  <a:solidFill>
                    <a:srgbClr val="4F81BD">
                      <a:shade val="88000"/>
                      <a:satMod val="110000"/>
                    </a:srgbClr>
                  </a:solidFill>
                  <a:prstDash val="solid"/>
                </a:ln>
                <a:latin typeface="Calibri"/>
              </a:rPr>
              <a:t> </a:t>
            </a:r>
            <a:r>
              <a:rPr lang="en-US" sz="3600" b="1" kern="0" dirty="0" err="1">
                <a:ln w="10541" cmpd="sng">
                  <a:solidFill>
                    <a:srgbClr val="4F81BD">
                      <a:shade val="88000"/>
                      <a:satMod val="110000"/>
                    </a:srgbClr>
                  </a:solidFill>
                  <a:prstDash val="solid"/>
                </a:ln>
                <a:latin typeface="Calibri"/>
              </a:rPr>
              <a:t>tiếng</a:t>
            </a:r>
            <a:r>
              <a:rPr lang="en-US" sz="3600" b="1" kern="0" dirty="0">
                <a:ln w="10541" cmpd="sng">
                  <a:solidFill>
                    <a:srgbClr val="4F81BD">
                      <a:shade val="88000"/>
                      <a:satMod val="110000"/>
                    </a:srgbClr>
                  </a:solidFill>
                  <a:prstDash val="solid"/>
                </a:ln>
                <a:latin typeface="Calibri"/>
              </a:rPr>
              <a:t> </a:t>
            </a:r>
            <a:r>
              <a:rPr lang="en-US" sz="3600" b="1" kern="0" dirty="0" err="1">
                <a:ln w="10541" cmpd="sng">
                  <a:solidFill>
                    <a:srgbClr val="4F81BD">
                      <a:shade val="88000"/>
                      <a:satMod val="110000"/>
                    </a:srgbClr>
                  </a:solidFill>
                  <a:prstDash val="solid"/>
                </a:ln>
                <a:latin typeface="Calibri"/>
              </a:rPr>
              <a:t>có</a:t>
            </a:r>
            <a:r>
              <a:rPr lang="en-US" sz="3600" b="1" kern="0" dirty="0">
                <a:ln w="10541" cmpd="sng">
                  <a:solidFill>
                    <a:srgbClr val="4F81BD">
                      <a:shade val="88000"/>
                      <a:satMod val="110000"/>
                    </a:srgbClr>
                  </a:solidFill>
                  <a:prstDash val="solid"/>
                </a:ln>
                <a:latin typeface="Calibri"/>
              </a:rPr>
              <a:t> </a:t>
            </a:r>
            <a:r>
              <a:rPr lang="en-US" sz="3600" b="1" kern="0" dirty="0" err="1">
                <a:ln w="10541" cmpd="sng">
                  <a:solidFill>
                    <a:srgbClr val="4F81BD">
                      <a:shade val="88000"/>
                      <a:satMod val="110000"/>
                    </a:srgbClr>
                  </a:solidFill>
                  <a:prstDash val="solid"/>
                </a:ln>
                <a:latin typeface="Calibri"/>
              </a:rPr>
              <a:t>vần</a:t>
            </a:r>
            <a:r>
              <a:rPr lang="en-US" sz="3600" b="1" kern="0" dirty="0">
                <a:ln w="10541" cmpd="sng">
                  <a:solidFill>
                    <a:srgbClr val="4F81BD">
                      <a:shade val="88000"/>
                      <a:satMod val="110000"/>
                    </a:srgbClr>
                  </a:solidFill>
                  <a:prstDash val="solid"/>
                </a:ln>
                <a:latin typeface="Calibri"/>
              </a:rPr>
              <a:t> </a:t>
            </a:r>
            <a:r>
              <a:rPr lang="en-US" sz="3600" b="1" kern="0" dirty="0" err="1">
                <a:ln w="10541" cmpd="sng">
                  <a:solidFill>
                    <a:srgbClr val="4F81BD">
                      <a:shade val="88000"/>
                      <a:satMod val="110000"/>
                    </a:srgbClr>
                  </a:solidFill>
                  <a:prstDash val="solid"/>
                </a:ln>
                <a:solidFill>
                  <a:srgbClr val="FF0066"/>
                </a:solidFill>
                <a:latin typeface="Calibri"/>
              </a:rPr>
              <a:t>ung</a:t>
            </a:r>
            <a:r>
              <a:rPr lang="en-US" sz="3600" b="1" kern="0" dirty="0">
                <a:ln w="10541" cmpd="sng">
                  <a:solidFill>
                    <a:srgbClr val="4F81BD">
                      <a:shade val="88000"/>
                      <a:satMod val="110000"/>
                    </a:srgbClr>
                  </a:solidFill>
                  <a:prstDash val="solid"/>
                </a:ln>
                <a:solidFill>
                  <a:srgbClr val="FF0066"/>
                </a:solidFill>
                <a:latin typeface="Calibri"/>
              </a:rPr>
              <a:t>, </a:t>
            </a:r>
            <a:r>
              <a:rPr lang="en-US" sz="3600" b="1" kern="0" dirty="0" err="1">
                <a:ln w="10541" cmpd="sng">
                  <a:solidFill>
                    <a:srgbClr val="4F81BD">
                      <a:shade val="88000"/>
                      <a:satMod val="110000"/>
                    </a:srgbClr>
                  </a:solidFill>
                  <a:prstDash val="solid"/>
                </a:ln>
                <a:solidFill>
                  <a:srgbClr val="FF0066"/>
                </a:solidFill>
                <a:latin typeface="Calibri"/>
              </a:rPr>
              <a:t>ưng</a:t>
            </a:r>
            <a:endParaRPr lang="vi-VN" sz="3600" b="1" kern="0" dirty="0">
              <a:ln w="10541" cmpd="sng">
                <a:solidFill>
                  <a:srgbClr val="4F81BD">
                    <a:shade val="88000"/>
                    <a:satMod val="110000"/>
                  </a:srgbClr>
                </a:solidFill>
                <a:prstDash val="solid"/>
              </a:ln>
              <a:solidFill>
                <a:srgbClr val="FF0066"/>
              </a:solidFill>
            </a:endParaRPr>
          </a:p>
        </p:txBody>
      </p:sp>
    </p:spTree>
    <p:extLst>
      <p:ext uri="{BB962C8B-B14F-4D97-AF65-F5344CB8AC3E}">
        <p14:creationId xmlns:p14="http://schemas.microsoft.com/office/powerpoint/2010/main" val="137766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barn(inVertical)">
                                      <p:cBhvr>
                                        <p:cTn id="14" dur="500"/>
                                        <p:tgtEl>
                                          <p:spTgt spid="5">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10"/>
                                        <p:tgtEl>
                                          <p:spTgt spid="5">
                                            <p:txEl>
                                              <p:pRg st="3" end="3"/>
                                            </p:txEl>
                                          </p:spTgt>
                                        </p:tgtEl>
                                      </p:cBhvr>
                                    </p:animEffect>
                                    <p:anim calcmode="lin" valueType="num">
                                      <p:cBhvr>
                                        <p:cTn id="20" dur="1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1" dur="1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3"/>
                                        </p:tgtEl>
                                      </p:cBhvr>
                                    </p:cmd>
                                  </p:childTnLst>
                                </p:cTn>
                              </p:par>
                            </p:childTnLst>
                          </p:cTn>
                        </p:par>
                      </p:childTnLst>
                    </p:cTn>
                  </p:par>
                </p:childTnLst>
              </p:cTn>
              <p:nextCondLst>
                <p:cond evt="onClick" delay="0">
                  <p:tgtEl>
                    <p:spTgt spid="3"/>
                  </p:tgtEl>
                </p:cond>
              </p:nextCondLst>
            </p:seq>
            <p:video>
              <p:cMediaNode vol="80000">
                <p:cTn id="27"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99356" y="41702"/>
            <a:ext cx="5791200" cy="830997"/>
          </a:xfrm>
          <a:prstGeom prst="rect">
            <a:avLst/>
          </a:prstGeom>
          <a:solidFill>
            <a:srgbClr val="FF0066"/>
          </a:solidFill>
        </p:spPr>
        <p:txBody>
          <a:bodyPr wrap="square">
            <a:spAutoFit/>
          </a:bodyPr>
          <a:lstStyle/>
          <a:p>
            <a:pPr algn="ctr">
              <a:defRPr/>
            </a:pPr>
            <a:r>
              <a:rPr lang="en-US" sz="48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Mình</a:t>
            </a:r>
            <a:r>
              <a:rPr lang="en-US" sz="48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cùng</a:t>
            </a:r>
            <a:r>
              <a:rPr lang="en-US" sz="48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thi</a:t>
            </a:r>
            <a:r>
              <a:rPr lang="en-US" sz="48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tài</a:t>
            </a:r>
            <a:r>
              <a:rPr lang="en-US" sz="48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nhé</a:t>
            </a:r>
            <a:r>
              <a:rPr lang="en-US" sz="48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endParaRPr lang="vi-VN" sz="48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p:cNvSpPr/>
          <p:nvPr/>
        </p:nvSpPr>
        <p:spPr>
          <a:xfrm>
            <a:off x="1905000" y="1259176"/>
            <a:ext cx="8382000" cy="769441"/>
          </a:xfrm>
          <a:prstGeom prst="rect">
            <a:avLst/>
          </a:prstGeom>
          <a:solidFill>
            <a:srgbClr val="FFFF00"/>
          </a:solidFill>
        </p:spPr>
        <p:txBody>
          <a:bodyPr wrap="square">
            <a:spAutoFit/>
          </a:bodyPr>
          <a:lstStyle/>
          <a:p>
            <a:pPr lvl="0" algn="ctr"/>
            <a:r>
              <a:rPr lang="en-US" sz="44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Dãy</a:t>
            </a:r>
            <a:r>
              <a:rPr lang="en-US" sz="44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1: </a:t>
            </a:r>
            <a:r>
              <a:rPr lang="en-US" sz="44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Tạo</a:t>
            </a:r>
            <a:r>
              <a:rPr lang="en-US" sz="44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tiếng</a:t>
            </a:r>
            <a:r>
              <a:rPr lang="en-US" sz="44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44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vần</a:t>
            </a:r>
            <a:r>
              <a:rPr lang="en-US" sz="44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kern="0" dirty="0" err="1">
                <a:ln w="10541" cmpd="sng">
                  <a:solidFill>
                    <a:srgbClr val="4F81BD">
                      <a:shade val="88000"/>
                      <a:satMod val="110000"/>
                    </a:srgbClr>
                  </a:solidFill>
                  <a:prstDash val="solid"/>
                </a:ln>
                <a:solidFill>
                  <a:srgbClr val="FF0066"/>
                </a:solidFill>
                <a:latin typeface="Arial-Rounded" panose="020B0500000000000000" pitchFamily="34" charset="0"/>
                <a:ea typeface="Arial-Rounded" panose="020B0500000000000000" pitchFamily="34" charset="0"/>
                <a:cs typeface="Arial-Rounded" panose="020B0500000000000000" pitchFamily="34" charset="0"/>
              </a:rPr>
              <a:t>ong</a:t>
            </a:r>
            <a:endParaRPr lang="en-US" sz="4400" b="1" kern="0" dirty="0">
              <a:ln w="10541" cmpd="sng">
                <a:solidFill>
                  <a:srgbClr val="4F81BD">
                    <a:shade val="88000"/>
                    <a:satMod val="110000"/>
                  </a:srgbClr>
                </a:solidFill>
                <a:prstDash val="solid"/>
              </a:ln>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2362200" y="2705726"/>
            <a:ext cx="7924800" cy="1323439"/>
          </a:xfrm>
          <a:prstGeom prst="rect">
            <a:avLst/>
          </a:prstGeom>
          <a:solidFill>
            <a:srgbClr val="FFFF00"/>
          </a:solidFill>
        </p:spPr>
        <p:txBody>
          <a:bodyPr wrap="square">
            <a:spAutoFit/>
          </a:bodyPr>
          <a:lstStyle/>
          <a:p>
            <a:pPr lvl="0" algn="ctr"/>
            <a:r>
              <a:rPr lang="en-US" sz="80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dòng</a:t>
            </a:r>
            <a:r>
              <a:rPr lang="en-US" sz="80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80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võng</a:t>
            </a:r>
            <a:endParaRPr lang="en-US" sz="8000" b="1" kern="0" dirty="0">
              <a:ln w="10541" cmpd="sng">
                <a:solidFill>
                  <a:srgbClr val="4F81BD">
                    <a:shade val="88000"/>
                    <a:satMod val="110000"/>
                  </a:srgbClr>
                </a:solidFill>
                <a:prstDash val="solid"/>
              </a:ln>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Minus 4"/>
          <p:cNvSpPr/>
          <p:nvPr/>
        </p:nvSpPr>
        <p:spPr>
          <a:xfrm>
            <a:off x="3505201" y="3700383"/>
            <a:ext cx="1752599" cy="304800"/>
          </a:xfrm>
          <a:prstGeom prst="mathMinus">
            <a:avLst/>
          </a:prstGeom>
          <a:solidFill>
            <a:srgbClr val="4F81BD"/>
          </a:solidFill>
          <a:ln w="25400" cap="flat" cmpd="sng" algn="ctr">
            <a:solidFill>
              <a:srgbClr val="4F81BD">
                <a:shade val="50000"/>
              </a:srgbClr>
            </a:solidFill>
            <a:prstDash val="solid"/>
          </a:ln>
          <a:effectLst/>
        </p:spPr>
        <p:txBody>
          <a:bodyPr rtlCol="0" anchor="ctr"/>
          <a:lstStyle/>
          <a:p>
            <a:pPr algn="ctr">
              <a:defRPr/>
            </a:pPr>
            <a:endParaRPr lang="vi-VN" kern="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Minus 5"/>
          <p:cNvSpPr/>
          <p:nvPr/>
        </p:nvSpPr>
        <p:spPr>
          <a:xfrm>
            <a:off x="8077200" y="3724365"/>
            <a:ext cx="1676400" cy="304800"/>
          </a:xfrm>
          <a:prstGeom prst="mathMinus">
            <a:avLst/>
          </a:prstGeom>
          <a:solidFill>
            <a:srgbClr val="4F81BD"/>
          </a:solidFill>
          <a:ln w="25400" cap="flat" cmpd="sng" algn="ctr">
            <a:solidFill>
              <a:srgbClr val="4F81BD">
                <a:shade val="50000"/>
              </a:srgbClr>
            </a:solidFill>
            <a:prstDash val="solid"/>
          </a:ln>
          <a:effectLst/>
        </p:spPr>
        <p:txBody>
          <a:bodyPr rtlCol="0" anchor="ctr"/>
          <a:lstStyle/>
          <a:p>
            <a:pPr algn="ctr">
              <a:defRPr/>
            </a:pPr>
            <a:endParaRPr lang="vi-VN" kern="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7076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99356" y="41702"/>
            <a:ext cx="5791200" cy="830997"/>
          </a:xfrm>
          <a:prstGeom prst="rect">
            <a:avLst/>
          </a:prstGeom>
          <a:solidFill>
            <a:srgbClr val="FF0066"/>
          </a:solidFill>
        </p:spPr>
        <p:txBody>
          <a:bodyPr wrap="square">
            <a:spAutoFit/>
          </a:bodyPr>
          <a:lstStyle/>
          <a:p>
            <a:pPr algn="ctr">
              <a:defRPr/>
            </a:pPr>
            <a:r>
              <a:rPr lang="en-US" sz="48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Mình</a:t>
            </a:r>
            <a:r>
              <a:rPr lang="en-US" sz="48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cùng</a:t>
            </a:r>
            <a:r>
              <a:rPr lang="en-US" sz="48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thi</a:t>
            </a:r>
            <a:r>
              <a:rPr lang="en-US" sz="48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tài</a:t>
            </a:r>
            <a:r>
              <a:rPr lang="en-US" sz="48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nhé</a:t>
            </a:r>
            <a:r>
              <a:rPr lang="en-US" sz="48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endParaRPr lang="vi-VN" sz="48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p:cNvSpPr/>
          <p:nvPr/>
        </p:nvSpPr>
        <p:spPr>
          <a:xfrm>
            <a:off x="2438400" y="1143001"/>
            <a:ext cx="6858000" cy="769441"/>
          </a:xfrm>
          <a:prstGeom prst="rect">
            <a:avLst/>
          </a:prstGeom>
          <a:solidFill>
            <a:srgbClr val="FFFF00"/>
          </a:solidFill>
        </p:spPr>
        <p:txBody>
          <a:bodyPr wrap="square">
            <a:spAutoFit/>
          </a:bodyPr>
          <a:lstStyle/>
          <a:p>
            <a:pPr lvl="0" algn="ctr"/>
            <a:r>
              <a:rPr lang="en-US" sz="44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Dãy</a:t>
            </a:r>
            <a:r>
              <a:rPr lang="en-US" sz="44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2: </a:t>
            </a:r>
            <a:r>
              <a:rPr lang="en-US" sz="44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Tạo</a:t>
            </a:r>
            <a:r>
              <a:rPr lang="en-US" sz="44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tiếng</a:t>
            </a:r>
            <a:r>
              <a:rPr lang="en-US" sz="44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44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vần</a:t>
            </a:r>
            <a:r>
              <a:rPr lang="en-US" sz="44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kern="0" dirty="0" err="1">
                <a:ln w="10541" cmpd="sng">
                  <a:solidFill>
                    <a:srgbClr val="4F81BD">
                      <a:shade val="88000"/>
                      <a:satMod val="110000"/>
                    </a:srgbClr>
                  </a:solidFill>
                  <a:prstDash val="solid"/>
                </a:ln>
                <a:solidFill>
                  <a:srgbClr val="FF0066"/>
                </a:solidFill>
                <a:latin typeface="Arial-Rounded" panose="020B0500000000000000" pitchFamily="34" charset="0"/>
                <a:ea typeface="Arial-Rounded" panose="020B0500000000000000" pitchFamily="34" charset="0"/>
                <a:cs typeface="Arial-Rounded" panose="020B0500000000000000" pitchFamily="34" charset="0"/>
              </a:rPr>
              <a:t>ông</a:t>
            </a:r>
            <a:endParaRPr lang="en-US" sz="4400" b="1" kern="0" dirty="0">
              <a:ln w="10541" cmpd="sng">
                <a:solidFill>
                  <a:srgbClr val="4F81BD">
                    <a:shade val="88000"/>
                    <a:satMod val="110000"/>
                  </a:srgbClr>
                </a:solidFill>
                <a:prstDash val="solid"/>
              </a:ln>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2322534" y="2618510"/>
            <a:ext cx="7544844" cy="1323439"/>
          </a:xfrm>
          <a:prstGeom prst="rect">
            <a:avLst/>
          </a:prstGeom>
          <a:solidFill>
            <a:srgbClr val="FFFF00"/>
          </a:solidFill>
        </p:spPr>
        <p:txBody>
          <a:bodyPr wrap="square">
            <a:spAutoFit/>
          </a:bodyPr>
          <a:lstStyle/>
          <a:p>
            <a:pPr lvl="0" algn="ctr"/>
            <a:r>
              <a:rPr lang="en-US" sz="80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bổng</a:t>
            </a:r>
            <a:r>
              <a:rPr lang="en-US" sz="80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80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cộng</a:t>
            </a:r>
            <a:endParaRPr lang="en-US" sz="8000" b="1" kern="0" dirty="0">
              <a:ln w="10541" cmpd="sng">
                <a:solidFill>
                  <a:srgbClr val="4F81BD">
                    <a:shade val="88000"/>
                    <a:satMod val="110000"/>
                  </a:srgbClr>
                </a:solidFill>
                <a:prstDash val="solid"/>
              </a:ln>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Minus 5"/>
          <p:cNvSpPr/>
          <p:nvPr/>
        </p:nvSpPr>
        <p:spPr>
          <a:xfrm>
            <a:off x="3354626" y="3637149"/>
            <a:ext cx="1674574" cy="304800"/>
          </a:xfrm>
          <a:prstGeom prst="mathMinus">
            <a:avLst/>
          </a:prstGeom>
          <a:solidFill>
            <a:srgbClr val="4F81BD"/>
          </a:solidFill>
          <a:ln w="25400" cap="flat" cmpd="sng" algn="ctr">
            <a:solidFill>
              <a:srgbClr val="4F81BD">
                <a:shade val="50000"/>
              </a:srgbClr>
            </a:solidFill>
            <a:prstDash val="solid"/>
          </a:ln>
          <a:effectLst/>
        </p:spPr>
        <p:txBody>
          <a:bodyPr rtlCol="0" anchor="ctr"/>
          <a:lstStyle/>
          <a:p>
            <a:pPr algn="ctr">
              <a:defRPr/>
            </a:pPr>
            <a:endParaRPr lang="vi-VN" kern="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Minus 6"/>
          <p:cNvSpPr/>
          <p:nvPr/>
        </p:nvSpPr>
        <p:spPr>
          <a:xfrm>
            <a:off x="7812742" y="3637149"/>
            <a:ext cx="1674574" cy="304800"/>
          </a:xfrm>
          <a:prstGeom prst="mathMinus">
            <a:avLst/>
          </a:prstGeom>
          <a:solidFill>
            <a:srgbClr val="4F81BD"/>
          </a:solidFill>
          <a:ln w="25400" cap="flat" cmpd="sng" algn="ctr">
            <a:solidFill>
              <a:srgbClr val="4F81BD">
                <a:shade val="50000"/>
              </a:srgbClr>
            </a:solidFill>
            <a:prstDash val="solid"/>
          </a:ln>
          <a:effectLst/>
        </p:spPr>
        <p:txBody>
          <a:bodyPr rtlCol="0" anchor="ctr"/>
          <a:lstStyle/>
          <a:p>
            <a:pPr algn="ctr">
              <a:defRPr/>
            </a:pPr>
            <a:endParaRPr lang="vi-VN" kern="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278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99356" y="41702"/>
            <a:ext cx="5791200" cy="830997"/>
          </a:xfrm>
          <a:prstGeom prst="rect">
            <a:avLst/>
          </a:prstGeom>
          <a:solidFill>
            <a:srgbClr val="FF0066"/>
          </a:solidFill>
        </p:spPr>
        <p:txBody>
          <a:bodyPr wrap="square">
            <a:spAutoFit/>
          </a:bodyPr>
          <a:lstStyle/>
          <a:p>
            <a:pPr algn="ctr">
              <a:defRPr/>
            </a:pPr>
            <a:r>
              <a:rPr lang="en-US" sz="48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Mình</a:t>
            </a:r>
            <a:r>
              <a:rPr lang="en-US" sz="48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cùng</a:t>
            </a:r>
            <a:r>
              <a:rPr lang="en-US" sz="48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thi</a:t>
            </a:r>
            <a:r>
              <a:rPr lang="en-US" sz="48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tài</a:t>
            </a:r>
            <a:r>
              <a:rPr lang="en-US" sz="48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nhé</a:t>
            </a:r>
            <a:r>
              <a:rPr lang="en-US" sz="48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endParaRPr lang="vi-VN" sz="48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p:cNvSpPr/>
          <p:nvPr/>
        </p:nvSpPr>
        <p:spPr>
          <a:xfrm>
            <a:off x="1905000" y="1229603"/>
            <a:ext cx="8534400" cy="1754326"/>
          </a:xfrm>
          <a:prstGeom prst="rect">
            <a:avLst/>
          </a:prstGeom>
          <a:solidFill>
            <a:srgbClr val="FFFF00"/>
          </a:solidFill>
        </p:spPr>
        <p:txBody>
          <a:bodyPr wrap="square">
            <a:spAutoFit/>
          </a:bodyPr>
          <a:lstStyle/>
          <a:p>
            <a:pPr lvl="0" algn="ctr"/>
            <a:r>
              <a:rPr lang="en-US" sz="54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Dãy</a:t>
            </a:r>
            <a:r>
              <a:rPr lang="en-US" sz="54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3: </a:t>
            </a:r>
            <a:r>
              <a:rPr lang="en-US" sz="54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Tạo</a:t>
            </a:r>
            <a:r>
              <a:rPr lang="en-US" sz="54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tiếng</a:t>
            </a:r>
            <a:r>
              <a:rPr lang="en-US" sz="54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54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vần</a:t>
            </a:r>
            <a:r>
              <a:rPr lang="en-US" sz="54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a:p>
            <a:pPr lvl="0" algn="ctr"/>
            <a:r>
              <a:rPr lang="en-US" sz="5400" b="1" kern="0" dirty="0" err="1">
                <a:ln w="10541" cmpd="sng">
                  <a:solidFill>
                    <a:srgbClr val="4F81BD">
                      <a:shade val="88000"/>
                      <a:satMod val="110000"/>
                    </a:srgbClr>
                  </a:solidFill>
                  <a:prstDash val="solid"/>
                </a:ln>
                <a:solidFill>
                  <a:srgbClr val="FF0066"/>
                </a:solidFill>
                <a:latin typeface="Arial-Rounded" panose="020B0500000000000000" pitchFamily="34" charset="0"/>
                <a:ea typeface="Arial-Rounded" panose="020B0500000000000000" pitchFamily="34" charset="0"/>
                <a:cs typeface="Arial-Rounded" panose="020B0500000000000000" pitchFamily="34" charset="0"/>
              </a:rPr>
              <a:t>ung</a:t>
            </a:r>
            <a:r>
              <a:rPr lang="en-US" sz="5400" b="1" kern="0" dirty="0">
                <a:ln w="10541" cmpd="sng">
                  <a:solidFill>
                    <a:srgbClr val="4F81BD">
                      <a:shade val="88000"/>
                      <a:satMod val="110000"/>
                    </a:srgbClr>
                  </a:solidFill>
                  <a:prstDash val="solid"/>
                </a:ln>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ln w="10541" cmpd="sng">
                  <a:solidFill>
                    <a:srgbClr val="4F81BD">
                      <a:shade val="88000"/>
                      <a:satMod val="110000"/>
                    </a:srgbClr>
                  </a:solidFill>
                  <a:prstDash val="solid"/>
                </a:ln>
                <a:solidFill>
                  <a:srgbClr val="FF0066"/>
                </a:solidFill>
                <a:latin typeface="Arial-Rounded" panose="020B0500000000000000" pitchFamily="34" charset="0"/>
                <a:ea typeface="Arial-Rounded" panose="020B0500000000000000" pitchFamily="34" charset="0"/>
                <a:cs typeface="Arial-Rounded" panose="020B0500000000000000" pitchFamily="34" charset="0"/>
              </a:rPr>
              <a:t>ưng</a:t>
            </a:r>
            <a:endParaRPr lang="en-US" sz="5400" b="1" kern="0" dirty="0">
              <a:ln w="10541" cmpd="sng">
                <a:solidFill>
                  <a:srgbClr val="4F81BD">
                    <a:shade val="88000"/>
                    <a:satMod val="110000"/>
                  </a:srgbClr>
                </a:solidFill>
                <a:prstDash val="solid"/>
              </a:ln>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1905000" y="3002058"/>
            <a:ext cx="3276600" cy="2554545"/>
          </a:xfrm>
          <a:prstGeom prst="rect">
            <a:avLst/>
          </a:prstGeom>
          <a:solidFill>
            <a:srgbClr val="FFFF00"/>
          </a:solidFill>
        </p:spPr>
        <p:txBody>
          <a:bodyPr wrap="square">
            <a:spAutoFit/>
          </a:bodyPr>
          <a:lstStyle/>
          <a:p>
            <a:pPr lvl="0" algn="ctr"/>
            <a:r>
              <a:rPr lang="en-US" sz="80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thúng</a:t>
            </a:r>
            <a:r>
              <a:rPr lang="en-US" sz="80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80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vũng</a:t>
            </a:r>
            <a:endParaRPr lang="en-US" sz="8000" b="1" kern="0" dirty="0">
              <a:ln w="10541" cmpd="sng">
                <a:solidFill>
                  <a:srgbClr val="4F81BD">
                    <a:shade val="88000"/>
                    <a:satMod val="110000"/>
                  </a:srgbClr>
                </a:solidFill>
                <a:prstDash val="solid"/>
              </a:ln>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4"/>
          <p:cNvSpPr/>
          <p:nvPr/>
        </p:nvSpPr>
        <p:spPr>
          <a:xfrm>
            <a:off x="7010400" y="3002058"/>
            <a:ext cx="3352800" cy="2554545"/>
          </a:xfrm>
          <a:prstGeom prst="rect">
            <a:avLst/>
          </a:prstGeom>
          <a:solidFill>
            <a:srgbClr val="FFFF00"/>
          </a:solidFill>
        </p:spPr>
        <p:txBody>
          <a:bodyPr wrap="square">
            <a:spAutoFit/>
          </a:bodyPr>
          <a:lstStyle/>
          <a:p>
            <a:pPr lvl="0" algn="ctr"/>
            <a:r>
              <a:rPr lang="en-US" sz="80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đựng</a:t>
            </a:r>
            <a:r>
              <a:rPr lang="en-US" sz="8000" b="1" kern="0" dirty="0">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8000" b="1" kern="0" dirty="0" err="1">
                <a:ln w="10541" cmpd="sng">
                  <a:solidFill>
                    <a:srgbClr val="4F81BD">
                      <a:shade val="88000"/>
                      <a:satMod val="110000"/>
                    </a:srgbClr>
                  </a:solidFill>
                  <a:prstDash val="solid"/>
                </a:ln>
                <a:solidFill>
                  <a:prstClr val="black"/>
                </a:solidFill>
                <a:latin typeface="Arial-Rounded" panose="020B0500000000000000" pitchFamily="34" charset="0"/>
                <a:ea typeface="Arial-Rounded" panose="020B0500000000000000" pitchFamily="34" charset="0"/>
                <a:cs typeface="Arial-Rounded" panose="020B0500000000000000" pitchFamily="34" charset="0"/>
              </a:rPr>
              <a:t>hửng</a:t>
            </a:r>
            <a:endParaRPr lang="en-US" sz="8000" b="1" kern="0" dirty="0">
              <a:ln w="10541" cmpd="sng">
                <a:solidFill>
                  <a:srgbClr val="4F81BD">
                    <a:shade val="88000"/>
                    <a:satMod val="110000"/>
                  </a:srgbClr>
                </a:solidFill>
                <a:prstDash val="solid"/>
              </a:ln>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Minus 5"/>
          <p:cNvSpPr/>
          <p:nvPr/>
        </p:nvSpPr>
        <p:spPr>
          <a:xfrm>
            <a:off x="3199356" y="4126929"/>
            <a:ext cx="1676400" cy="304800"/>
          </a:xfrm>
          <a:prstGeom prst="mathMinus">
            <a:avLst/>
          </a:prstGeom>
          <a:solidFill>
            <a:srgbClr val="4F81BD"/>
          </a:solidFill>
          <a:ln w="25400" cap="flat" cmpd="sng" algn="ctr">
            <a:solidFill>
              <a:srgbClr val="4F81BD">
                <a:shade val="50000"/>
              </a:srgbClr>
            </a:solidFill>
            <a:prstDash val="solid"/>
          </a:ln>
          <a:effectLst/>
        </p:spPr>
        <p:txBody>
          <a:bodyPr rtlCol="0" anchor="ctr"/>
          <a:lstStyle/>
          <a:p>
            <a:pPr algn="ctr">
              <a:defRPr/>
            </a:pPr>
            <a:endParaRPr lang="vi-VN" kern="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Minus 6"/>
          <p:cNvSpPr/>
          <p:nvPr/>
        </p:nvSpPr>
        <p:spPr>
          <a:xfrm>
            <a:off x="2971800" y="5251802"/>
            <a:ext cx="1676400" cy="304800"/>
          </a:xfrm>
          <a:prstGeom prst="mathMinus">
            <a:avLst/>
          </a:prstGeom>
          <a:solidFill>
            <a:srgbClr val="4F81BD"/>
          </a:solidFill>
          <a:ln w="25400" cap="flat" cmpd="sng" algn="ctr">
            <a:solidFill>
              <a:srgbClr val="4F81BD">
                <a:shade val="50000"/>
              </a:srgbClr>
            </a:solidFill>
            <a:prstDash val="solid"/>
          </a:ln>
          <a:effectLst/>
        </p:spPr>
        <p:txBody>
          <a:bodyPr rtlCol="0" anchor="ctr"/>
          <a:lstStyle/>
          <a:p>
            <a:pPr algn="ctr">
              <a:defRPr/>
            </a:pPr>
            <a:endParaRPr lang="vi-VN" kern="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Minus 7"/>
          <p:cNvSpPr/>
          <p:nvPr/>
        </p:nvSpPr>
        <p:spPr>
          <a:xfrm>
            <a:off x="8305800" y="4126929"/>
            <a:ext cx="1676400" cy="304800"/>
          </a:xfrm>
          <a:prstGeom prst="mathMinus">
            <a:avLst/>
          </a:prstGeom>
          <a:solidFill>
            <a:srgbClr val="4F81BD"/>
          </a:solidFill>
          <a:ln w="25400" cap="flat" cmpd="sng" algn="ctr">
            <a:solidFill>
              <a:srgbClr val="4F81BD">
                <a:shade val="50000"/>
              </a:srgbClr>
            </a:solidFill>
            <a:prstDash val="solid"/>
          </a:ln>
          <a:effectLst/>
        </p:spPr>
        <p:txBody>
          <a:bodyPr rtlCol="0" anchor="ctr"/>
          <a:lstStyle/>
          <a:p>
            <a:pPr algn="ctr">
              <a:defRPr/>
            </a:pPr>
            <a:endParaRPr lang="vi-VN" kern="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Minus 8"/>
          <p:cNvSpPr/>
          <p:nvPr/>
        </p:nvSpPr>
        <p:spPr>
          <a:xfrm>
            <a:off x="8152356" y="5391277"/>
            <a:ext cx="1676400" cy="304800"/>
          </a:xfrm>
          <a:prstGeom prst="mathMinus">
            <a:avLst/>
          </a:prstGeom>
          <a:solidFill>
            <a:srgbClr val="4F81BD"/>
          </a:solidFill>
          <a:ln w="25400" cap="flat" cmpd="sng" algn="ctr">
            <a:solidFill>
              <a:srgbClr val="4F81BD">
                <a:shade val="50000"/>
              </a:srgbClr>
            </a:solidFill>
            <a:prstDash val="solid"/>
          </a:ln>
          <a:effectLst/>
        </p:spPr>
        <p:txBody>
          <a:bodyPr rtlCol="0" anchor="ctr"/>
          <a:lstStyle/>
          <a:p>
            <a:pPr algn="ctr">
              <a:defRPr/>
            </a:pPr>
            <a:endParaRPr lang="vi-VN" kern="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5876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ttps://www.freeppt7.com">
  <a:themeElements>
    <a:clrScheme name="自定义 1">
      <a:dk1>
        <a:sysClr val="windowText" lastClr="000000"/>
      </a:dk1>
      <a:lt1>
        <a:sysClr val="window" lastClr="FFFFFF"/>
      </a:lt1>
      <a:dk2>
        <a:srgbClr val="44546A"/>
      </a:dk2>
      <a:lt2>
        <a:srgbClr val="E7E6E6"/>
      </a:lt2>
      <a:accent1>
        <a:srgbClr val="2D5419"/>
      </a:accent1>
      <a:accent2>
        <a:srgbClr val="2D5419"/>
      </a:accent2>
      <a:accent3>
        <a:srgbClr val="2D5419"/>
      </a:accent3>
      <a:accent4>
        <a:srgbClr val="2D5419"/>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377</TotalTime>
  <Words>491</Words>
  <Application>Microsoft Office PowerPoint</Application>
  <PresentationFormat>Widescreen</PresentationFormat>
  <Paragraphs>141</Paragraphs>
  <Slides>32</Slides>
  <Notes>7</Notes>
  <HiddenSlides>0</HiddenSlides>
  <MMClips>5</MMClips>
  <ScaleCrop>false</ScaleCrop>
  <HeadingPairs>
    <vt:vector size="6" baseType="variant">
      <vt:variant>
        <vt:lpstr>Fonts Used</vt:lpstr>
      </vt:variant>
      <vt:variant>
        <vt:i4>16</vt:i4>
      </vt:variant>
      <vt:variant>
        <vt:lpstr>Theme</vt:lpstr>
      </vt:variant>
      <vt:variant>
        <vt:i4>8</vt:i4>
      </vt:variant>
      <vt:variant>
        <vt:lpstr>Slide Titles</vt:lpstr>
      </vt:variant>
      <vt:variant>
        <vt:i4>32</vt:i4>
      </vt:variant>
    </vt:vector>
  </HeadingPairs>
  <TitlesOfParts>
    <vt:vector size="56" baseType="lpstr">
      <vt:lpstr>等线</vt:lpstr>
      <vt:lpstr>等线 Light</vt:lpstr>
      <vt:lpstr>#9Slide03 Arima Madurai Black</vt:lpstr>
      <vt:lpstr>#9Slide07 HoneyCream</vt:lpstr>
      <vt:lpstr>Aptos</vt:lpstr>
      <vt:lpstr>Aptos Display</vt:lpstr>
      <vt:lpstr>Arial</vt:lpstr>
      <vt:lpstr>Arial Rounded MT Bold</vt:lpstr>
      <vt:lpstr>Arial-Rounded</vt:lpstr>
      <vt:lpstr>Calibri</vt:lpstr>
      <vt:lpstr>Calibri Light</vt:lpstr>
      <vt:lpstr>Cambria</vt:lpstr>
      <vt:lpstr>SVN-Newton</vt:lpstr>
      <vt:lpstr>SVN-Ready</vt:lpstr>
      <vt:lpstr>Times New Roman</vt:lpstr>
      <vt:lpstr>Wingdings</vt:lpstr>
      <vt:lpstr>1_Default Design</vt:lpstr>
      <vt:lpstr>https://www.freeppt7.com</vt:lpstr>
      <vt:lpstr>1_https://www.freeppt7.com</vt:lpstr>
      <vt:lpstr>Office Theme</vt:lpstr>
      <vt:lpstr>4_Office Theme</vt:lpstr>
      <vt:lpstr>5_Office Theme</vt:lpstr>
      <vt:lpstr>2_Office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Administrator</cp:lastModifiedBy>
  <cp:revision>104</cp:revision>
  <dcterms:created xsi:type="dcterms:W3CDTF">2020-11-09T02:45:03Z</dcterms:created>
  <dcterms:modified xsi:type="dcterms:W3CDTF">2025-12-19T06:47:44Z</dcterms:modified>
</cp:coreProperties>
</file>