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7"/>
  </p:notesMasterIdLst>
  <p:sldIdLst>
    <p:sldId id="2686" r:id="rId3"/>
    <p:sldId id="2865" r:id="rId4"/>
    <p:sldId id="2855" r:id="rId5"/>
    <p:sldId id="2878" r:id="rId6"/>
    <p:sldId id="2871" r:id="rId7"/>
    <p:sldId id="293" r:id="rId8"/>
    <p:sldId id="2894" r:id="rId9"/>
    <p:sldId id="2899" r:id="rId10"/>
    <p:sldId id="2901" r:id="rId11"/>
    <p:sldId id="2895" r:id="rId12"/>
    <p:sldId id="2896" r:id="rId13"/>
    <p:sldId id="2898" r:id="rId14"/>
    <p:sldId id="2893" r:id="rId15"/>
    <p:sldId id="28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DD51F-AA48-4F3F-B8B5-472381A4E948}"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FDC8A-FF39-451B-9AF4-D6CD7A5EAC91}" type="slidenum">
              <a:rPr lang="en-US" smtClean="0"/>
              <a:t>‹#›</a:t>
            </a:fld>
            <a:endParaRPr lang="en-US"/>
          </a:p>
        </p:txBody>
      </p:sp>
    </p:spTree>
    <p:extLst>
      <p:ext uri="{BB962C8B-B14F-4D97-AF65-F5344CB8AC3E}">
        <p14:creationId xmlns:p14="http://schemas.microsoft.com/office/powerpoint/2010/main" val="292826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F0484-0F60-4837-8BE2-4414FF4B5C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39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5D768-FE41-43FD-AE61-807F5F1E1F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163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63479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958525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C6418121-784A-4E6E-B480-6B9EF381C80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2" name="任意多边形: 形状 11">
            <a:extLst>
              <a:ext uri="{FF2B5EF4-FFF2-40B4-BE49-F238E27FC236}">
                <a16:creationId xmlns:a16="http://schemas.microsoft.com/office/drawing/2014/main" id="{320B1EB9-D8F8-4CAA-8FB1-89D4628A95E7}"/>
              </a:ext>
            </a:extLst>
          </p:cNvPr>
          <p:cNvSpPr>
            <a:spLocks noGrp="1"/>
          </p:cNvSpPr>
          <p:nvPr>
            <p:ph type="pic" sz="quarter" idx="10"/>
          </p:nvPr>
        </p:nvSpPr>
        <p:spPr>
          <a:xfrm>
            <a:off x="4328771" y="2302506"/>
            <a:ext cx="1127808" cy="1127460"/>
          </a:xfrm>
          <a:custGeom>
            <a:avLst/>
            <a:gdLst>
              <a:gd name="connsiteX0" fmla="*/ 563904 w 1127808"/>
              <a:gd name="connsiteY0" fmla="*/ 0 h 1127460"/>
              <a:gd name="connsiteX1" fmla="*/ 1127808 w 1127808"/>
              <a:gd name="connsiteY1" fmla="*/ 563730 h 1127460"/>
              <a:gd name="connsiteX2" fmla="*/ 563904 w 1127808"/>
              <a:gd name="connsiteY2" fmla="*/ 1127460 h 1127460"/>
              <a:gd name="connsiteX3" fmla="*/ 0 w 1127808"/>
              <a:gd name="connsiteY3" fmla="*/ 563730 h 1127460"/>
              <a:gd name="connsiteX4" fmla="*/ 563904 w 1127808"/>
              <a:gd name="connsiteY4" fmla="*/ 0 h 112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808" h="1127460">
                <a:moveTo>
                  <a:pt x="563904" y="0"/>
                </a:moveTo>
                <a:cubicBezTo>
                  <a:pt x="875340" y="0"/>
                  <a:pt x="1127808" y="252390"/>
                  <a:pt x="1127808" y="563730"/>
                </a:cubicBezTo>
                <a:cubicBezTo>
                  <a:pt x="1127808" y="875070"/>
                  <a:pt x="875340" y="1127460"/>
                  <a:pt x="563904" y="1127460"/>
                </a:cubicBezTo>
                <a:cubicBezTo>
                  <a:pt x="252468" y="1127460"/>
                  <a:pt x="0" y="875070"/>
                  <a:pt x="0" y="563730"/>
                </a:cubicBezTo>
                <a:cubicBezTo>
                  <a:pt x="0" y="252390"/>
                  <a:pt x="252468" y="0"/>
                  <a:pt x="563904" y="0"/>
                </a:cubicBezTo>
                <a:close/>
              </a:path>
            </a:pathLst>
          </a:custGeom>
        </p:spPr>
        <p:txBody>
          <a:bodyPr wrap="square">
            <a:noAutofit/>
          </a:bodyPr>
          <a:lstStyle/>
          <a:p>
            <a:endParaRPr lang="zh-CN" altLang="en-US"/>
          </a:p>
        </p:txBody>
      </p:sp>
      <p:sp>
        <p:nvSpPr>
          <p:cNvPr id="15" name="任意多边形: 形状 14">
            <a:extLst>
              <a:ext uri="{FF2B5EF4-FFF2-40B4-BE49-F238E27FC236}">
                <a16:creationId xmlns:a16="http://schemas.microsoft.com/office/drawing/2014/main" id="{B6674F26-0F92-402A-8E01-2DF18CC2E903}"/>
              </a:ext>
            </a:extLst>
          </p:cNvPr>
          <p:cNvSpPr>
            <a:spLocks noGrp="1"/>
          </p:cNvSpPr>
          <p:nvPr>
            <p:ph type="pic" sz="quarter" idx="11"/>
          </p:nvPr>
        </p:nvSpPr>
        <p:spPr>
          <a:xfrm>
            <a:off x="5966658" y="2549342"/>
            <a:ext cx="1754752" cy="1754208"/>
          </a:xfrm>
          <a:custGeom>
            <a:avLst/>
            <a:gdLst>
              <a:gd name="connsiteX0" fmla="*/ 877376 w 1754752"/>
              <a:gd name="connsiteY0" fmla="*/ 0 h 1754208"/>
              <a:gd name="connsiteX1" fmla="*/ 1754752 w 1754752"/>
              <a:gd name="connsiteY1" fmla="*/ 877104 h 1754208"/>
              <a:gd name="connsiteX2" fmla="*/ 877376 w 1754752"/>
              <a:gd name="connsiteY2" fmla="*/ 1754208 h 1754208"/>
              <a:gd name="connsiteX3" fmla="*/ 0 w 1754752"/>
              <a:gd name="connsiteY3" fmla="*/ 877104 h 1754208"/>
              <a:gd name="connsiteX4" fmla="*/ 877376 w 1754752"/>
              <a:gd name="connsiteY4" fmla="*/ 0 h 175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752" h="1754208">
                <a:moveTo>
                  <a:pt x="877376" y="0"/>
                </a:moveTo>
                <a:cubicBezTo>
                  <a:pt x="1361937" y="0"/>
                  <a:pt x="1754752" y="392693"/>
                  <a:pt x="1754752" y="877104"/>
                </a:cubicBezTo>
                <a:cubicBezTo>
                  <a:pt x="1754752" y="1361515"/>
                  <a:pt x="1361937" y="1754208"/>
                  <a:pt x="877376" y="1754208"/>
                </a:cubicBezTo>
                <a:cubicBezTo>
                  <a:pt x="392815" y="1754208"/>
                  <a:pt x="0" y="1361515"/>
                  <a:pt x="0" y="877104"/>
                </a:cubicBezTo>
                <a:cubicBezTo>
                  <a:pt x="0" y="392693"/>
                  <a:pt x="392815" y="0"/>
                  <a:pt x="877376" y="0"/>
                </a:cubicBezTo>
                <a:close/>
              </a:path>
            </a:pathLst>
          </a:custGeom>
        </p:spPr>
        <p:txBody>
          <a:bodyPr wrap="square">
            <a:noAutofit/>
          </a:bodyPr>
          <a:lstStyle/>
          <a:p>
            <a:endParaRPr lang="zh-CN" altLang="en-US"/>
          </a:p>
        </p:txBody>
      </p:sp>
      <p:sp>
        <p:nvSpPr>
          <p:cNvPr id="17" name="任意多边形: 形状 16">
            <a:extLst>
              <a:ext uri="{FF2B5EF4-FFF2-40B4-BE49-F238E27FC236}">
                <a16:creationId xmlns:a16="http://schemas.microsoft.com/office/drawing/2014/main" id="{20FAC8E9-B351-43EB-B134-930A2B66DBCB}"/>
              </a:ext>
            </a:extLst>
          </p:cNvPr>
          <p:cNvSpPr>
            <a:spLocks noGrp="1"/>
          </p:cNvSpPr>
          <p:nvPr>
            <p:ph type="pic" sz="quarter" idx="12"/>
          </p:nvPr>
        </p:nvSpPr>
        <p:spPr>
          <a:xfrm>
            <a:off x="4474027" y="3776019"/>
            <a:ext cx="1485000" cy="1484542"/>
          </a:xfrm>
          <a:custGeom>
            <a:avLst/>
            <a:gdLst>
              <a:gd name="connsiteX0" fmla="*/ 742500 w 1485000"/>
              <a:gd name="connsiteY0" fmla="*/ 0 h 1484542"/>
              <a:gd name="connsiteX1" fmla="*/ 1485000 w 1485000"/>
              <a:gd name="connsiteY1" fmla="*/ 742271 h 1484542"/>
              <a:gd name="connsiteX2" fmla="*/ 742500 w 1485000"/>
              <a:gd name="connsiteY2" fmla="*/ 1484542 h 1484542"/>
              <a:gd name="connsiteX3" fmla="*/ 0 w 1485000"/>
              <a:gd name="connsiteY3" fmla="*/ 742271 h 1484542"/>
              <a:gd name="connsiteX4" fmla="*/ 742500 w 1485000"/>
              <a:gd name="connsiteY4" fmla="*/ 0 h 148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000" h="1484542">
                <a:moveTo>
                  <a:pt x="742500" y="0"/>
                </a:moveTo>
                <a:cubicBezTo>
                  <a:pt x="1152572" y="0"/>
                  <a:pt x="1485000" y="332326"/>
                  <a:pt x="1485000" y="742271"/>
                </a:cubicBezTo>
                <a:cubicBezTo>
                  <a:pt x="1485000" y="1152216"/>
                  <a:pt x="1152572" y="1484542"/>
                  <a:pt x="742500" y="1484542"/>
                </a:cubicBezTo>
                <a:cubicBezTo>
                  <a:pt x="332428" y="1484542"/>
                  <a:pt x="0" y="1152216"/>
                  <a:pt x="0" y="742271"/>
                </a:cubicBezTo>
                <a:cubicBezTo>
                  <a:pt x="0" y="332326"/>
                  <a:pt x="332428" y="0"/>
                  <a:pt x="74250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98505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560326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5120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740431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267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7961072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6242BEB6-94BE-421B-8334-6C2D305EEE4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2088792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pic>
        <p:nvPicPr>
          <p:cNvPr id="5" name="图片 4" descr="背景图案&#10;&#10;描述已自动生成">
            <a:extLst>
              <a:ext uri="{FF2B5EF4-FFF2-40B4-BE49-F238E27FC236}">
                <a16:creationId xmlns:a16="http://schemas.microsoft.com/office/drawing/2014/main" id="{94DFFF94-43C1-4EE2-9C3E-75A6B909F860}"/>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0" name="任意多边形: 形状 9">
            <a:extLst>
              <a:ext uri="{FF2B5EF4-FFF2-40B4-BE49-F238E27FC236}">
                <a16:creationId xmlns:a16="http://schemas.microsoft.com/office/drawing/2014/main" id="{E30DF200-C2B1-4026-A551-7DCEE247E046}"/>
              </a:ext>
            </a:extLst>
          </p:cNvPr>
          <p:cNvSpPr>
            <a:spLocks noGrp="1"/>
          </p:cNvSpPr>
          <p:nvPr>
            <p:ph type="pic" sz="quarter" idx="10"/>
          </p:nvPr>
        </p:nvSpPr>
        <p:spPr>
          <a:xfrm>
            <a:off x="1209675" y="1991510"/>
            <a:ext cx="3313130" cy="3313128"/>
          </a:xfrm>
          <a:custGeom>
            <a:avLst/>
            <a:gdLst>
              <a:gd name="connsiteX0" fmla="*/ 1656565 w 3313130"/>
              <a:gd name="connsiteY0" fmla="*/ 0 h 3313128"/>
              <a:gd name="connsiteX1" fmla="*/ 3313130 w 3313130"/>
              <a:gd name="connsiteY1" fmla="*/ 1656564 h 3313128"/>
              <a:gd name="connsiteX2" fmla="*/ 1656565 w 3313130"/>
              <a:gd name="connsiteY2" fmla="*/ 3313128 h 3313128"/>
              <a:gd name="connsiteX3" fmla="*/ 0 w 3313130"/>
              <a:gd name="connsiteY3" fmla="*/ 1656564 h 3313128"/>
              <a:gd name="connsiteX4" fmla="*/ 1656565 w 3313130"/>
              <a:gd name="connsiteY4" fmla="*/ 0 h 33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130" h="3313128">
                <a:moveTo>
                  <a:pt x="1656565" y="0"/>
                </a:moveTo>
                <a:cubicBezTo>
                  <a:pt x="2571461" y="0"/>
                  <a:pt x="3313130" y="741669"/>
                  <a:pt x="3313130" y="1656564"/>
                </a:cubicBezTo>
                <a:cubicBezTo>
                  <a:pt x="3313130" y="2571459"/>
                  <a:pt x="2571461" y="3313128"/>
                  <a:pt x="1656565" y="3313128"/>
                </a:cubicBezTo>
                <a:cubicBezTo>
                  <a:pt x="741669" y="3313128"/>
                  <a:pt x="0" y="2571459"/>
                  <a:pt x="0" y="1656564"/>
                </a:cubicBezTo>
                <a:cubicBezTo>
                  <a:pt x="0" y="741669"/>
                  <a:pt x="741669" y="0"/>
                  <a:pt x="165656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90964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14D5F47C-F3BA-4603-B023-CC774CC4DB7F}"/>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任意多边形: 形状 5">
            <a:extLst>
              <a:ext uri="{FF2B5EF4-FFF2-40B4-BE49-F238E27FC236}">
                <a16:creationId xmlns:a16="http://schemas.microsoft.com/office/drawing/2014/main" id="{7EB96C71-627A-474C-85FB-036627DAEAD4}"/>
              </a:ext>
            </a:extLst>
          </p:cNvPr>
          <p:cNvSpPr>
            <a:spLocks noGrp="1"/>
          </p:cNvSpPr>
          <p:nvPr>
            <p:ph type="pic" sz="quarter" idx="10"/>
          </p:nvPr>
        </p:nvSpPr>
        <p:spPr>
          <a:xfrm>
            <a:off x="1202778" y="2144753"/>
            <a:ext cx="3216275" cy="2070100"/>
          </a:xfrm>
          <a:custGeom>
            <a:avLst/>
            <a:gdLst>
              <a:gd name="connsiteX0" fmla="*/ 0 w 3216275"/>
              <a:gd name="connsiteY0" fmla="*/ 0 h 2070100"/>
              <a:gd name="connsiteX1" fmla="*/ 3216275 w 3216275"/>
              <a:gd name="connsiteY1" fmla="*/ 0 h 2070100"/>
              <a:gd name="connsiteX2" fmla="*/ 3216275 w 3216275"/>
              <a:gd name="connsiteY2" fmla="*/ 2070100 h 2070100"/>
              <a:gd name="connsiteX3" fmla="*/ 0 w 3216275"/>
              <a:gd name="connsiteY3" fmla="*/ 2070100 h 2070100"/>
            </a:gdLst>
            <a:ahLst/>
            <a:cxnLst>
              <a:cxn ang="0">
                <a:pos x="connsiteX0" y="connsiteY0"/>
              </a:cxn>
              <a:cxn ang="0">
                <a:pos x="connsiteX1" y="connsiteY1"/>
              </a:cxn>
              <a:cxn ang="0">
                <a:pos x="connsiteX2" y="connsiteY2"/>
              </a:cxn>
              <a:cxn ang="0">
                <a:pos x="connsiteX3" y="connsiteY3"/>
              </a:cxn>
            </a:cxnLst>
            <a:rect l="l" t="t" r="r" b="b"/>
            <a:pathLst>
              <a:path w="3216275" h="2070100">
                <a:moveTo>
                  <a:pt x="0" y="0"/>
                </a:moveTo>
                <a:lnTo>
                  <a:pt x="3216275" y="0"/>
                </a:lnTo>
                <a:lnTo>
                  <a:pt x="3216275" y="2070100"/>
                </a:lnTo>
                <a:lnTo>
                  <a:pt x="0" y="20701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592395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F576439D-3E0F-4C78-B884-63E3B398D8C4}"/>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9492108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53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水中的倒影&#10;&#10;描述已自动生成">
            <a:extLst>
              <a:ext uri="{FF2B5EF4-FFF2-40B4-BE49-F238E27FC236}">
                <a16:creationId xmlns:a16="http://schemas.microsoft.com/office/drawing/2014/main" id="{E84C4BCD-A035-47CA-9313-31B95FFE144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59106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海上的夕阳&#10;&#10;中度可信度描述已自动生成">
            <a:extLst>
              <a:ext uri="{FF2B5EF4-FFF2-40B4-BE49-F238E27FC236}">
                <a16:creationId xmlns:a16="http://schemas.microsoft.com/office/drawing/2014/main" id="{E2A482BC-08BF-4E12-B522-C7EE7D3DDD1B}"/>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7650454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circle with white text and a black background&#10;&#10;AI-generated content may be incorrect.">
            <a:extLst>
              <a:ext uri="{FF2B5EF4-FFF2-40B4-BE49-F238E27FC236}">
                <a16:creationId xmlns:a16="http://schemas.microsoft.com/office/drawing/2014/main" id="{1A5FA688-0106-303F-044B-59614B9680B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58152" y="1048048"/>
            <a:ext cx="1718800" cy="17188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5647A212-E1E0-CF9B-D29B-A682527D05B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12882" y="217730"/>
            <a:ext cx="1718800" cy="1718800"/>
          </a:xfrm>
          <a:prstGeom prst="rect">
            <a:avLst/>
          </a:prstGeom>
        </p:spPr>
      </p:pic>
    </p:spTree>
    <p:extLst>
      <p:ext uri="{BB962C8B-B14F-4D97-AF65-F5344CB8AC3E}">
        <p14:creationId xmlns:p14="http://schemas.microsoft.com/office/powerpoint/2010/main" val="2983677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5CD1C9DA-5BBC-4823-9037-9A0CE1BE71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8CD85240-D7C4-B862-1659-F48032E235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12882" y="217730"/>
            <a:ext cx="1718800" cy="1718800"/>
          </a:xfrm>
          <a:prstGeom prst="rect">
            <a:avLst/>
          </a:prstGeom>
        </p:spPr>
      </p:pic>
    </p:spTree>
    <p:extLst>
      <p:ext uri="{BB962C8B-B14F-4D97-AF65-F5344CB8AC3E}">
        <p14:creationId xmlns:p14="http://schemas.microsoft.com/office/powerpoint/2010/main" val="142169237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microsoft.com/office/2007/relationships/hdphoto" Target="../media/hdphoto6.wdp"/><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5.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microsoft.com/office/2007/relationships/hdphoto" Target="../media/hdphoto6.wdp"/><Relationship Id="rId2" Type="http://schemas.openxmlformats.org/officeDocument/2006/relationships/image" Target="../media/image20.jp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17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1F5DCF1-92C2-85D7-FF07-E0BCF975638B}"/>
              </a:ext>
            </a:extLst>
          </p:cNvPr>
          <p:cNvSpPr/>
          <p:nvPr/>
        </p:nvSpPr>
        <p:spPr>
          <a:xfrm>
            <a:off x="864037" y="772998"/>
            <a:ext cx="11010680" cy="5449802"/>
          </a:xfrm>
          <a:prstGeom prst="round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DCBA2C56-FF40-7C14-AE04-F12FECC5FF1A}"/>
              </a:ext>
            </a:extLst>
          </p:cNvPr>
          <p:cNvSpPr txBox="1"/>
          <p:nvPr/>
        </p:nvSpPr>
        <p:spPr>
          <a:xfrm>
            <a:off x="1899996" y="982548"/>
            <a:ext cx="8597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Thứ</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ngày</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tháng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năm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p>
        </p:txBody>
      </p:sp>
      <p:pic>
        <p:nvPicPr>
          <p:cNvPr id="3" name="Picture 2">
            <a:extLst>
              <a:ext uri="{FF2B5EF4-FFF2-40B4-BE49-F238E27FC236}">
                <a16:creationId xmlns:a16="http://schemas.microsoft.com/office/drawing/2014/main" id="{D5ECE52C-4199-7E00-C6B6-6529CB90DAC7}"/>
              </a:ext>
            </a:extLst>
          </p:cNvPr>
          <p:cNvPicPr>
            <a:picLocks noChangeAspect="1"/>
          </p:cNvPicPr>
          <p:nvPr/>
        </p:nvPicPr>
        <p:blipFill>
          <a:blip r:embed="rId4"/>
          <a:stretch>
            <a:fillRect/>
          </a:stretch>
        </p:blipFill>
        <p:spPr>
          <a:xfrm>
            <a:off x="4053636" y="1661099"/>
            <a:ext cx="4694327" cy="1402202"/>
          </a:xfrm>
          <a:prstGeom prst="rect">
            <a:avLst/>
          </a:prstGeom>
        </p:spPr>
      </p:pic>
      <p:pic>
        <p:nvPicPr>
          <p:cNvPr id="11" name="Picture 10">
            <a:extLst>
              <a:ext uri="{FF2B5EF4-FFF2-40B4-BE49-F238E27FC236}">
                <a16:creationId xmlns:a16="http://schemas.microsoft.com/office/drawing/2014/main" id="{84DCDC7C-CD2E-6BDA-0D12-36D31DB41A84}"/>
              </a:ext>
            </a:extLst>
          </p:cNvPr>
          <p:cNvPicPr>
            <a:picLocks noChangeAspect="1"/>
          </p:cNvPicPr>
          <p:nvPr/>
        </p:nvPicPr>
        <p:blipFill>
          <a:blip r:embed="rId5"/>
          <a:stretch>
            <a:fillRect/>
          </a:stretch>
        </p:blipFill>
        <p:spPr>
          <a:xfrm>
            <a:off x="1163630" y="2519917"/>
            <a:ext cx="10473231" cy="2880795"/>
          </a:xfrm>
          <a:prstGeom prst="rect">
            <a:avLst/>
          </a:prstGeom>
        </p:spPr>
      </p:pic>
      <p:sp>
        <p:nvSpPr>
          <p:cNvPr id="12" name="TextBox 11">
            <a:extLst>
              <a:ext uri="{FF2B5EF4-FFF2-40B4-BE49-F238E27FC236}">
                <a16:creationId xmlns:a16="http://schemas.microsoft.com/office/drawing/2014/main" id="{FAB3B44E-822A-9BD7-50EC-225394F7AEBA}"/>
              </a:ext>
            </a:extLst>
          </p:cNvPr>
          <p:cNvSpPr txBox="1"/>
          <p:nvPr/>
        </p:nvSpPr>
        <p:spPr>
          <a:xfrm>
            <a:off x="2079421" y="4643249"/>
            <a:ext cx="8597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2" name="Picture 4" descr="Little Girl Carrying Lanterns For Vietnamese New Year, Vietnam, Lantern,  Girl PNG Transparent Clipart Image and PSD File for Free Download | New  year cartoon, Illustration, Little girls">
            <a:extLst>
              <a:ext uri="{FF2B5EF4-FFF2-40B4-BE49-F238E27FC236}">
                <a16:creationId xmlns:a16="http://schemas.microsoft.com/office/drawing/2014/main" id="{80B8A235-62A3-2CA6-BCA0-9B42FFA715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9167" r="91389">
                        <a14:foregroundMark x1="25278" y1="38611" x2="25556" y2="49722"/>
                        <a14:foregroundMark x1="33889" y1="40278" x2="40278" y2="47500"/>
                        <a14:foregroundMark x1="9167" y1="40556" x2="9167" y2="40556"/>
                        <a14:foregroundMark x1="33889" y1="38889" x2="40833" y2="44722"/>
                        <a14:foregroundMark x1="91389" y1="59722" x2="91389" y2="59722"/>
                      </a14:backgroundRemoval>
                    </a14:imgEffect>
                  </a14:imgLayer>
                </a14:imgProps>
              </a:ext>
              <a:ext uri="{28A0092B-C50C-407E-A947-70E740481C1C}">
                <a14:useLocalDpi xmlns:a14="http://schemas.microsoft.com/office/drawing/2010/main" val="0"/>
              </a:ext>
            </a:extLst>
          </a:blip>
          <a:srcRect/>
          <a:stretch>
            <a:fillRect/>
          </a:stretch>
        </p:blipFill>
        <p:spPr bwMode="auto">
          <a:xfrm>
            <a:off x="-216455" y="3147236"/>
            <a:ext cx="4538895" cy="45388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ese Boy PNG Transparent Images Free Download | Vector Files | Pngtree">
            <a:extLst>
              <a:ext uri="{FF2B5EF4-FFF2-40B4-BE49-F238E27FC236}">
                <a16:creationId xmlns:a16="http://schemas.microsoft.com/office/drawing/2014/main" id="{CA1A09D7-2782-34CA-92BF-C2ADA881F78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167" b="91111" l="10000" r="90000">
                        <a14:foregroundMark x1="63333" y1="9444" x2="63333" y2="9444"/>
                        <a14:foregroundMark x1="65556" y1="26667" x2="63333" y2="41667"/>
                        <a14:foregroundMark x1="59444" y1="37778" x2="62222" y2="45000"/>
                        <a14:foregroundMark x1="70000" y1="76944" x2="75278" y2="84444"/>
                        <a14:foregroundMark x1="67222" y1="81389" x2="71944" y2="87222"/>
                        <a14:foregroundMark x1="57778" y1="83333" x2="60000" y2="88611"/>
                        <a14:foregroundMark x1="37500" y1="91111" x2="37500" y2="91111"/>
                      </a14:backgroundRemoval>
                    </a14:imgEffect>
                  </a14:imgLayer>
                </a14:imgProps>
              </a:ext>
              <a:ext uri="{28A0092B-C50C-407E-A947-70E740481C1C}">
                <a14:useLocalDpi xmlns:a14="http://schemas.microsoft.com/office/drawing/2010/main" val="0"/>
              </a:ext>
            </a:extLst>
          </a:blip>
          <a:srcRect/>
          <a:stretch>
            <a:fillRect/>
          </a:stretch>
        </p:blipFill>
        <p:spPr bwMode="auto">
          <a:xfrm>
            <a:off x="9250326" y="4009551"/>
            <a:ext cx="3066443" cy="3066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ound pink circle with white text and a black background&#10;&#10;AI-generated content may be incorrect.">
            <a:extLst>
              <a:ext uri="{FF2B5EF4-FFF2-40B4-BE49-F238E27FC236}">
                <a16:creationId xmlns:a16="http://schemas.microsoft.com/office/drawing/2014/main" id="{8152FAFD-E300-9F8F-78BA-13899B31E3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882" y="217730"/>
            <a:ext cx="1718800" cy="1718800"/>
          </a:xfrm>
          <a:prstGeom prst="rect">
            <a:avLst/>
          </a:prstGeom>
        </p:spPr>
      </p:pic>
    </p:spTree>
    <p:extLst>
      <p:ext uri="{BB962C8B-B14F-4D97-AF65-F5344CB8AC3E}">
        <p14:creationId xmlns:p14="http://schemas.microsoft.com/office/powerpoint/2010/main" val="1257893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Icons Png - Listen To The Teacher - Free Transparent PNG Clipart  Images Download">
            <a:extLst>
              <a:ext uri="{FF2B5EF4-FFF2-40B4-BE49-F238E27FC236}">
                <a16:creationId xmlns:a16="http://schemas.microsoft.com/office/drawing/2014/main" id="{645377AC-3C45-74D0-293A-7E4083DAC4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Image Library Stock Photo By Daniellemoraesfalcao Minus - Marcos Para  Etiquetas Png Clipart (#2034028) - PikPng">
            <a:extLst>
              <a:ext uri="{FF2B5EF4-FFF2-40B4-BE49-F238E27FC236}">
                <a16:creationId xmlns:a16="http://schemas.microsoft.com/office/drawing/2014/main" id="{128BAE3A-6583-CAFD-F8E1-86D558FA5B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5927C7-D8AB-160E-1B38-513ECD6A8509}"/>
              </a:ext>
            </a:extLst>
          </p:cNvPr>
          <p:cNvPicPr>
            <a:picLocks noChangeAspect="1"/>
          </p:cNvPicPr>
          <p:nvPr/>
        </p:nvPicPr>
        <p:blipFill>
          <a:blip r:embed="rId6"/>
          <a:stretch>
            <a:fillRect/>
          </a:stretch>
        </p:blipFill>
        <p:spPr>
          <a:xfrm>
            <a:off x="1474990" y="1550985"/>
            <a:ext cx="5584420" cy="2139881"/>
          </a:xfrm>
          <a:prstGeom prst="rect">
            <a:avLst/>
          </a:prstGeom>
        </p:spPr>
      </p:pic>
    </p:spTree>
    <p:extLst>
      <p:ext uri="{BB962C8B-B14F-4D97-AF65-F5344CB8AC3E}">
        <p14:creationId xmlns:p14="http://schemas.microsoft.com/office/powerpoint/2010/main" val="20069798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6DC4B979-33F1-469A-FC07-A02F7DAEDF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9381" b="-1739"/>
          <a:stretch/>
        </p:blipFill>
        <p:spPr>
          <a:xfrm>
            <a:off x="872874" y="595424"/>
            <a:ext cx="841847" cy="825666"/>
          </a:xfrm>
          <a:prstGeom prst="rect">
            <a:avLst/>
          </a:prstGeom>
        </p:spPr>
      </p:pic>
      <p:sp>
        <p:nvSpPr>
          <p:cNvPr id="4" name="TextBox 3">
            <a:extLst>
              <a:ext uri="{FF2B5EF4-FFF2-40B4-BE49-F238E27FC236}">
                <a16:creationId xmlns:a16="http://schemas.microsoft.com/office/drawing/2014/main" id="{59AF97D7-AB00-C198-4CAE-C771666A2D53}"/>
              </a:ext>
            </a:extLst>
          </p:cNvPr>
          <p:cNvSpPr txBox="1"/>
          <p:nvPr/>
        </p:nvSpPr>
        <p:spPr>
          <a:xfrm>
            <a:off x="1650517" y="447529"/>
            <a:ext cx="9439242" cy="1077218"/>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Cùng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thiệp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chúc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hoặc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sưu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tầm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ảnh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nói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ngày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Tết</a:t>
            </a:r>
            <a:r>
              <a:rPr lang="en-US" sz="3200" b="1" dirty="0">
                <a:latin typeface="Calibri" panose="020F0502020204030204" pitchFamily="34" charset="0"/>
                <a:cs typeface="Calibri" panose="020F0502020204030204" pitchFamily="34" charset="0"/>
              </a:rPr>
              <a:t>. </a:t>
            </a:r>
          </a:p>
        </p:txBody>
      </p:sp>
      <p:grpSp>
        <p:nvGrpSpPr>
          <p:cNvPr id="5" name="Group 4">
            <a:extLst>
              <a:ext uri="{FF2B5EF4-FFF2-40B4-BE49-F238E27FC236}">
                <a16:creationId xmlns:a16="http://schemas.microsoft.com/office/drawing/2014/main" id="{BDFD612A-14D7-6E8C-43B6-22F49B1A5949}"/>
              </a:ext>
            </a:extLst>
          </p:cNvPr>
          <p:cNvGrpSpPr/>
          <p:nvPr/>
        </p:nvGrpSpPr>
        <p:grpSpPr>
          <a:xfrm>
            <a:off x="1909065" y="1545733"/>
            <a:ext cx="8170116" cy="4956377"/>
            <a:chOff x="1909065" y="1545733"/>
            <a:chExt cx="8170116" cy="4956377"/>
          </a:xfrm>
        </p:grpSpPr>
        <p:pic>
          <p:nvPicPr>
            <p:cNvPr id="6" name="Picture 5">
              <a:extLst>
                <a:ext uri="{FF2B5EF4-FFF2-40B4-BE49-F238E27FC236}">
                  <a16:creationId xmlns:a16="http://schemas.microsoft.com/office/drawing/2014/main" id="{FED451BD-E9A8-118D-98B0-177967518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9065" y="3805670"/>
              <a:ext cx="3180667" cy="2696440"/>
            </a:xfrm>
            <a:prstGeom prst="rect">
              <a:avLst/>
            </a:prstGeom>
          </p:spPr>
        </p:pic>
        <p:grpSp>
          <p:nvGrpSpPr>
            <p:cNvPr id="9" name="Group 8">
              <a:extLst>
                <a:ext uri="{FF2B5EF4-FFF2-40B4-BE49-F238E27FC236}">
                  <a16:creationId xmlns:a16="http://schemas.microsoft.com/office/drawing/2014/main" id="{5B0C10B8-BF3A-0850-B926-115BF2FFBC0A}"/>
                </a:ext>
              </a:extLst>
            </p:cNvPr>
            <p:cNvGrpSpPr/>
            <p:nvPr/>
          </p:nvGrpSpPr>
          <p:grpSpPr>
            <a:xfrm>
              <a:off x="6057899" y="1545733"/>
              <a:ext cx="4021282" cy="3075708"/>
              <a:chOff x="5559136" y="2140528"/>
              <a:chExt cx="3449781" cy="2815935"/>
            </a:xfrm>
          </p:grpSpPr>
          <p:sp>
            <p:nvSpPr>
              <p:cNvPr id="14" name="Oval 13">
                <a:extLst>
                  <a:ext uri="{FF2B5EF4-FFF2-40B4-BE49-F238E27FC236}">
                    <a16:creationId xmlns:a16="http://schemas.microsoft.com/office/drawing/2014/main" id="{E9BF04CA-0E75-E945-2116-1CA8FEE6D31F}"/>
                  </a:ext>
                </a:extLst>
              </p:cNvPr>
              <p:cNvSpPr/>
              <p:nvPr/>
            </p:nvSpPr>
            <p:spPr>
              <a:xfrm>
                <a:off x="5559136" y="2140528"/>
                <a:ext cx="3449781" cy="281593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7A7CB07-6FC5-7114-CDCA-F44A751AC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1173">
                <a:off x="6301041" y="2358772"/>
                <a:ext cx="1965971" cy="2109553"/>
              </a:xfrm>
              <a:prstGeom prst="rect">
                <a:avLst/>
              </a:prstGeom>
            </p:spPr>
          </p:pic>
        </p:grpSp>
        <p:sp>
          <p:nvSpPr>
            <p:cNvPr id="10" name="Oval 9">
              <a:extLst>
                <a:ext uri="{FF2B5EF4-FFF2-40B4-BE49-F238E27FC236}">
                  <a16:creationId xmlns:a16="http://schemas.microsoft.com/office/drawing/2014/main" id="{5945DB6B-D628-35F7-004F-7D3557D85BB4}"/>
                </a:ext>
              </a:extLst>
            </p:cNvPr>
            <p:cNvSpPr/>
            <p:nvPr/>
          </p:nvSpPr>
          <p:spPr>
            <a:xfrm>
              <a:off x="5247408" y="2680855"/>
              <a:ext cx="545877" cy="581942"/>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20B3A4F-491C-5E49-6440-10E2E369DE7B}"/>
                </a:ext>
              </a:extLst>
            </p:cNvPr>
            <p:cNvSpPr/>
            <p:nvPr/>
          </p:nvSpPr>
          <p:spPr>
            <a:xfrm>
              <a:off x="4666573" y="2971826"/>
              <a:ext cx="316221" cy="335048"/>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DD2C1C4-6D52-79A5-45EB-04DBED476F61}"/>
                </a:ext>
              </a:extLst>
            </p:cNvPr>
            <p:cNvSpPr/>
            <p:nvPr/>
          </p:nvSpPr>
          <p:spPr>
            <a:xfrm>
              <a:off x="3771899" y="3528848"/>
              <a:ext cx="187037" cy="184273"/>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BD0197-B1E2-CD09-A575-08CD16CD0457}"/>
                </a:ext>
              </a:extLst>
            </p:cNvPr>
            <p:cNvSpPr/>
            <p:nvPr/>
          </p:nvSpPr>
          <p:spPr>
            <a:xfrm>
              <a:off x="4208318" y="3262797"/>
              <a:ext cx="245736" cy="258848"/>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2936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a:extLst>
              <a:ext uri="{FF2B5EF4-FFF2-40B4-BE49-F238E27FC236}">
                <a16:creationId xmlns:a16="http://schemas.microsoft.com/office/drawing/2014/main" id="{1A4BB2E0-7FFA-94B0-3759-D6C225F0894E}"/>
              </a:ext>
            </a:extLst>
          </p:cNvPr>
          <p:cNvGrpSpPr/>
          <p:nvPr/>
        </p:nvGrpSpPr>
        <p:grpSpPr>
          <a:xfrm>
            <a:off x="6654018" y="1477108"/>
            <a:ext cx="4508192" cy="5079356"/>
            <a:chOff x="7070354" y="2151706"/>
            <a:chExt cx="3993382" cy="4672044"/>
          </a:xfrm>
        </p:grpSpPr>
        <p:sp>
          <p:nvSpPr>
            <p:cNvPr id="8" name="Rectangle: Rounded Corners 7">
              <a:extLst>
                <a:ext uri="{FF2B5EF4-FFF2-40B4-BE49-F238E27FC236}">
                  <a16:creationId xmlns:a16="http://schemas.microsoft.com/office/drawing/2014/main" id="{E5DA71DE-87E4-EC85-AF81-5F59F87F6C10}"/>
                </a:ext>
              </a:extLst>
            </p:cNvPr>
            <p:cNvSpPr/>
            <p:nvPr/>
          </p:nvSpPr>
          <p:spPr>
            <a:xfrm>
              <a:off x="8264599" y="3335930"/>
              <a:ext cx="2799137" cy="1167620"/>
            </a:xfrm>
            <a:prstGeom prst="roundRect">
              <a:avLst>
                <a:gd name="adj" fmla="val 28715"/>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a:solidFill>
                    <a:schemeClr val="tx1"/>
                  </a:solidFill>
                  <a:latin typeface="Calibri" panose="020F0502020204030204" pitchFamily="34" charset="0"/>
                  <a:cs typeface="Calibri" panose="020F0502020204030204" pitchFamily="34" charset="0"/>
                </a:rPr>
                <a:t>Em</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dành</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tiền</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mừng</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tuổi</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để</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giúp</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đỡ</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các</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bạn</a:t>
              </a:r>
              <a:r>
                <a:rPr lang="en-US" sz="2000" i="1" dirty="0">
                  <a:solidFill>
                    <a:schemeClr val="tx1"/>
                  </a:solidFill>
                  <a:latin typeface="Calibri" panose="020F0502020204030204" pitchFamily="34" charset="0"/>
                  <a:cs typeface="Calibri" panose="020F0502020204030204" pitchFamily="34" charset="0"/>
                </a:rPr>
                <a:t> </a:t>
              </a:r>
            </a:p>
            <a:p>
              <a:pPr algn="ctr"/>
              <a:r>
                <a:rPr lang="en-US" sz="2000" i="1" dirty="0" err="1">
                  <a:solidFill>
                    <a:schemeClr val="tx1"/>
                  </a:solidFill>
                  <a:latin typeface="Calibri" panose="020F0502020204030204" pitchFamily="34" charset="0"/>
                  <a:cs typeface="Calibri" panose="020F0502020204030204" pitchFamily="34" charset="0"/>
                </a:rPr>
                <a:t>khó</a:t>
              </a:r>
              <a:r>
                <a:rPr lang="en-US" sz="2000" i="1" dirty="0">
                  <a:solidFill>
                    <a:schemeClr val="tx1"/>
                  </a:solidFill>
                  <a:latin typeface="Calibri" panose="020F0502020204030204" pitchFamily="34" charset="0"/>
                  <a:cs typeface="Calibri" panose="020F0502020204030204" pitchFamily="34" charset="0"/>
                </a:rPr>
                <a:t> </a:t>
              </a:r>
              <a:r>
                <a:rPr lang="en-US" sz="2000" i="1" dirty="0" err="1">
                  <a:solidFill>
                    <a:schemeClr val="tx1"/>
                  </a:solidFill>
                  <a:latin typeface="Calibri" panose="020F0502020204030204" pitchFamily="34" charset="0"/>
                  <a:cs typeface="Calibri" panose="020F0502020204030204" pitchFamily="34" charset="0"/>
                </a:rPr>
                <a:t>khăn</a:t>
              </a:r>
              <a:r>
                <a:rPr lang="en-US" sz="2000" i="1" dirty="0">
                  <a:solidFill>
                    <a:schemeClr val="tx1"/>
                  </a:solidFill>
                  <a:latin typeface="Calibri" panose="020F0502020204030204" pitchFamily="34" charset="0"/>
                  <a:cs typeface="Calibri" panose="020F0502020204030204" pitchFamily="34" charset="0"/>
                </a:rPr>
                <a:t>. </a:t>
              </a:r>
            </a:p>
          </p:txBody>
        </p:sp>
        <p:pic>
          <p:nvPicPr>
            <p:cNvPr id="16" name="Picture 15">
              <a:extLst>
                <a:ext uri="{FF2B5EF4-FFF2-40B4-BE49-F238E27FC236}">
                  <a16:creationId xmlns:a16="http://schemas.microsoft.com/office/drawing/2014/main" id="{0883C0DA-B441-7E06-DCED-DBAFF522B5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2514" y="2151706"/>
              <a:ext cx="1463306" cy="1371116"/>
            </a:xfrm>
            <a:prstGeom prst="rect">
              <a:avLst/>
            </a:prstGeom>
          </p:spPr>
        </p:pic>
        <p:pic>
          <p:nvPicPr>
            <p:cNvPr id="17" name="Picture 16">
              <a:extLst>
                <a:ext uri="{FF2B5EF4-FFF2-40B4-BE49-F238E27FC236}">
                  <a16:creationId xmlns:a16="http://schemas.microsoft.com/office/drawing/2014/main" id="{3ECE6BBF-FD70-7127-2EC5-2F4E78574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0354" y="3554465"/>
              <a:ext cx="2463392" cy="3269285"/>
            </a:xfrm>
            <a:prstGeom prst="rect">
              <a:avLst/>
            </a:prstGeom>
          </p:spPr>
        </p:pic>
      </p:grpSp>
      <p:pic>
        <p:nvPicPr>
          <p:cNvPr id="18" name="Picture 17">
            <a:extLst>
              <a:ext uri="{FF2B5EF4-FFF2-40B4-BE49-F238E27FC236}">
                <a16:creationId xmlns:a16="http://schemas.microsoft.com/office/drawing/2014/main" id="{4639D46E-E0C5-27B7-76AE-7C68CB948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952" y="1200783"/>
            <a:ext cx="5623760" cy="4383813"/>
          </a:xfrm>
          <a:prstGeom prst="rect">
            <a:avLst/>
          </a:prstGeom>
        </p:spPr>
      </p:pic>
    </p:spTree>
    <p:extLst>
      <p:ext uri="{BB962C8B-B14F-4D97-AF65-F5344CB8AC3E}">
        <p14:creationId xmlns:p14="http://schemas.microsoft.com/office/powerpoint/2010/main" val="3332151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2000"/>
          </a:stretch>
        </a:blipFill>
        <a:effectLst/>
      </p:bgPr>
    </p:bg>
    <p:spTree>
      <p:nvGrpSpPr>
        <p:cNvPr id="1" name=""/>
        <p:cNvGrpSpPr/>
        <p:nvPr/>
      </p:nvGrpSpPr>
      <p:grpSpPr>
        <a:xfrm>
          <a:off x="0" y="0"/>
          <a:ext cx="0" cy="0"/>
          <a:chOff x="0" y="0"/>
          <a:chExt cx="0" cy="0"/>
        </a:xfrm>
      </p:grpSpPr>
      <p:grpSp>
        <p:nvGrpSpPr>
          <p:cNvPr id="4" name="组合 9">
            <a:extLst>
              <a:ext uri="{FF2B5EF4-FFF2-40B4-BE49-F238E27FC236}">
                <a16:creationId xmlns:a16="http://schemas.microsoft.com/office/drawing/2014/main" id="{BE2A82CC-FF47-A9FF-08E0-F0F053CCF13C}"/>
              </a:ext>
            </a:extLst>
          </p:cNvPr>
          <p:cNvGrpSpPr/>
          <p:nvPr/>
        </p:nvGrpSpPr>
        <p:grpSpPr>
          <a:xfrm>
            <a:off x="3166815" y="944125"/>
            <a:ext cx="6597014" cy="1753021"/>
            <a:chOff x="3142072" y="678311"/>
            <a:chExt cx="6597014" cy="1753021"/>
          </a:xfrm>
        </p:grpSpPr>
        <p:pic>
          <p:nvPicPr>
            <p:cNvPr id="5" name="图片 10">
              <a:extLst>
                <a:ext uri="{FF2B5EF4-FFF2-40B4-BE49-F238E27FC236}">
                  <a16:creationId xmlns:a16="http://schemas.microsoft.com/office/drawing/2014/main" id="{B5D45460-53A2-DF02-D816-3D3C46E8913E}"/>
                </a:ext>
              </a:extLst>
            </p:cNvPr>
            <p:cNvPicPr>
              <a:picLocks noChangeAspect="1"/>
            </p:cNvPicPr>
            <p:nvPr/>
          </p:nvPicPr>
          <p:blipFill>
            <a:blip r:embed="rId3"/>
            <a:srcRect/>
            <a:stretch/>
          </p:blipFill>
          <p:spPr>
            <a:xfrm flipH="1">
              <a:off x="3165232" y="1422241"/>
              <a:ext cx="6573854" cy="1009091"/>
            </a:xfrm>
            <a:prstGeom prst="rect">
              <a:avLst/>
            </a:prstGeom>
            <a:noFill/>
            <a:ln>
              <a:noFill/>
            </a:ln>
          </p:spPr>
        </p:pic>
        <p:pic>
          <p:nvPicPr>
            <p:cNvPr id="6" name="图片 17">
              <a:extLst>
                <a:ext uri="{FF2B5EF4-FFF2-40B4-BE49-F238E27FC236}">
                  <a16:creationId xmlns:a16="http://schemas.microsoft.com/office/drawing/2014/main" id="{419F6DC6-29C3-E421-B221-471B5621AD76}"/>
                </a:ext>
              </a:extLst>
            </p:cNvPr>
            <p:cNvPicPr>
              <a:picLocks noChangeAspect="1"/>
            </p:cNvPicPr>
            <p:nvPr/>
          </p:nvPicPr>
          <p:blipFill>
            <a:blip r:embed="rId4"/>
            <a:srcRect l="8468" r="8468"/>
            <a:stretch/>
          </p:blipFill>
          <p:spPr>
            <a:xfrm flipH="1">
              <a:off x="3142072" y="678311"/>
              <a:ext cx="909723" cy="1095214"/>
            </a:xfrm>
            <a:prstGeom prst="rect">
              <a:avLst/>
            </a:prstGeom>
          </p:spPr>
        </p:pic>
      </p:grpSp>
      <p:grpSp>
        <p:nvGrpSpPr>
          <p:cNvPr id="10" name="Group 9">
            <a:extLst>
              <a:ext uri="{FF2B5EF4-FFF2-40B4-BE49-F238E27FC236}">
                <a16:creationId xmlns:a16="http://schemas.microsoft.com/office/drawing/2014/main" id="{AB984885-737A-3415-6806-FF7AFA2477F7}"/>
              </a:ext>
            </a:extLst>
          </p:cNvPr>
          <p:cNvGrpSpPr/>
          <p:nvPr/>
        </p:nvGrpSpPr>
        <p:grpSpPr>
          <a:xfrm rot="21157825">
            <a:off x="5832821" y="1393971"/>
            <a:ext cx="6404428" cy="4576870"/>
            <a:chOff x="6673052" y="1947107"/>
            <a:chExt cx="4576870" cy="4576870"/>
          </a:xfrm>
        </p:grpSpPr>
        <p:pic>
          <p:nvPicPr>
            <p:cNvPr id="11" name="图片 19">
              <a:extLst>
                <a:ext uri="{FF2B5EF4-FFF2-40B4-BE49-F238E27FC236}">
                  <a16:creationId xmlns:a16="http://schemas.microsoft.com/office/drawing/2014/main" id="{3516486D-D718-EAA6-546F-CBF7E1EEAC63}"/>
                </a:ext>
              </a:extLst>
            </p:cNvPr>
            <p:cNvPicPr>
              <a:picLocks noChangeAspect="1"/>
            </p:cNvPicPr>
            <p:nvPr/>
          </p:nvPicPr>
          <p:blipFill>
            <a:blip r:embed="rId5"/>
            <a:srcRect/>
            <a:stretch/>
          </p:blipFill>
          <p:spPr>
            <a:xfrm rot="476727">
              <a:off x="6673052" y="1947107"/>
              <a:ext cx="4576870" cy="4576870"/>
            </a:xfrm>
            <a:prstGeom prst="rect">
              <a:avLst/>
            </a:prstGeom>
          </p:spPr>
        </p:pic>
        <p:sp>
          <p:nvSpPr>
            <p:cNvPr id="12" name="TextBox 11">
              <a:extLst>
                <a:ext uri="{FF2B5EF4-FFF2-40B4-BE49-F238E27FC236}">
                  <a16:creationId xmlns:a16="http://schemas.microsoft.com/office/drawing/2014/main" id="{19CB4DEF-4C9E-33BB-0A5C-00FA7F7E86D8}"/>
                </a:ext>
              </a:extLst>
            </p:cNvPr>
            <p:cNvSpPr txBox="1"/>
            <p:nvPr/>
          </p:nvSpPr>
          <p:spPr>
            <a:xfrm rot="521756">
              <a:off x="7264303" y="4053862"/>
              <a:ext cx="3394366"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sau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13: An </a:t>
              </a:r>
              <a:r>
                <a:rPr lang="en-US" sz="2800" b="1" dirty="0" err="1">
                  <a:solidFill>
                    <a:prstClr val="black"/>
                  </a:solidFill>
                  <a:latin typeface="Cambria" panose="02040503050406030204" pitchFamily="18" charset="0"/>
                  <a:ea typeface="Cambria" panose="02040503050406030204" pitchFamily="18" charset="0"/>
                </a:rPr>
                <a:t>toàn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trên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đường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Picture 12">
            <a:extLst>
              <a:ext uri="{FF2B5EF4-FFF2-40B4-BE49-F238E27FC236}">
                <a16:creationId xmlns:a16="http://schemas.microsoft.com/office/drawing/2014/main" id="{3515FDFF-1474-011B-BFAD-57C846A0C66E}"/>
              </a:ext>
            </a:extLst>
          </p:cNvPr>
          <p:cNvPicPr>
            <a:picLocks noChangeAspect="1"/>
          </p:cNvPicPr>
          <p:nvPr/>
        </p:nvPicPr>
        <p:blipFill>
          <a:blip r:embed="rId6"/>
          <a:stretch>
            <a:fillRect/>
          </a:stretch>
        </p:blipFill>
        <p:spPr>
          <a:xfrm>
            <a:off x="3974408" y="553680"/>
            <a:ext cx="4243184" cy="1572904"/>
          </a:xfrm>
          <a:prstGeom prst="rect">
            <a:avLst/>
          </a:prstGeom>
        </p:spPr>
      </p:pic>
      <p:grpSp>
        <p:nvGrpSpPr>
          <p:cNvPr id="14" name="Group 13">
            <a:extLst>
              <a:ext uri="{FF2B5EF4-FFF2-40B4-BE49-F238E27FC236}">
                <a16:creationId xmlns:a16="http://schemas.microsoft.com/office/drawing/2014/main" id="{5D8B898B-2F8D-C71B-F43C-0A773886ED9D}"/>
              </a:ext>
            </a:extLst>
          </p:cNvPr>
          <p:cNvGrpSpPr/>
          <p:nvPr/>
        </p:nvGrpSpPr>
        <p:grpSpPr>
          <a:xfrm rot="21157825">
            <a:off x="267081" y="1383339"/>
            <a:ext cx="6404428" cy="4576870"/>
            <a:chOff x="6673052" y="1947107"/>
            <a:chExt cx="4576870" cy="4576870"/>
          </a:xfrm>
        </p:grpSpPr>
        <p:pic>
          <p:nvPicPr>
            <p:cNvPr id="15" name="图片 19">
              <a:extLst>
                <a:ext uri="{FF2B5EF4-FFF2-40B4-BE49-F238E27FC236}">
                  <a16:creationId xmlns:a16="http://schemas.microsoft.com/office/drawing/2014/main" id="{BB958C8F-5128-07E2-8714-0413DA2EB97D}"/>
                </a:ext>
              </a:extLst>
            </p:cNvPr>
            <p:cNvPicPr>
              <a:picLocks noChangeAspect="1"/>
            </p:cNvPicPr>
            <p:nvPr/>
          </p:nvPicPr>
          <p:blipFill>
            <a:blip r:embed="rId5"/>
            <a:srcRect/>
            <a:stretch/>
          </p:blipFill>
          <p:spPr>
            <a:xfrm rot="476727">
              <a:off x="6673052" y="1947107"/>
              <a:ext cx="4576870" cy="4576870"/>
            </a:xfrm>
            <a:prstGeom prst="rect">
              <a:avLst/>
            </a:prstGeom>
          </p:spPr>
        </p:pic>
        <p:sp>
          <p:nvSpPr>
            <p:cNvPr id="16" name="TextBox 15">
              <a:extLst>
                <a:ext uri="{FF2B5EF4-FFF2-40B4-BE49-F238E27FC236}">
                  <a16:creationId xmlns:a16="http://schemas.microsoft.com/office/drawing/2014/main" id="{0C245BA9-0235-4EE3-086E-1970357C48AE}"/>
                </a:ext>
              </a:extLst>
            </p:cNvPr>
            <p:cNvSpPr txBox="1"/>
            <p:nvPr/>
          </p:nvSpPr>
          <p:spPr>
            <a:xfrm rot="521756">
              <a:off x="7264303" y="3555232"/>
              <a:ext cx="3394366" cy="1951368"/>
            </a:xfrm>
            <a:prstGeom prst="rect">
              <a:avLst/>
            </a:prstGeom>
            <a:noFill/>
          </p:spPr>
          <p:txBody>
            <a:bodyPr wrap="square" rtlCol="0">
              <a:spAutoFit/>
            </a:bodyPr>
            <a:lstStyle/>
            <a:p>
              <a:pPr marL="0" marR="0" algn="just">
                <a:lnSpc>
                  <a:spcPct val="150000"/>
                </a:lnSpc>
                <a:spcBef>
                  <a:spcPts val="0"/>
                </a:spcBef>
              </a:pPr>
              <a:r>
                <a:rPr lang="en-US" sz="2800" b="1" dirty="0" err="1">
                  <a:solidFill>
                    <a:srgbClr val="000000"/>
                  </a:solidFill>
                  <a:effectLst/>
                  <a:latin typeface="Cambria" panose="02040503050406030204" pitchFamily="18" charset="0"/>
                  <a:ea typeface="Cambria" panose="02040503050406030204" pitchFamily="18" charset="0"/>
                </a:rPr>
                <a:t>Hỏi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ông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bà</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bố</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mẹ</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về</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một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lễ</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hội</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tiêu</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biểu</a:t>
              </a:r>
              <a:r>
                <a:rPr lang="en-US" sz="2800" b="1" dirty="0">
                  <a:solidFill>
                    <a:srgbClr val="000000"/>
                  </a:solidFill>
                  <a:effectLst/>
                  <a:latin typeface="Cambria" panose="02040503050406030204" pitchFamily="18" charset="0"/>
                  <a:ea typeface="Cambria" panose="02040503050406030204" pitchFamily="18" charset="0"/>
                </a:rPr>
                <a:t> ở </a:t>
              </a:r>
              <a:r>
                <a:rPr lang="en-US" sz="2800" b="1" dirty="0" err="1">
                  <a:solidFill>
                    <a:srgbClr val="000000"/>
                  </a:solidFill>
                  <a:effectLst/>
                  <a:latin typeface="Cambria" panose="02040503050406030204" pitchFamily="18" charset="0"/>
                  <a:ea typeface="Cambria" panose="02040503050406030204" pitchFamily="18" charset="0"/>
                </a:rPr>
                <a:t>địa</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phương</a:t>
              </a:r>
              <a:endParaRPr lang="en-US" sz="2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6839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卡通人物&#10;&#10;描述已自动生成">
            <a:extLst>
              <a:ext uri="{FF2B5EF4-FFF2-40B4-BE49-F238E27FC236}">
                <a16:creationId xmlns:a16="http://schemas.microsoft.com/office/drawing/2014/main" id="{E9CDD512-5757-4962-AAD7-E9DE32FFA5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20871" y="0"/>
            <a:ext cx="1133094" cy="2473196"/>
          </a:xfrm>
          <a:prstGeom prst="rect">
            <a:avLst/>
          </a:prstGeom>
        </p:spPr>
      </p:pic>
      <p:pic>
        <p:nvPicPr>
          <p:cNvPr id="17" name="Picture 6">
            <a:extLst>
              <a:ext uri="{FF2B5EF4-FFF2-40B4-BE49-F238E27FC236}">
                <a16:creationId xmlns:a16="http://schemas.microsoft.com/office/drawing/2014/main" id="{C30068AA-6AC4-4ADD-90E7-A8D125149F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4806" y="1330917"/>
            <a:ext cx="695325" cy="295275"/>
          </a:xfrm>
          <a:prstGeom prst="rect">
            <a:avLst/>
          </a:prstGeom>
        </p:spPr>
      </p:pic>
      <p:pic>
        <p:nvPicPr>
          <p:cNvPr id="18" name="Picture 6">
            <a:extLst>
              <a:ext uri="{FF2B5EF4-FFF2-40B4-BE49-F238E27FC236}">
                <a16:creationId xmlns:a16="http://schemas.microsoft.com/office/drawing/2014/main" id="{7BD539B7-27CF-499D-8B53-D1FFA49FD8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4288" y="1600253"/>
            <a:ext cx="441431" cy="187457"/>
          </a:xfrm>
          <a:prstGeom prst="rect">
            <a:avLst/>
          </a:prstGeom>
        </p:spPr>
      </p:pic>
      <p:sp>
        <p:nvSpPr>
          <p:cNvPr id="21" name="椭圆 20">
            <a:extLst>
              <a:ext uri="{FF2B5EF4-FFF2-40B4-BE49-F238E27FC236}">
                <a16:creationId xmlns:a16="http://schemas.microsoft.com/office/drawing/2014/main" id="{7868F285-F779-4C60-82E5-FEDED790DAE2}"/>
              </a:ext>
            </a:extLst>
          </p:cNvPr>
          <p:cNvSpPr/>
          <p:nvPr/>
        </p:nvSpPr>
        <p:spPr>
          <a:xfrm rot="2768950">
            <a:off x="865086" y="1512123"/>
            <a:ext cx="5745363" cy="5745363"/>
          </a:xfrm>
          <a:prstGeom prst="ellipse">
            <a:avLst/>
          </a:prstGeom>
          <a:gradFill>
            <a:gsLst>
              <a:gs pos="42000">
                <a:srgbClr val="FFFBBE">
                  <a:alpha val="41000"/>
                </a:srgbClr>
              </a:gs>
              <a:gs pos="75000">
                <a:srgbClr val="FFFBBE">
                  <a:alpha val="0"/>
                </a:srgb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BBE"/>
              </a:solidFill>
              <a:effectLst/>
              <a:uLnTx/>
              <a:uFillTx/>
              <a:latin typeface="思源宋体 CN Heavy" panose="02020900000000000000" pitchFamily="18" charset="-122"/>
              <a:ea typeface="思源宋体 CN Heavy" panose="02020900000000000000" pitchFamily="18" charset="-122"/>
              <a:cs typeface="+mn-cs"/>
            </a:endParaRPr>
          </a:p>
        </p:txBody>
      </p:sp>
      <p:pic>
        <p:nvPicPr>
          <p:cNvPr id="11" name="Picture 8">
            <a:extLst>
              <a:ext uri="{FF2B5EF4-FFF2-40B4-BE49-F238E27FC236}">
                <a16:creationId xmlns:a16="http://schemas.microsoft.com/office/drawing/2014/main" id="{ACAB8B60-1124-47C2-B9F1-BB49F54C3E7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5123592" y="3865065"/>
            <a:ext cx="294641" cy="294641"/>
          </a:xfrm>
          <a:prstGeom prst="rect">
            <a:avLst/>
          </a:prstGeom>
          <a:effectLst>
            <a:softEdge rad="12700"/>
          </a:effectLst>
        </p:spPr>
      </p:pic>
      <p:pic>
        <p:nvPicPr>
          <p:cNvPr id="12" name="Picture 31" descr="卡通人物&#10;&#10;描述已自动生成">
            <a:extLst>
              <a:ext uri="{FF2B5EF4-FFF2-40B4-BE49-F238E27FC236}">
                <a16:creationId xmlns:a16="http://schemas.microsoft.com/office/drawing/2014/main" id="{168694BC-98D4-4C5D-8FF6-4E2A527254B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60131" y="3337013"/>
            <a:ext cx="568930" cy="1003385"/>
          </a:xfrm>
          <a:prstGeom prst="rect">
            <a:avLst/>
          </a:prstGeom>
        </p:spPr>
      </p:pic>
      <p:pic>
        <p:nvPicPr>
          <p:cNvPr id="13" name="Picture 8">
            <a:extLst>
              <a:ext uri="{FF2B5EF4-FFF2-40B4-BE49-F238E27FC236}">
                <a16:creationId xmlns:a16="http://schemas.microsoft.com/office/drawing/2014/main" id="{3F41AF62-7A28-47C9-8904-B702067350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0087995" y="3196946"/>
            <a:ext cx="294641" cy="294641"/>
          </a:xfrm>
          <a:prstGeom prst="rect">
            <a:avLst/>
          </a:prstGeom>
          <a:effectLst>
            <a:softEdge rad="12700"/>
          </a:effectLst>
        </p:spPr>
      </p:pic>
      <p:pic>
        <p:nvPicPr>
          <p:cNvPr id="14" name="Picture 8">
            <a:extLst>
              <a:ext uri="{FF2B5EF4-FFF2-40B4-BE49-F238E27FC236}">
                <a16:creationId xmlns:a16="http://schemas.microsoft.com/office/drawing/2014/main" id="{4193E92F-7F5B-46C0-BCE9-231D6BEDCB2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488640" y="3745987"/>
            <a:ext cx="294641" cy="294641"/>
          </a:xfrm>
          <a:prstGeom prst="rect">
            <a:avLst/>
          </a:prstGeom>
          <a:effectLst>
            <a:softEdge rad="12700"/>
          </a:effectLst>
        </p:spPr>
      </p:pic>
      <p:pic>
        <p:nvPicPr>
          <p:cNvPr id="4" name="Picture 3" descr="A blue and orange text&#10;&#10;AI-generated content may be incorrect.">
            <a:extLst>
              <a:ext uri="{FF2B5EF4-FFF2-40B4-BE49-F238E27FC236}">
                <a16:creationId xmlns:a16="http://schemas.microsoft.com/office/drawing/2014/main" id="{14EF8A5E-48A0-CF62-34CB-13D9907AB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7442" y="1775637"/>
            <a:ext cx="9310698" cy="3218173"/>
          </a:xfrm>
          <a:prstGeom prst="rect">
            <a:avLst/>
          </a:prstGeom>
        </p:spPr>
      </p:pic>
    </p:spTree>
    <p:extLst>
      <p:ext uri="{BB962C8B-B14F-4D97-AF65-F5344CB8AC3E}">
        <p14:creationId xmlns:p14="http://schemas.microsoft.com/office/powerpoint/2010/main" val="291523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ree Icons Png - Listen To The Teacher - Free Transparent PNG Clipart  Images Download">
            <a:extLst>
              <a:ext uri="{FF2B5EF4-FFF2-40B4-BE49-F238E27FC236}">
                <a16:creationId xmlns:a16="http://schemas.microsoft.com/office/drawing/2014/main" id="{E24515B1-1E88-D6BD-ED1C-FB1A6E84DC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Library Stock Photo By Daniellemoraesfalcao Minus - Marcos Para  Etiquetas Png Clipart (#2034028) - PikPng">
            <a:extLst>
              <a:ext uri="{FF2B5EF4-FFF2-40B4-BE49-F238E27FC236}">
                <a16:creationId xmlns:a16="http://schemas.microsoft.com/office/drawing/2014/main" id="{A9AC68F9-E8A6-B3A9-A23C-A21EB09DEF2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4F6698-3710-5958-D969-B06887782CF3}"/>
              </a:ext>
            </a:extLst>
          </p:cNvPr>
          <p:cNvPicPr>
            <a:picLocks noChangeAspect="1"/>
          </p:cNvPicPr>
          <p:nvPr/>
        </p:nvPicPr>
        <p:blipFill>
          <a:blip r:embed="rId6"/>
          <a:stretch>
            <a:fillRect/>
          </a:stretch>
        </p:blipFill>
        <p:spPr>
          <a:xfrm>
            <a:off x="1234570" y="1692309"/>
            <a:ext cx="5779509" cy="2139881"/>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D7954E20-B12C-4897-92A1-F3BA894489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882" y="217730"/>
            <a:ext cx="1718800" cy="1718800"/>
          </a:xfrm>
          <a:prstGeom prst="rect">
            <a:avLst/>
          </a:prstGeom>
        </p:spPr>
      </p:pic>
    </p:spTree>
    <p:extLst>
      <p:ext uri="{BB962C8B-B14F-4D97-AF65-F5344CB8AC3E}">
        <p14:creationId xmlns:p14="http://schemas.microsoft.com/office/powerpoint/2010/main" val="20372377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5734DE41-DBD8-7A81-DC3C-EE7590A907A8}"/>
              </a:ext>
            </a:extLst>
          </p:cNvPr>
          <p:cNvSpPr txBox="1"/>
          <p:nvPr/>
        </p:nvSpPr>
        <p:spPr>
          <a:xfrm>
            <a:off x="1266888" y="333085"/>
            <a:ext cx="10023965" cy="1754326"/>
          </a:xfrm>
          <a:prstGeom prst="rect">
            <a:avLst/>
          </a:prstGeom>
          <a:noFill/>
        </p:spPr>
        <p:txBody>
          <a:bodyPr wrap="square" rtlCol="0">
            <a:spAutoFit/>
          </a:bodyPr>
          <a:lstStyle/>
          <a:p>
            <a:pPr algn="just"/>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kể</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những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hoạt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động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thường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diễn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ra</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trong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ngày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Tết</a:t>
            </a:r>
            <a:r>
              <a:rPr lang="en-US" sz="3600" b="1" dirty="0">
                <a:latin typeface="Calibri" panose="020F0502020204030204" pitchFamily="34" charset="0"/>
                <a:cs typeface="Calibri" panose="020F0502020204030204" pitchFamily="34" charset="0"/>
              </a:rPr>
              <a:t>.</a:t>
            </a:r>
          </a:p>
          <a:p>
            <a:pPr algn="just"/>
            <a:endParaRPr lang="en-US" sz="36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E47DB69-7B8B-E90D-31BB-8A47F789D9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78" y="566531"/>
            <a:ext cx="591224" cy="848998"/>
          </a:xfrm>
          <a:prstGeom prst="rect">
            <a:avLst/>
          </a:prstGeom>
        </p:spPr>
      </p:pic>
      <p:grpSp>
        <p:nvGrpSpPr>
          <p:cNvPr id="5" name="Group 4">
            <a:extLst>
              <a:ext uri="{FF2B5EF4-FFF2-40B4-BE49-F238E27FC236}">
                <a16:creationId xmlns:a16="http://schemas.microsoft.com/office/drawing/2014/main" id="{143E0C2A-DFF5-E495-7AD7-50660CC7A340}"/>
              </a:ext>
            </a:extLst>
          </p:cNvPr>
          <p:cNvGrpSpPr/>
          <p:nvPr/>
        </p:nvGrpSpPr>
        <p:grpSpPr>
          <a:xfrm>
            <a:off x="983974" y="1570382"/>
            <a:ext cx="10398978" cy="4906815"/>
            <a:chOff x="640768" y="1430999"/>
            <a:chExt cx="10900116" cy="5201382"/>
          </a:xfrm>
        </p:grpSpPr>
        <p:pic>
          <p:nvPicPr>
            <p:cNvPr id="6" name="Picture 5">
              <a:extLst>
                <a:ext uri="{FF2B5EF4-FFF2-40B4-BE49-F238E27FC236}">
                  <a16:creationId xmlns:a16="http://schemas.microsoft.com/office/drawing/2014/main" id="{8757B75F-7CFF-DBD4-AB61-75433C8CF7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030" y="2559483"/>
              <a:ext cx="3798863" cy="3220521"/>
            </a:xfrm>
            <a:prstGeom prst="rect">
              <a:avLst/>
            </a:prstGeom>
          </p:spPr>
        </p:pic>
        <p:pic>
          <p:nvPicPr>
            <p:cNvPr id="9" name="Picture 8">
              <a:extLst>
                <a:ext uri="{FF2B5EF4-FFF2-40B4-BE49-F238E27FC236}">
                  <a16:creationId xmlns:a16="http://schemas.microsoft.com/office/drawing/2014/main" id="{9F5E7FC8-4A58-865D-DDDF-2375AF38B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768" y="1702336"/>
              <a:ext cx="3279739" cy="2142984"/>
            </a:xfrm>
            <a:prstGeom prst="rect">
              <a:avLst/>
            </a:prstGeom>
          </p:spPr>
        </p:pic>
        <p:pic>
          <p:nvPicPr>
            <p:cNvPr id="10" name="Picture 9">
              <a:extLst>
                <a:ext uri="{FF2B5EF4-FFF2-40B4-BE49-F238E27FC236}">
                  <a16:creationId xmlns:a16="http://schemas.microsoft.com/office/drawing/2014/main" id="{1D35B6A0-B234-E692-254F-E3AC255DB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241" y="4368850"/>
              <a:ext cx="3271381" cy="2081788"/>
            </a:xfrm>
            <a:prstGeom prst="rect">
              <a:avLst/>
            </a:prstGeom>
          </p:spPr>
        </p:pic>
        <p:pic>
          <p:nvPicPr>
            <p:cNvPr id="11" name="Picture 10">
              <a:extLst>
                <a:ext uri="{FF2B5EF4-FFF2-40B4-BE49-F238E27FC236}">
                  <a16:creationId xmlns:a16="http://schemas.microsoft.com/office/drawing/2014/main" id="{9B675314-55D2-80D7-B2C6-3D2C882FAF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7009" y="1432031"/>
              <a:ext cx="2791019" cy="2505110"/>
            </a:xfrm>
            <a:prstGeom prst="rect">
              <a:avLst/>
            </a:prstGeom>
          </p:spPr>
        </p:pic>
        <p:pic>
          <p:nvPicPr>
            <p:cNvPr id="12" name="Picture 11">
              <a:extLst>
                <a:ext uri="{FF2B5EF4-FFF2-40B4-BE49-F238E27FC236}">
                  <a16:creationId xmlns:a16="http://schemas.microsoft.com/office/drawing/2014/main" id="{64EA3E01-90FC-EED4-8AB7-BBA74BA327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7008" y="4208646"/>
              <a:ext cx="2973876" cy="2215971"/>
            </a:xfrm>
            <a:prstGeom prst="rect">
              <a:avLst/>
            </a:prstGeom>
          </p:spPr>
        </p:pic>
        <p:sp>
          <p:nvSpPr>
            <p:cNvPr id="13" name="Oval 12">
              <a:extLst>
                <a:ext uri="{FF2B5EF4-FFF2-40B4-BE49-F238E27FC236}">
                  <a16:creationId xmlns:a16="http://schemas.microsoft.com/office/drawing/2014/main" id="{797608CD-C5E0-A94A-408D-339BDBAE3171}"/>
                </a:ext>
              </a:extLst>
            </p:cNvPr>
            <p:cNvSpPr/>
            <p:nvPr/>
          </p:nvSpPr>
          <p:spPr>
            <a:xfrm>
              <a:off x="2008818" y="3709387"/>
              <a:ext cx="407390" cy="39769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1</a:t>
              </a:r>
            </a:p>
          </p:txBody>
        </p:sp>
        <p:sp>
          <p:nvSpPr>
            <p:cNvPr id="14" name="Oval 13">
              <a:extLst>
                <a:ext uri="{FF2B5EF4-FFF2-40B4-BE49-F238E27FC236}">
                  <a16:creationId xmlns:a16="http://schemas.microsoft.com/office/drawing/2014/main" id="{D3C8CB2E-AC81-2F18-2EDE-9C4D3AB559C9}"/>
                </a:ext>
              </a:extLst>
            </p:cNvPr>
            <p:cNvSpPr/>
            <p:nvPr/>
          </p:nvSpPr>
          <p:spPr>
            <a:xfrm>
              <a:off x="1898251" y="6268894"/>
              <a:ext cx="407390" cy="36348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2</a:t>
              </a:r>
            </a:p>
          </p:txBody>
        </p:sp>
        <p:sp>
          <p:nvSpPr>
            <p:cNvPr id="15" name="Oval 14">
              <a:extLst>
                <a:ext uri="{FF2B5EF4-FFF2-40B4-BE49-F238E27FC236}">
                  <a16:creationId xmlns:a16="http://schemas.microsoft.com/office/drawing/2014/main" id="{74CB622C-0495-367B-AB26-B69823165C30}"/>
                </a:ext>
              </a:extLst>
            </p:cNvPr>
            <p:cNvSpPr/>
            <p:nvPr/>
          </p:nvSpPr>
          <p:spPr>
            <a:xfrm>
              <a:off x="9850251" y="3738292"/>
              <a:ext cx="407390" cy="39769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3</a:t>
              </a:r>
            </a:p>
          </p:txBody>
        </p:sp>
        <p:sp>
          <p:nvSpPr>
            <p:cNvPr id="16" name="Oval 15">
              <a:extLst>
                <a:ext uri="{FF2B5EF4-FFF2-40B4-BE49-F238E27FC236}">
                  <a16:creationId xmlns:a16="http://schemas.microsoft.com/office/drawing/2014/main" id="{D0C71B87-EEFA-70B3-CB56-5449E7AFDA4E}"/>
                </a:ext>
              </a:extLst>
            </p:cNvPr>
            <p:cNvSpPr/>
            <p:nvPr/>
          </p:nvSpPr>
          <p:spPr>
            <a:xfrm>
              <a:off x="9850251" y="6225768"/>
              <a:ext cx="407390" cy="39769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4</a:t>
              </a:r>
            </a:p>
          </p:txBody>
        </p:sp>
        <p:sp>
          <p:nvSpPr>
            <p:cNvPr id="17" name="Oval 16">
              <a:extLst>
                <a:ext uri="{FF2B5EF4-FFF2-40B4-BE49-F238E27FC236}">
                  <a16:creationId xmlns:a16="http://schemas.microsoft.com/office/drawing/2014/main" id="{7084C146-7853-BC68-2869-D752D205AFD3}"/>
                </a:ext>
              </a:extLst>
            </p:cNvPr>
            <p:cNvSpPr/>
            <p:nvPr/>
          </p:nvSpPr>
          <p:spPr>
            <a:xfrm>
              <a:off x="3221895" y="1835374"/>
              <a:ext cx="366257" cy="363816"/>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E80458C-52DB-9D08-A6ED-0F939990AA54}"/>
                </a:ext>
              </a:extLst>
            </p:cNvPr>
            <p:cNvSpPr/>
            <p:nvPr/>
          </p:nvSpPr>
          <p:spPr>
            <a:xfrm>
              <a:off x="3879086" y="1882042"/>
              <a:ext cx="319957" cy="317148"/>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7D4BEED-4FB2-9BB1-3A63-6C784C7258EC}"/>
                </a:ext>
              </a:extLst>
            </p:cNvPr>
            <p:cNvSpPr/>
            <p:nvPr/>
          </p:nvSpPr>
          <p:spPr>
            <a:xfrm>
              <a:off x="4489977" y="2062989"/>
              <a:ext cx="270267" cy="272401"/>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5866B5-FFE7-C669-256E-6890ECF58FED}"/>
                </a:ext>
              </a:extLst>
            </p:cNvPr>
            <p:cNvSpPr/>
            <p:nvPr/>
          </p:nvSpPr>
          <p:spPr>
            <a:xfrm>
              <a:off x="4977040" y="2320770"/>
              <a:ext cx="156069" cy="14187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916054D-F060-1727-0AE0-DF7FA2E75203}"/>
                </a:ext>
              </a:extLst>
            </p:cNvPr>
            <p:cNvSpPr/>
            <p:nvPr/>
          </p:nvSpPr>
          <p:spPr>
            <a:xfrm>
              <a:off x="2820514" y="4009291"/>
              <a:ext cx="275977" cy="29254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F44AAEF-D129-4045-DCBE-D5672C5D1F5F}"/>
                </a:ext>
              </a:extLst>
            </p:cNvPr>
            <p:cNvSpPr/>
            <p:nvPr/>
          </p:nvSpPr>
          <p:spPr>
            <a:xfrm>
              <a:off x="3297103" y="3738292"/>
              <a:ext cx="278643" cy="270999"/>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9EBDEE-B846-7EDC-414F-89D40FB4E6B5}"/>
                </a:ext>
              </a:extLst>
            </p:cNvPr>
            <p:cNvSpPr/>
            <p:nvPr/>
          </p:nvSpPr>
          <p:spPr>
            <a:xfrm>
              <a:off x="4025995" y="3351683"/>
              <a:ext cx="156069" cy="14187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2FD51F6-1997-28D1-53C0-9CD6504DE525}"/>
                </a:ext>
              </a:extLst>
            </p:cNvPr>
            <p:cNvSpPr/>
            <p:nvPr/>
          </p:nvSpPr>
          <p:spPr>
            <a:xfrm>
              <a:off x="3768057" y="3527598"/>
              <a:ext cx="156069" cy="14187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9632514-A0D5-2C51-EF41-6E4FB9D2F115}"/>
                </a:ext>
              </a:extLst>
            </p:cNvPr>
            <p:cNvSpPr/>
            <p:nvPr/>
          </p:nvSpPr>
          <p:spPr>
            <a:xfrm>
              <a:off x="8430458" y="1430999"/>
              <a:ext cx="366257" cy="363816"/>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4CF7934-2CC1-270E-9F60-6EC006114483}"/>
                </a:ext>
              </a:extLst>
            </p:cNvPr>
            <p:cNvSpPr/>
            <p:nvPr/>
          </p:nvSpPr>
          <p:spPr>
            <a:xfrm>
              <a:off x="7845829" y="1612907"/>
              <a:ext cx="319957" cy="317148"/>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D7A32D-4AE6-F5E0-B9BC-7225EE37DD81}"/>
                </a:ext>
              </a:extLst>
            </p:cNvPr>
            <p:cNvSpPr/>
            <p:nvPr/>
          </p:nvSpPr>
          <p:spPr>
            <a:xfrm>
              <a:off x="7259783" y="1914795"/>
              <a:ext cx="270267" cy="272401"/>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1F590BA-6FB3-B158-C707-43BA96A12300}"/>
                </a:ext>
              </a:extLst>
            </p:cNvPr>
            <p:cNvSpPr/>
            <p:nvPr/>
          </p:nvSpPr>
          <p:spPr>
            <a:xfrm>
              <a:off x="6795780" y="2355262"/>
              <a:ext cx="156069" cy="14187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36F0B2-EDBD-90DE-10AE-44B70B57BC94}"/>
                </a:ext>
              </a:extLst>
            </p:cNvPr>
            <p:cNvSpPr/>
            <p:nvPr/>
          </p:nvSpPr>
          <p:spPr>
            <a:xfrm>
              <a:off x="8431177" y="4301836"/>
              <a:ext cx="366257" cy="363816"/>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2C670B2-276B-C428-BF0F-B62C1F04C0AB}"/>
                </a:ext>
              </a:extLst>
            </p:cNvPr>
            <p:cNvSpPr/>
            <p:nvPr/>
          </p:nvSpPr>
          <p:spPr>
            <a:xfrm>
              <a:off x="8145078" y="3896236"/>
              <a:ext cx="239075" cy="22392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BD4F2ED-6EB4-ECB9-0A9F-7C70E11D1B48}"/>
                </a:ext>
              </a:extLst>
            </p:cNvPr>
            <p:cNvSpPr/>
            <p:nvPr/>
          </p:nvSpPr>
          <p:spPr>
            <a:xfrm>
              <a:off x="7799488" y="3553711"/>
              <a:ext cx="156069" cy="141875"/>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89CE8BE-D4F6-7504-3565-8168A54F1FEB}"/>
                </a:ext>
              </a:extLst>
            </p:cNvPr>
            <p:cNvSpPr/>
            <p:nvPr/>
          </p:nvSpPr>
          <p:spPr>
            <a:xfrm>
              <a:off x="7615964" y="3351683"/>
              <a:ext cx="78034" cy="92980"/>
            </a:xfrm>
            <a:prstGeom prst="ellipse">
              <a:avLst/>
            </a:prstGeom>
            <a:solidFill>
              <a:schemeClr val="bg1"/>
            </a:solidFill>
            <a:ln>
              <a:solidFill>
                <a:srgbClr val="2D9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Rounded Corners 32">
            <a:extLst>
              <a:ext uri="{FF2B5EF4-FFF2-40B4-BE49-F238E27FC236}">
                <a16:creationId xmlns:a16="http://schemas.microsoft.com/office/drawing/2014/main" id="{4EFCF4CF-4A84-E9DD-B5A4-4C98C315D5CC}"/>
              </a:ext>
            </a:extLst>
          </p:cNvPr>
          <p:cNvSpPr/>
          <p:nvPr/>
        </p:nvSpPr>
        <p:spPr>
          <a:xfrm>
            <a:off x="1242391" y="3747052"/>
            <a:ext cx="2673626"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libri" panose="020F0502020204030204" pitchFamily="34" charset="0"/>
                <a:cs typeface="Calibri" panose="020F0502020204030204" pitchFamily="34" charset="0"/>
              </a:rPr>
              <a:t>Chúc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bà</a:t>
            </a:r>
            <a:endParaRPr lang="en-US" sz="2800" b="1" dirty="0">
              <a:solidFill>
                <a:srgbClr val="002060"/>
              </a:solidFill>
              <a:latin typeface="Calibri" panose="020F0502020204030204" pitchFamily="34" charset="0"/>
              <a:cs typeface="Calibri" panose="020F0502020204030204" pitchFamily="34" charset="0"/>
            </a:endParaRPr>
          </a:p>
        </p:txBody>
      </p:sp>
      <p:sp>
        <p:nvSpPr>
          <p:cNvPr id="34" name="Rectangle: Rounded Corners 33">
            <a:extLst>
              <a:ext uri="{FF2B5EF4-FFF2-40B4-BE49-F238E27FC236}">
                <a16:creationId xmlns:a16="http://schemas.microsoft.com/office/drawing/2014/main" id="{0F9B6BE9-DD6D-E52F-D3A5-CA00B6798053}"/>
              </a:ext>
            </a:extLst>
          </p:cNvPr>
          <p:cNvSpPr/>
          <p:nvPr/>
        </p:nvSpPr>
        <p:spPr>
          <a:xfrm>
            <a:off x="1331843" y="6162261"/>
            <a:ext cx="2673626"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libri" panose="020F0502020204030204" pitchFamily="34" charset="0"/>
                <a:cs typeface="Calibri" panose="020F0502020204030204" pitchFamily="34" charset="0"/>
              </a:rPr>
              <a:t>Chơi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ném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còn</a:t>
            </a:r>
            <a:endParaRPr lang="en-US" sz="2800" b="1" dirty="0">
              <a:solidFill>
                <a:srgbClr val="002060"/>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C0204F81-431B-BF99-5433-DEA3281D4ED4}"/>
              </a:ext>
            </a:extLst>
          </p:cNvPr>
          <p:cNvSpPr/>
          <p:nvPr/>
        </p:nvSpPr>
        <p:spPr>
          <a:xfrm>
            <a:off x="8666921" y="3647661"/>
            <a:ext cx="2673626"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libri" panose="020F0502020204030204" pitchFamily="34" charset="0"/>
                <a:cs typeface="Calibri" panose="020F0502020204030204" pitchFamily="34" charset="0"/>
              </a:rPr>
              <a:t>Xin </a:t>
            </a:r>
            <a:r>
              <a:rPr lang="en-US" sz="2800" b="1" dirty="0" err="1">
                <a:solidFill>
                  <a:srgbClr val="002060"/>
                </a:solidFill>
                <a:latin typeface="Calibri" panose="020F0502020204030204" pitchFamily="34" charset="0"/>
                <a:cs typeface="Calibri" panose="020F0502020204030204" pitchFamily="34" charset="0"/>
              </a:rPr>
              <a:t>chữ</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Đồ</a:t>
            </a:r>
            <a:endParaRPr lang="en-US" sz="2800" b="1" dirty="0">
              <a:solidFill>
                <a:srgbClr val="002060"/>
              </a:solidFill>
              <a:latin typeface="Calibri" panose="020F0502020204030204" pitchFamily="34"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529A7DA8-A469-8606-0D0B-543A49094C40}"/>
              </a:ext>
            </a:extLst>
          </p:cNvPr>
          <p:cNvSpPr/>
          <p:nvPr/>
        </p:nvSpPr>
        <p:spPr>
          <a:xfrm>
            <a:off x="8786191" y="6112565"/>
            <a:ext cx="2673626"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libri" panose="020F0502020204030204" pitchFamily="34" charset="0"/>
                <a:cs typeface="Calibri" panose="020F0502020204030204" pitchFamily="34" charset="0"/>
              </a:rPr>
              <a:t>Chơi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đánh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đu</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545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ree Icons Png - Listen To The Teacher - Free Transparent PNG Clipart  Images Download">
            <a:extLst>
              <a:ext uri="{FF2B5EF4-FFF2-40B4-BE49-F238E27FC236}">
                <a16:creationId xmlns:a16="http://schemas.microsoft.com/office/drawing/2014/main" id="{645377AC-3C45-74D0-293A-7E4083DAC4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5" b="91683" l="10000" r="90000">
                        <a14:foregroundMark x1="38571" y1="56634" x2="42619" y2="64950"/>
                        <a14:foregroundMark x1="35000" y1="55842" x2="59881" y2="64158"/>
                        <a14:foregroundMark x1="40238" y1="50495" x2="37857" y2="60198"/>
                        <a14:foregroundMark x1="37262" y1="56040" x2="34048" y2="63366"/>
                        <a14:foregroundMark x1="37203" y1="91836" x2="37381" y2="91881"/>
                        <a14:foregroundMark x1="31905" y1="90495" x2="36444" y2="91644"/>
                        <a14:foregroundMark x1="47024" y1="9505" x2="47024" y2="9505"/>
                        <a14:foregroundMark x1="69167" y1="48515" x2="71905" y2="54059"/>
                        <a14:foregroundMark x1="66548" y1="49703" x2="66548" y2="49703"/>
                        <a14:foregroundMark x1="66548" y1="50099" x2="66548" y2="50099"/>
                        <a14:backgroundMark x1="40357" y1="34455" x2="40357" y2="34455"/>
                        <a14:backgroundMark x1="27738" y1="47327" x2="27738" y2="47327"/>
                        <a14:backgroundMark x1="27857" y1="60792" x2="27857" y2="60792"/>
                        <a14:backgroundMark x1="27143" y1="62376" x2="27143" y2="62376"/>
                        <a14:backgroundMark x1="26190" y1="63762" x2="26190" y2="63762"/>
                        <a14:backgroundMark x1="28095" y1="60000" x2="28095" y2="60000"/>
                        <a14:backgroundMark x1="28690" y1="59406" x2="28690" y2="59406"/>
                        <a14:backgroundMark x1="66310" y1="49703" x2="66310" y2="49703"/>
                        <a14:backgroundMark x1="65952" y1="48911" x2="65952" y2="48911"/>
                        <a14:backgroundMark x1="65952" y1="49703" x2="65952" y2="49703"/>
                        <a14:backgroundMark x1="65952" y1="50891" x2="65952" y2="50891"/>
                        <a14:backgroundMark x1="36667" y1="93069" x2="36667" y2="93069"/>
                        <a14:backgroundMark x1="36905" y1="91881" x2="36905" y2="91881"/>
                        <a14:backgroundMark x1="36429" y1="91683" x2="37262" y2="91683"/>
                      </a14:backgroundRemoval>
                    </a14:imgEffect>
                  </a14:imgLayer>
                </a14:imgProps>
              </a:ext>
              <a:ext uri="{28A0092B-C50C-407E-A947-70E740481C1C}">
                <a14:useLocalDpi xmlns:a14="http://schemas.microsoft.com/office/drawing/2010/main" val="0"/>
              </a:ext>
            </a:extLst>
          </a:blip>
          <a:srcRect/>
          <a:stretch>
            <a:fillRect/>
          </a:stretch>
        </p:blipFill>
        <p:spPr bwMode="auto">
          <a:xfrm>
            <a:off x="5285014" y="2504394"/>
            <a:ext cx="8001000" cy="48101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Image Library Stock Photo By Daniellemoraesfalcao Minus - Marcos Para  Etiquetas Png Clipart (#2034028) - PikPng">
            <a:extLst>
              <a:ext uri="{FF2B5EF4-FFF2-40B4-BE49-F238E27FC236}">
                <a16:creationId xmlns:a16="http://schemas.microsoft.com/office/drawing/2014/main" id="{128BAE3A-6583-CAFD-F8E1-86D558FA5B6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229" b="94097" l="2976" r="97500">
                        <a14:foregroundMark x1="20833" y1="19678" x2="20833" y2="19678"/>
                        <a14:foregroundMark x1="30595" y1="12343" x2="30595" y2="12343"/>
                        <a14:foregroundMark x1="27500" y1="8229" x2="27500" y2="8229"/>
                        <a14:foregroundMark x1="35476" y1="10912" x2="35476" y2="10912"/>
                        <a14:foregroundMark x1="38929" y1="13953" x2="39643" y2="15027"/>
                        <a14:foregroundMark x1="32143" y1="12701" x2="32143" y2="12701"/>
                        <a14:foregroundMark x1="31905" y1="11270" x2="31071" y2="14669"/>
                        <a14:foregroundMark x1="21071" y1="17531" x2="23452" y2="20394"/>
                        <a14:foregroundMark x1="25595" y1="12701" x2="25595" y2="12701"/>
                        <a14:foregroundMark x1="27143" y1="8229" x2="27143" y2="8229"/>
                        <a14:foregroundMark x1="7500" y1="35420" x2="9643" y2="38819"/>
                        <a14:foregroundMark x1="4286" y1="33274" x2="4286" y2="33274"/>
                        <a14:foregroundMark x1="5000" y1="35063" x2="5000" y2="35063"/>
                        <a14:foregroundMark x1="4643" y1="33989" x2="4643" y2="33989"/>
                        <a14:foregroundMark x1="4524" y1="34526" x2="4524" y2="34526"/>
                        <a14:foregroundMark x1="8690" y1="46154" x2="8690" y2="46154"/>
                        <a14:foregroundMark x1="37500" y1="83542" x2="37500" y2="83542"/>
                        <a14:foregroundMark x1="31667" y1="89803" x2="31667" y2="89803"/>
                        <a14:foregroundMark x1="24643" y1="83900" x2="24643" y2="83900"/>
                        <a14:foregroundMark x1="24881" y1="84079" x2="24286" y2="84973"/>
                        <a14:foregroundMark x1="47381" y1="86047" x2="47381" y2="86047"/>
                        <a14:foregroundMark x1="48929" y1="94275" x2="48929" y2="94275"/>
                        <a14:foregroundMark x1="40119" y1="84615" x2="40119" y2="84615"/>
                        <a14:foregroundMark x1="59167" y1="85510" x2="59167" y2="85510"/>
                        <a14:foregroundMark x1="66429" y1="86762" x2="66429" y2="86762"/>
                        <a14:foregroundMark x1="73452" y1="84794" x2="73452" y2="84794"/>
                        <a14:foregroundMark x1="88929" y1="62254" x2="92500" y2="66905"/>
                        <a14:foregroundMark x1="94643" y1="66369" x2="94643" y2="66369"/>
                        <a14:foregroundMark x1="90714" y1="68336" x2="92262" y2="69589"/>
                        <a14:foregroundMark x1="93690" y1="67442" x2="93690" y2="67442"/>
                        <a14:foregroundMark x1="94405" y1="67621" x2="94405" y2="67621"/>
                        <a14:foregroundMark x1="94643" y1="50984" x2="94643" y2="50984"/>
                        <a14:foregroundMark x1="91310" y1="37567" x2="91310" y2="37567"/>
                        <a14:foregroundMark x1="97619" y1="42039" x2="97619" y2="42039"/>
                        <a14:foregroundMark x1="74762" y1="16458" x2="74762" y2="16458"/>
                        <a14:foregroundMark x1="73452" y1="15564" x2="73452" y2="15564"/>
                        <a14:foregroundMark x1="61548" y1="13775" x2="61548" y2="13775"/>
                        <a14:foregroundMark x1="63929" y1="11807" x2="63929" y2="11807"/>
                        <a14:foregroundMark x1="72619" y1="9302" x2="72619" y2="9302"/>
                        <a14:foregroundMark x1="4286" y1="51342" x2="4286" y2="51342"/>
                        <a14:foregroundMark x1="3929" y1="47585" x2="3929" y2="47585"/>
                        <a14:foregroundMark x1="26429" y1="12343" x2="26429" y2="12343"/>
                        <a14:foregroundMark x1="21667" y1="80322" x2="17024" y2="81038"/>
                        <a14:foregroundMark x1="46310" y1="91771" x2="46310" y2="91771"/>
                        <a14:foregroundMark x1="77381" y1="80501" x2="77381" y2="80501"/>
                        <a14:foregroundMark x1="72738" y1="90340" x2="72738" y2="90340"/>
                        <a14:foregroundMark x1="64405" y1="88014" x2="64405" y2="88014"/>
                        <a14:foregroundMark x1="2976" y1="40608" x2="2976" y2="40608"/>
                        <a14:foregroundMark x1="2976" y1="50984" x2="2976" y2="50984"/>
                        <a14:foregroundMark x1="67976" y1="13059" x2="67976" y2="13059"/>
                        <a14:foregroundMark x1="76667" y1="20394" x2="80357" y2="17710"/>
                        <a14:foregroundMark x1="78333" y1="16995" x2="80238" y2="14848"/>
                        <a14:backgroundMark x1="6429" y1="50626" x2="6429" y2="50626"/>
                        <a14:backgroundMark x1="93452" y1="52236" x2="93452" y2="52236"/>
                        <a14:backgroundMark x1="39405" y1="13059" x2="39405" y2="13059"/>
                        <a14:backgroundMark x1="60357" y1="15564" x2="60357" y2="15564"/>
                        <a14:backgroundMark x1="40119" y1="13417" x2="40119" y2="13417"/>
                        <a14:backgroundMark x1="39405" y1="13417" x2="39405" y2="13417"/>
                        <a14:backgroundMark x1="39167" y1="13596" x2="39167" y2="13596"/>
                        <a14:backgroundMark x1="25357" y1="13596" x2="25357" y2="13596"/>
                        <a14:backgroundMark x1="48929" y1="89982" x2="48929" y2="89982"/>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157844"/>
            <a:ext cx="8001000" cy="5324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orange text&#10;&#10;AI-generated content may be incorrect.">
            <a:extLst>
              <a:ext uri="{FF2B5EF4-FFF2-40B4-BE49-F238E27FC236}">
                <a16:creationId xmlns:a16="http://schemas.microsoft.com/office/drawing/2014/main" id="{54422095-E7B0-1D24-1BFE-280FE635A9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8963" y="1499191"/>
            <a:ext cx="11630144" cy="2804245"/>
          </a:xfrm>
          <a:prstGeom prst="rect">
            <a:avLst/>
          </a:prstGeom>
        </p:spPr>
      </p:pic>
    </p:spTree>
    <p:extLst>
      <p:ext uri="{BB962C8B-B14F-4D97-AF65-F5344CB8AC3E}">
        <p14:creationId xmlns:p14="http://schemas.microsoft.com/office/powerpoint/2010/main" val="41632069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FE1EB8-9EB7-A021-2494-86BCB082AF7B}"/>
              </a:ext>
            </a:extLst>
          </p:cNvPr>
          <p:cNvSpPr txBox="1"/>
          <p:nvPr/>
        </p:nvSpPr>
        <p:spPr>
          <a:xfrm>
            <a:off x="3563367" y="543886"/>
            <a:ext cx="7324373" cy="2800767"/>
          </a:xfrm>
          <a:prstGeom prst="rect">
            <a:avLst/>
          </a:prstGeom>
          <a:noFill/>
        </p:spPr>
        <p:txBody>
          <a:bodyPr wrap="square" rtlCol="0">
            <a:spAutoFit/>
          </a:bodyPr>
          <a:lstStyle/>
          <a:p>
            <a:pPr marL="571500" lvl="0" indent="-571500" algn="just" defTabSz="914377">
              <a:buFont typeface="Arial" panose="020B0604020202020204" pitchFamily="34" charset="0"/>
              <a:buChar char="•"/>
              <a:defRPr/>
            </a:pP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Tết</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tham</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p>
          <a:p>
            <a:pPr marL="571500" lvl="0" indent="-571500" algn="just" defTabSz="914377">
              <a:buFont typeface="Arial" panose="020B0604020202020204" pitchFamily="34" charset="0"/>
              <a:buChar char="•"/>
              <a:defRPr/>
            </a:pP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Hoạt</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động</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thích</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nhất</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6" name="Picture 12" descr="Chậu hoa hồng trong Vườn Clip nghệ thuật - GIF png tải về - Miễn phí trong  suốt Cánh Hoa png Tải về.">
            <a:extLst>
              <a:ext uri="{FF2B5EF4-FFF2-40B4-BE49-F238E27FC236}">
                <a16:creationId xmlns:a16="http://schemas.microsoft.com/office/drawing/2014/main" id="{3C0D75A6-8D89-CA72-0F37-E18748347E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889" l="1778" r="90000">
                        <a14:foregroundMark x1="3444" y1="48778" x2="3444" y2="48667"/>
                        <a14:foregroundMark x1="40556" y1="76333" x2="46111" y2="91444"/>
                        <a14:foregroundMark x1="59778" y1="75444" x2="55667" y2="86000"/>
                        <a14:foregroundMark x1="55667" y1="86000" x2="39778" y2="97889"/>
                        <a14:foregroundMark x1="39778" y1="97889" x2="26111" y2="84222"/>
                        <a14:foregroundMark x1="26111" y1="84222" x2="31556" y2="76778"/>
                        <a14:foregroundMark x1="31556" y1="76778" x2="31556" y2="76778"/>
                        <a14:foregroundMark x1="1778" y1="49778" x2="1778" y2="49778"/>
                        <a14:backgroundMark x1="67000" y1="64222" x2="72778" y2="84444"/>
                        <a14:backgroundMark x1="74889" y1="67444" x2="84778" y2="73222"/>
                        <a14:backgroundMark x1="84778" y1="73222" x2="84778" y2="73667"/>
                        <a14:backgroundMark x1="66667" y1="82333" x2="64778" y2="92778"/>
                        <a14:backgroundMark x1="33333" y1="36111" x2="33333" y2="35778"/>
                        <a14:backgroundMark x1="45778" y1="36111" x2="45778" y2="36111"/>
                        <a14:backgroundMark x1="14556" y1="51000" x2="14556"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10074386" y="3800475"/>
            <a:ext cx="3059176" cy="305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01448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ietnamese boy and girl in traditional costume&quot; Sticker for Sale by binhlum  | Redbubble">
            <a:extLst>
              <a:ext uri="{FF2B5EF4-FFF2-40B4-BE49-F238E27FC236}">
                <a16:creationId xmlns:a16="http://schemas.microsoft.com/office/drawing/2014/main" id="{F7FB9E20-D742-22A1-46B0-D129868FF8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1833" b="76667" l="54000" r="86667">
                        <a14:foregroundMark x1="86833" y1="36333" x2="86833" y2="36333"/>
                        <a14:foregroundMark x1="78167" y1="38500" x2="75667" y2="46500"/>
                        <a14:foregroundMark x1="67167" y1="44167" x2="62667" y2="47167"/>
                        <a14:foregroundMark x1="61667" y1="41833" x2="67667" y2="48000"/>
                        <a14:foregroundMark x1="73333" y1="76333" x2="73333" y2="76333"/>
                        <a14:foregroundMark x1="70000" y1="21833" x2="70000" y2="21833"/>
                      </a14:backgroundRemoval>
                    </a14:imgEffect>
                  </a14:imgLayer>
                </a14:imgProps>
              </a:ext>
              <a:ext uri="{28A0092B-C50C-407E-A947-70E740481C1C}">
                <a14:useLocalDpi xmlns:a14="http://schemas.microsoft.com/office/drawing/2010/main" val="0"/>
              </a:ext>
            </a:extLst>
          </a:blip>
          <a:srcRect l="49999" t="15371" r="9695" b="16514"/>
          <a:stretch/>
        </p:blipFill>
        <p:spPr bwMode="auto">
          <a:xfrm>
            <a:off x="6483455" y="2439136"/>
            <a:ext cx="2732408" cy="4617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ietnamese boy and girl in traditional costume&quot; Sticker for Sale by binhlum  | Redbubble">
            <a:extLst>
              <a:ext uri="{FF2B5EF4-FFF2-40B4-BE49-F238E27FC236}">
                <a16:creationId xmlns:a16="http://schemas.microsoft.com/office/drawing/2014/main" id="{DD0B1B16-B00E-7CF0-C249-83CA94481C8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167" b="78500" l="6000" r="45000">
                        <a14:foregroundMark x1="29500" y1="21833" x2="29500" y2="21167"/>
                        <a14:foregroundMark x1="32500" y1="41000" x2="35500" y2="46667"/>
                        <a14:foregroundMark x1="23333" y1="43667" x2="21000" y2="47833"/>
                      </a14:backgroundRemoval>
                    </a14:imgEffect>
                  </a14:imgLayer>
                </a14:imgProps>
              </a:ext>
              <a:ext uri="{28A0092B-C50C-407E-A947-70E740481C1C}">
                <a14:useLocalDpi xmlns:a14="http://schemas.microsoft.com/office/drawing/2010/main" val="0"/>
              </a:ext>
            </a:extLst>
          </a:blip>
          <a:srcRect l="1162" t="15600" r="50000" b="14457"/>
          <a:stretch/>
        </p:blipFill>
        <p:spPr bwMode="auto">
          <a:xfrm>
            <a:off x="2450452" y="2472463"/>
            <a:ext cx="3328268" cy="47665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BFA024-0F9D-916D-C8D5-E157BC71E53B}"/>
              </a:ext>
            </a:extLst>
          </p:cNvPr>
          <p:cNvSpPr txBox="1"/>
          <p:nvPr/>
        </p:nvSpPr>
        <p:spPr>
          <a:xfrm>
            <a:off x="3155187" y="5416094"/>
            <a:ext cx="6291096" cy="1362075"/>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khác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bổ</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sung</a:t>
            </a:r>
          </a:p>
        </p:txBody>
      </p:sp>
      <p:sp>
        <p:nvSpPr>
          <p:cNvPr id="6" name="Cloud 5">
            <a:extLst>
              <a:ext uri="{FF2B5EF4-FFF2-40B4-BE49-F238E27FC236}">
                <a16:creationId xmlns:a16="http://schemas.microsoft.com/office/drawing/2014/main" id="{CEB7895A-59C0-C91F-E4DA-6540D8EAD65D}"/>
              </a:ext>
            </a:extLst>
          </p:cNvPr>
          <p:cNvSpPr/>
          <p:nvPr/>
        </p:nvSpPr>
        <p:spPr>
          <a:xfrm>
            <a:off x="3587281" y="401609"/>
            <a:ext cx="5017437" cy="2627341"/>
          </a:xfrm>
          <a:prstGeom prst="cloud">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UTM Cookies" panose="02040603050506020204" pitchFamily="18" charset="0"/>
                <a:ea typeface="+mn-ea"/>
                <a:cs typeface="+mn-cs"/>
              </a:rPr>
              <a:t>CÙNG CHIA SẺ</a:t>
            </a:r>
          </a:p>
        </p:txBody>
      </p:sp>
    </p:spTree>
    <p:extLst>
      <p:ext uri="{BB962C8B-B14F-4D97-AF65-F5344CB8AC3E}">
        <p14:creationId xmlns:p14="http://schemas.microsoft.com/office/powerpoint/2010/main" val="12749435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963FFB-CB3B-BD14-A87D-CF13C530103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9A94F9AF-014B-DA2D-30AD-18A7467D41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466" y="838155"/>
            <a:ext cx="763629" cy="803065"/>
          </a:xfrm>
          <a:prstGeom prst="rect">
            <a:avLst/>
          </a:prstGeom>
        </p:spPr>
      </p:pic>
      <p:sp>
        <p:nvSpPr>
          <p:cNvPr id="8" name="TextBox 7">
            <a:extLst>
              <a:ext uri="{FF2B5EF4-FFF2-40B4-BE49-F238E27FC236}">
                <a16:creationId xmlns:a16="http://schemas.microsoft.com/office/drawing/2014/main" id="{B747E956-B5CC-E9B7-06B5-7801E8489B9A}"/>
              </a:ext>
            </a:extLst>
          </p:cNvPr>
          <p:cNvSpPr txBox="1"/>
          <p:nvPr/>
        </p:nvSpPr>
        <p:spPr>
          <a:xfrm>
            <a:off x="1650469" y="933308"/>
            <a:ext cx="8166146" cy="646331"/>
          </a:xfrm>
          <a:prstGeom prst="rect">
            <a:avLst/>
          </a:prstGeom>
          <a:noFill/>
        </p:spPr>
        <p:txBody>
          <a:bodyPr wrap="none" rtlCol="0">
            <a:spAutoFit/>
          </a:bodyPr>
          <a:lstStyle/>
          <a:p>
            <a:r>
              <a:rPr lang="en-US" sz="3600" b="1" dirty="0" err="1">
                <a:latin typeface="Calibri" panose="020F0502020204030204" pitchFamily="34" charset="0"/>
                <a:cs typeface="Calibri" panose="020F0502020204030204" pitchFamily="34" charset="0"/>
              </a:rPr>
              <a:t>Em</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biết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ngày</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Tết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nào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dành</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cho</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thiếu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nhi</a:t>
            </a:r>
            <a:r>
              <a:rPr lang="en-US" sz="3600" b="1" dirty="0">
                <a:latin typeface="Calibri" panose="020F0502020204030204" pitchFamily="34" charset="0"/>
                <a:cs typeface="Calibri" panose="020F0502020204030204" pitchFamily="34" charset="0"/>
              </a:rPr>
              <a:t>? </a:t>
            </a:r>
          </a:p>
        </p:txBody>
      </p:sp>
      <p:grpSp>
        <p:nvGrpSpPr>
          <p:cNvPr id="37" name="Group 36">
            <a:extLst>
              <a:ext uri="{FF2B5EF4-FFF2-40B4-BE49-F238E27FC236}">
                <a16:creationId xmlns:a16="http://schemas.microsoft.com/office/drawing/2014/main" id="{3C2B202C-FA40-F590-1317-14B6235685D7}"/>
              </a:ext>
            </a:extLst>
          </p:cNvPr>
          <p:cNvGrpSpPr/>
          <p:nvPr/>
        </p:nvGrpSpPr>
        <p:grpSpPr>
          <a:xfrm>
            <a:off x="932466" y="2021414"/>
            <a:ext cx="5186356" cy="3342236"/>
            <a:chOff x="580599" y="2021414"/>
            <a:chExt cx="5186356" cy="3342236"/>
          </a:xfrm>
        </p:grpSpPr>
        <p:pic>
          <p:nvPicPr>
            <p:cNvPr id="38" name="Picture 37">
              <a:extLst>
                <a:ext uri="{FF2B5EF4-FFF2-40B4-BE49-F238E27FC236}">
                  <a16:creationId xmlns:a16="http://schemas.microsoft.com/office/drawing/2014/main" id="{9842E666-5462-0FF5-127A-178A9B966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99" y="2021414"/>
              <a:ext cx="5186356" cy="3342236"/>
            </a:xfrm>
            <a:prstGeom prst="rect">
              <a:avLst/>
            </a:prstGeom>
          </p:spPr>
        </p:pic>
        <p:sp>
          <p:nvSpPr>
            <p:cNvPr id="39" name="Oval 38">
              <a:extLst>
                <a:ext uri="{FF2B5EF4-FFF2-40B4-BE49-F238E27FC236}">
                  <a16:creationId xmlns:a16="http://schemas.microsoft.com/office/drawing/2014/main" id="{380C5B6A-7860-BB4B-0C2D-28CFD6E0D10A}"/>
                </a:ext>
              </a:extLst>
            </p:cNvPr>
            <p:cNvSpPr/>
            <p:nvPr/>
          </p:nvSpPr>
          <p:spPr>
            <a:xfrm>
              <a:off x="2766387" y="4965953"/>
              <a:ext cx="407390" cy="39769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1</a:t>
              </a:r>
            </a:p>
          </p:txBody>
        </p:sp>
      </p:grpSp>
      <p:grpSp>
        <p:nvGrpSpPr>
          <p:cNvPr id="40" name="Group 39">
            <a:extLst>
              <a:ext uri="{FF2B5EF4-FFF2-40B4-BE49-F238E27FC236}">
                <a16:creationId xmlns:a16="http://schemas.microsoft.com/office/drawing/2014/main" id="{E7C066DE-48D4-AB5D-38EE-0E24F4E619A5}"/>
              </a:ext>
            </a:extLst>
          </p:cNvPr>
          <p:cNvGrpSpPr/>
          <p:nvPr/>
        </p:nvGrpSpPr>
        <p:grpSpPr>
          <a:xfrm>
            <a:off x="7049385" y="1812396"/>
            <a:ext cx="4291911" cy="3551254"/>
            <a:chOff x="6816435" y="1641220"/>
            <a:chExt cx="4291911" cy="3551254"/>
          </a:xfrm>
        </p:grpSpPr>
        <p:pic>
          <p:nvPicPr>
            <p:cNvPr id="41" name="Picture 40">
              <a:extLst>
                <a:ext uri="{FF2B5EF4-FFF2-40B4-BE49-F238E27FC236}">
                  <a16:creationId xmlns:a16="http://schemas.microsoft.com/office/drawing/2014/main" id="{5D194A1C-42C1-9548-7F3F-8E52A11D29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6435" y="1641220"/>
              <a:ext cx="4291911" cy="3551254"/>
            </a:xfrm>
            <a:prstGeom prst="rect">
              <a:avLst/>
            </a:prstGeom>
          </p:spPr>
        </p:pic>
        <p:sp>
          <p:nvSpPr>
            <p:cNvPr id="42" name="Oval 41">
              <a:extLst>
                <a:ext uri="{FF2B5EF4-FFF2-40B4-BE49-F238E27FC236}">
                  <a16:creationId xmlns:a16="http://schemas.microsoft.com/office/drawing/2014/main" id="{4345FE9E-177A-C89B-5382-865BC15A0FEE}"/>
                </a:ext>
              </a:extLst>
            </p:cNvPr>
            <p:cNvSpPr/>
            <p:nvPr/>
          </p:nvSpPr>
          <p:spPr>
            <a:xfrm>
              <a:off x="8962390" y="4794777"/>
              <a:ext cx="407390" cy="397697"/>
            </a:xfrm>
            <a:prstGeom prst="ellipse">
              <a:avLst/>
            </a:prstGeom>
            <a:solidFill>
              <a:srgbClr val="52B6AC"/>
            </a:solidFill>
            <a:ln>
              <a:solidFill>
                <a:srgbClr val="30AD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Lato" panose="020F0502020204030203" pitchFamily="34" charset="0"/>
                  <a:cs typeface="Lato" panose="020F0502020204030203" pitchFamily="34" charset="0"/>
                </a:rPr>
                <a:t>2</a:t>
              </a:r>
            </a:p>
          </p:txBody>
        </p:sp>
      </p:grpSp>
      <p:sp>
        <p:nvSpPr>
          <p:cNvPr id="43" name="Rectangle: Rounded Corners 42">
            <a:extLst>
              <a:ext uri="{FF2B5EF4-FFF2-40B4-BE49-F238E27FC236}">
                <a16:creationId xmlns:a16="http://schemas.microsoft.com/office/drawing/2014/main" id="{C6B12F2C-D1F9-F72D-E837-E380FDC0CA34}"/>
              </a:ext>
            </a:extLst>
          </p:cNvPr>
          <p:cNvSpPr/>
          <p:nvPr/>
        </p:nvSpPr>
        <p:spPr>
          <a:xfrm>
            <a:off x="5070110" y="5288773"/>
            <a:ext cx="3446567" cy="536713"/>
          </a:xfrm>
          <a:prstGeom prst="roundRect">
            <a:avLst/>
          </a:prstGeom>
          <a:solidFill>
            <a:schemeClr val="accent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libri" panose="020F0502020204030204" pitchFamily="34" charset="0"/>
                <a:cs typeface="Calibri" panose="020F0502020204030204" pitchFamily="34" charset="0"/>
              </a:rPr>
              <a:t>Tết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88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childTnLst>
                          </p:cTn>
                        </p:par>
                        <p:par>
                          <p:cTn id="19" fill="hold">
                            <p:stCondLst>
                              <p:cond delay="1500"/>
                            </p:stCondLst>
                            <p:childTnLst>
                              <p:par>
                                <p:cTn id="20" presetID="16" presetClass="entr" presetSubtype="21"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descr="Những khung hình đẹp đơn giản, dễ thương dùng để bàn">
            <a:extLst>
              <a:ext uri="{FF2B5EF4-FFF2-40B4-BE49-F238E27FC236}">
                <a16:creationId xmlns:a16="http://schemas.microsoft.com/office/drawing/2014/main" id="{E77D5342-C3DE-3061-F184-8485E032F5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6567" y="0"/>
            <a:ext cx="8852508" cy="39808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remium Vector | Teacher cartoon cute vector art chibi">
            <a:extLst>
              <a:ext uri="{FF2B5EF4-FFF2-40B4-BE49-F238E27FC236}">
                <a16:creationId xmlns:a16="http://schemas.microsoft.com/office/drawing/2014/main" id="{6069800B-C199-DBD6-C6C0-0085B57C93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78" b="96645" l="9585" r="89617">
                        <a14:foregroundMark x1="49201" y1="5272" x2="49201" y2="5272"/>
                        <a14:foregroundMark x1="61981" y1="31949" x2="56709" y2="45527"/>
                        <a14:foregroundMark x1="38658" y1="32748" x2="41693" y2="44728"/>
                        <a14:foregroundMark x1="46965" y1="89297" x2="47284" y2="96805"/>
                        <a14:foregroundMark x1="57827" y1="96645" x2="57827" y2="96645"/>
                        <a14:foregroundMark x1="46486" y1="1278" x2="46486" y2="1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3321" y="1857910"/>
            <a:ext cx="4916962" cy="49169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DFE1EB8-9EB7-A021-2494-86BCB082AF7B}"/>
              </a:ext>
            </a:extLst>
          </p:cNvPr>
          <p:cNvSpPr txBox="1"/>
          <p:nvPr/>
        </p:nvSpPr>
        <p:spPr>
          <a:xfrm>
            <a:off x="3573999" y="501356"/>
            <a:ext cx="7451964" cy="3170099"/>
          </a:xfrm>
          <a:prstGeom prst="rect">
            <a:avLst/>
          </a:prstGeom>
          <a:noFill/>
        </p:spPr>
        <p:txBody>
          <a:bodyPr wrap="square" rtlCol="0">
            <a:spAutoFit/>
          </a:bodyPr>
          <a:lstStyle/>
          <a:p>
            <a:pPr marL="571500" lvl="0"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Ngoài</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Tết</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Trung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thu</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còn</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Tết</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dành</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thiếu</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nhi</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p>
          <a:p>
            <a:pPr marL="571500" lvl="0" indent="-571500" algn="just" defTabSz="914377">
              <a:buFont typeface="Arial" panose="020B0604020202020204" pitchFamily="34" charset="0"/>
              <a:buChar char="•"/>
              <a:defRPr/>
            </a:pP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Em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đã</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ngày</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đó</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6" name="Picture 12" descr="Chậu hoa hồng trong Vườn Clip nghệ thuật - GIF png tải về - Miễn phí trong  suốt Cánh Hoa png Tải về.">
            <a:extLst>
              <a:ext uri="{FF2B5EF4-FFF2-40B4-BE49-F238E27FC236}">
                <a16:creationId xmlns:a16="http://schemas.microsoft.com/office/drawing/2014/main" id="{3C0D75A6-8D89-CA72-0F37-E18748347E7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7889" l="1778" r="90000">
                        <a14:foregroundMark x1="3444" y1="48778" x2="3444" y2="48667"/>
                        <a14:foregroundMark x1="40556" y1="76333" x2="46111" y2="91444"/>
                        <a14:foregroundMark x1="59778" y1="75444" x2="55667" y2="86000"/>
                        <a14:foregroundMark x1="55667" y1="86000" x2="39778" y2="97889"/>
                        <a14:foregroundMark x1="39778" y1="97889" x2="26111" y2="84222"/>
                        <a14:foregroundMark x1="26111" y1="84222" x2="31556" y2="76778"/>
                        <a14:foregroundMark x1="31556" y1="76778" x2="31556" y2="76778"/>
                        <a14:foregroundMark x1="1778" y1="49778" x2="1778" y2="49778"/>
                        <a14:backgroundMark x1="67000" y1="64222" x2="72778" y2="84444"/>
                        <a14:backgroundMark x1="74889" y1="67444" x2="84778" y2="73222"/>
                        <a14:backgroundMark x1="84778" y1="73222" x2="84778" y2="73667"/>
                        <a14:backgroundMark x1="66667" y1="82333" x2="64778" y2="92778"/>
                        <a14:backgroundMark x1="33333" y1="36111" x2="33333" y2="35778"/>
                        <a14:backgroundMark x1="45778" y1="36111" x2="45778" y2="36111"/>
                        <a14:backgroundMark x1="14556" y1="51000" x2="14556" y2="51000"/>
                      </a14:backgroundRemoval>
                    </a14:imgEffect>
                  </a14:imgLayer>
                </a14:imgProps>
              </a:ext>
              <a:ext uri="{28A0092B-C50C-407E-A947-70E740481C1C}">
                <a14:useLocalDpi xmlns:a14="http://schemas.microsoft.com/office/drawing/2010/main" val="0"/>
              </a:ext>
            </a:extLst>
          </a:blip>
          <a:srcRect/>
          <a:stretch>
            <a:fillRect/>
          </a:stretch>
        </p:blipFill>
        <p:spPr bwMode="auto">
          <a:xfrm>
            <a:off x="10074386" y="3800475"/>
            <a:ext cx="3059176" cy="3059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5970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0E369-839F-3624-301C-0D763659226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0EC6B0-8669-A0C6-C203-BCC0DDFF00F4}"/>
              </a:ext>
            </a:extLst>
          </p:cNvPr>
          <p:cNvSpPr/>
          <p:nvPr/>
        </p:nvSpPr>
        <p:spPr>
          <a:xfrm>
            <a:off x="546652" y="304800"/>
            <a:ext cx="11072191" cy="6248400"/>
          </a:xfrm>
          <a:prstGeom prst="round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78D8312B-A656-0BA0-19B0-819CABF662BF}"/>
              </a:ext>
            </a:extLst>
          </p:cNvPr>
          <p:cNvSpPr txBox="1"/>
          <p:nvPr/>
        </p:nvSpPr>
        <p:spPr>
          <a:xfrm>
            <a:off x="1063256" y="691116"/>
            <a:ext cx="10494335" cy="181588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Ngoài Tết Trung thu, còn có </a:t>
            </a:r>
            <a:r>
              <a:rPr lang="vi-VN" sz="2800" b="1" dirty="0">
                <a:latin typeface="Cambria" panose="02040503050406030204" pitchFamily="18" charset="0"/>
                <a:ea typeface="Cambria" panose="02040503050406030204" pitchFamily="18" charset="0"/>
              </a:rPr>
              <a:t>Ngày Quốc tế Thiếu nhi (1 tháng 6)</a:t>
            </a:r>
            <a:r>
              <a:rPr lang="vi-VN" sz="2800" dirty="0">
                <a:latin typeface="Cambria" panose="02040503050406030204" pitchFamily="18" charset="0"/>
                <a:ea typeface="Cambria" panose="02040503050406030204" pitchFamily="18" charset="0"/>
              </a:rPr>
              <a:t> là một ngày lễ khác dành riêng cho trẻ em. Trong ngày này, trẻ em có thể được nhận quà, lời chúc từ gia đình, tham gia các hoạt động vui chơi, ca hát hoặc tham gia lễ hội do nhà trường tổ chức. </a:t>
            </a:r>
            <a:endParaRPr lang="en-US" sz="2800" dirty="0">
              <a:latin typeface="Cambria" panose="02040503050406030204" pitchFamily="18" charset="0"/>
              <a:ea typeface="Cambria" panose="02040503050406030204" pitchFamily="18" charset="0"/>
            </a:endParaRPr>
          </a:p>
        </p:txBody>
      </p:sp>
      <p:pic>
        <p:nvPicPr>
          <p:cNvPr id="1026" name="Picture 2" descr="Ngày Quốc tế Thiếu nhi 1/6: Nguồn gốc và ý nghĩa">
            <a:extLst>
              <a:ext uri="{FF2B5EF4-FFF2-40B4-BE49-F238E27FC236}">
                <a16:creationId xmlns:a16="http://schemas.microsoft.com/office/drawing/2014/main" id="{00773E9D-98F1-2686-E20F-3EF028099F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76" y="2660798"/>
            <a:ext cx="6231122" cy="3489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613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244</Words>
  <Application>Microsoft Office PowerPoint</Application>
  <PresentationFormat>Widescreen</PresentationFormat>
  <Paragraphs>30</Paragraphs>
  <Slides>14</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等线</vt:lpstr>
      <vt:lpstr>Arial</vt:lpstr>
      <vt:lpstr>Calibri</vt:lpstr>
      <vt:lpstr>Cambria</vt:lpstr>
      <vt:lpstr>Lato</vt:lpstr>
      <vt:lpstr>UTM Cookies</vt:lpstr>
      <vt:lpstr>思源宋体 CN Heavy</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2023-06-01T13:29:16Z</dcterms:created>
  <dcterms:modified xsi:type="dcterms:W3CDTF">2025-12-19T06:58:21Z</dcterms:modified>
</cp:coreProperties>
</file>