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0" r:id="rId5"/>
  </p:sldMasterIdLst>
  <p:notesMasterIdLst>
    <p:notesMasterId r:id="rId28"/>
  </p:notesMasterIdLst>
  <p:sldIdLst>
    <p:sldId id="279" r:id="rId6"/>
    <p:sldId id="260" r:id="rId7"/>
    <p:sldId id="285" r:id="rId8"/>
    <p:sldId id="263" r:id="rId9"/>
    <p:sldId id="264" r:id="rId10"/>
    <p:sldId id="286" r:id="rId11"/>
    <p:sldId id="287" r:id="rId12"/>
    <p:sldId id="288" r:id="rId13"/>
    <p:sldId id="324" r:id="rId14"/>
    <p:sldId id="289" r:id="rId15"/>
    <p:sldId id="266" r:id="rId16"/>
    <p:sldId id="290" r:id="rId17"/>
    <p:sldId id="698" r:id="rId18"/>
    <p:sldId id="291" r:id="rId19"/>
    <p:sldId id="283" r:id="rId20"/>
    <p:sldId id="320" r:id="rId21"/>
    <p:sldId id="257" r:id="rId22"/>
    <p:sldId id="321" r:id="rId23"/>
    <p:sldId id="322" r:id="rId24"/>
    <p:sldId id="323" r:id="rId25"/>
    <p:sldId id="261" r:id="rId26"/>
    <p:sldId id="30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4AA346-5269-4C28-BF6F-26173EF14E2A}" type="datetimeFigureOut">
              <a:rPr lang="en-US" smtClean="0"/>
              <a:t>12/19/2025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AD3E83-5230-4895-A7AD-5CFF4D8C7A89}" type="slidenum">
              <a:rPr lang="en-US" smtClean="0"/>
              <a:t>‹#›</a:t>
            </a:fld>
            <a:endParaRPr lang="en-US"/>
          </a:p>
        </p:txBody>
      </p:sp>
    </p:spTree>
    <p:extLst>
      <p:ext uri="{BB962C8B-B14F-4D97-AF65-F5344CB8AC3E}">
        <p14:creationId xmlns:p14="http://schemas.microsoft.com/office/powerpoint/2010/main" val="3906378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EBD119-02CB-47EA-B2E3-07C72171D0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973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C274D-6211-4890-ABC3-E1A762DD6E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4318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615D61-9321-4447-A702-2C19F10601B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D351738-2306-4838-9CA5-BAE0E27BE3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67B02C1-67F9-471A-8514-1916F90E8C16}"/>
              </a:ext>
            </a:extLst>
          </p:cNvPr>
          <p:cNvSpPr>
            <a:spLocks noGrp="1"/>
          </p:cNvSpPr>
          <p:nvPr>
            <p:ph type="dt" sz="half" idx="10"/>
          </p:nvPr>
        </p:nvSpPr>
        <p:spPr/>
        <p:txBody>
          <a:bodyPr/>
          <a:lstStyle/>
          <a:p>
            <a:fld id="{DA347F37-57DA-408B-A85F-F6A635C08032}" type="datetimeFigureOut">
              <a:rPr lang="zh-CN" altLang="en-US" smtClean="0"/>
              <a:t>2025/12/19</a:t>
            </a:fld>
            <a:endParaRPr lang="zh-CN" altLang="en-US"/>
          </a:p>
        </p:txBody>
      </p:sp>
      <p:sp>
        <p:nvSpPr>
          <p:cNvPr id="5" name="页脚占位符 4">
            <a:extLst>
              <a:ext uri="{FF2B5EF4-FFF2-40B4-BE49-F238E27FC236}">
                <a16:creationId xmlns:a16="http://schemas.microsoft.com/office/drawing/2014/main" id="{46E64D98-7B00-40AF-AA4F-43779AA5EF1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8DCB346-D0E1-4C5C-8A82-49A0A25868F1}"/>
              </a:ext>
            </a:extLst>
          </p:cNvPr>
          <p:cNvSpPr>
            <a:spLocks noGrp="1"/>
          </p:cNvSpPr>
          <p:nvPr>
            <p:ph type="sldNum" sz="quarter" idx="12"/>
          </p:nvPr>
        </p:nvSpPr>
        <p:spPr/>
        <p:txBody>
          <a:bodyPr/>
          <a:lstStyle/>
          <a:p>
            <a:fld id="{8CA572B3-2B16-4E85-9F0C-EA533BE0BAEE}" type="slidenum">
              <a:rPr lang="zh-CN" altLang="en-US" smtClean="0"/>
              <a:t>‹#›</a:t>
            </a:fld>
            <a:endParaRPr lang="zh-CN" altLang="en-US"/>
          </a:p>
        </p:txBody>
      </p:sp>
    </p:spTree>
    <p:extLst>
      <p:ext uri="{BB962C8B-B14F-4D97-AF65-F5344CB8AC3E}">
        <p14:creationId xmlns:p14="http://schemas.microsoft.com/office/powerpoint/2010/main" val="3025493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9A3CDD-3AE7-47EF-AECF-C888C270F88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EE6251C-1A58-4B6A-87E4-A6DC5071DBA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E0BD8E-5658-4F86-9B7C-80D25B8CAB4B}"/>
              </a:ext>
            </a:extLst>
          </p:cNvPr>
          <p:cNvSpPr>
            <a:spLocks noGrp="1"/>
          </p:cNvSpPr>
          <p:nvPr>
            <p:ph type="dt" sz="half" idx="10"/>
          </p:nvPr>
        </p:nvSpPr>
        <p:spPr/>
        <p:txBody>
          <a:bodyPr/>
          <a:lstStyle/>
          <a:p>
            <a:fld id="{DA347F37-57DA-408B-A85F-F6A635C08032}" type="datetimeFigureOut">
              <a:rPr lang="zh-CN" altLang="en-US" smtClean="0"/>
              <a:t>2025/12/19</a:t>
            </a:fld>
            <a:endParaRPr lang="zh-CN" altLang="en-US"/>
          </a:p>
        </p:txBody>
      </p:sp>
      <p:sp>
        <p:nvSpPr>
          <p:cNvPr id="5" name="页脚占位符 4">
            <a:extLst>
              <a:ext uri="{FF2B5EF4-FFF2-40B4-BE49-F238E27FC236}">
                <a16:creationId xmlns:a16="http://schemas.microsoft.com/office/drawing/2014/main" id="{A3371899-BF29-4DB5-9DD2-C44E327A645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AC1684E-DBBD-40E7-ACC5-57BED9FABD0F}"/>
              </a:ext>
            </a:extLst>
          </p:cNvPr>
          <p:cNvSpPr>
            <a:spLocks noGrp="1"/>
          </p:cNvSpPr>
          <p:nvPr>
            <p:ph type="sldNum" sz="quarter" idx="12"/>
          </p:nvPr>
        </p:nvSpPr>
        <p:spPr/>
        <p:txBody>
          <a:bodyPr/>
          <a:lstStyle/>
          <a:p>
            <a:fld id="{8CA572B3-2B16-4E85-9F0C-EA533BE0BAEE}" type="slidenum">
              <a:rPr lang="zh-CN" altLang="en-US" smtClean="0"/>
              <a:t>‹#›</a:t>
            </a:fld>
            <a:endParaRPr lang="zh-CN" altLang="en-US"/>
          </a:p>
        </p:txBody>
      </p:sp>
    </p:spTree>
    <p:extLst>
      <p:ext uri="{BB962C8B-B14F-4D97-AF65-F5344CB8AC3E}">
        <p14:creationId xmlns:p14="http://schemas.microsoft.com/office/powerpoint/2010/main" val="2215513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B213F77-4A70-48B7-89A4-1DCAE36A1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E1CA5EF-8255-489C-AF76-7A864BCE4F2B}"/>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7EF7CFC-9BDC-4976-A3F0-205D8C5F8DB1}"/>
              </a:ext>
            </a:extLst>
          </p:cNvPr>
          <p:cNvSpPr>
            <a:spLocks noGrp="1"/>
          </p:cNvSpPr>
          <p:nvPr>
            <p:ph type="dt" sz="half" idx="10"/>
          </p:nvPr>
        </p:nvSpPr>
        <p:spPr/>
        <p:txBody>
          <a:bodyPr/>
          <a:lstStyle/>
          <a:p>
            <a:fld id="{DA347F37-57DA-408B-A85F-F6A635C08032}" type="datetimeFigureOut">
              <a:rPr lang="zh-CN" altLang="en-US" smtClean="0"/>
              <a:t>2025/12/19</a:t>
            </a:fld>
            <a:endParaRPr lang="zh-CN" altLang="en-US"/>
          </a:p>
        </p:txBody>
      </p:sp>
      <p:sp>
        <p:nvSpPr>
          <p:cNvPr id="5" name="页脚占位符 4">
            <a:extLst>
              <a:ext uri="{FF2B5EF4-FFF2-40B4-BE49-F238E27FC236}">
                <a16:creationId xmlns:a16="http://schemas.microsoft.com/office/drawing/2014/main" id="{7C0E9514-6D81-4D6C-97DC-6F18D91B6C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9E10678-BDE2-487C-AB31-CBC73043E5BA}"/>
              </a:ext>
            </a:extLst>
          </p:cNvPr>
          <p:cNvSpPr>
            <a:spLocks noGrp="1"/>
          </p:cNvSpPr>
          <p:nvPr>
            <p:ph type="sldNum" sz="quarter" idx="12"/>
          </p:nvPr>
        </p:nvSpPr>
        <p:spPr/>
        <p:txBody>
          <a:bodyPr/>
          <a:lstStyle/>
          <a:p>
            <a:fld id="{8CA572B3-2B16-4E85-9F0C-EA533BE0BAEE}" type="slidenum">
              <a:rPr lang="zh-CN" altLang="en-US" smtClean="0"/>
              <a:t>‹#›</a:t>
            </a:fld>
            <a:endParaRPr lang="zh-CN" altLang="en-US"/>
          </a:p>
        </p:txBody>
      </p:sp>
    </p:spTree>
    <p:extLst>
      <p:ext uri="{BB962C8B-B14F-4D97-AF65-F5344CB8AC3E}">
        <p14:creationId xmlns:p14="http://schemas.microsoft.com/office/powerpoint/2010/main" val="3853982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12/19/2025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76651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12/19/2025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86929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12/19/2025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72394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12/19/2025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20077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12/19/2025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855742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12/19/2025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27279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12/19/2025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06459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12/19/2025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84969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69EAAD-2179-4600-91F2-75F4AC73A0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AE9BD6D-D386-4AE3-A7D8-960BF456180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538891-461F-432F-BC63-A6302CDB6E64}"/>
              </a:ext>
            </a:extLst>
          </p:cNvPr>
          <p:cNvSpPr>
            <a:spLocks noGrp="1"/>
          </p:cNvSpPr>
          <p:nvPr>
            <p:ph type="dt" sz="half" idx="10"/>
          </p:nvPr>
        </p:nvSpPr>
        <p:spPr/>
        <p:txBody>
          <a:bodyPr/>
          <a:lstStyle/>
          <a:p>
            <a:fld id="{DA347F37-57DA-408B-A85F-F6A635C08032}" type="datetimeFigureOut">
              <a:rPr lang="zh-CN" altLang="en-US" smtClean="0"/>
              <a:t>2025/12/19</a:t>
            </a:fld>
            <a:endParaRPr lang="zh-CN" altLang="en-US"/>
          </a:p>
        </p:txBody>
      </p:sp>
      <p:sp>
        <p:nvSpPr>
          <p:cNvPr id="5" name="页脚占位符 4">
            <a:extLst>
              <a:ext uri="{FF2B5EF4-FFF2-40B4-BE49-F238E27FC236}">
                <a16:creationId xmlns:a16="http://schemas.microsoft.com/office/drawing/2014/main" id="{6CFF1FCE-9B5D-4DD5-A7EF-EC87C694A9E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796AD00-5E43-4C29-A16B-79147F9E4F7F}"/>
              </a:ext>
            </a:extLst>
          </p:cNvPr>
          <p:cNvSpPr>
            <a:spLocks noGrp="1"/>
          </p:cNvSpPr>
          <p:nvPr>
            <p:ph type="sldNum" sz="quarter" idx="12"/>
          </p:nvPr>
        </p:nvSpPr>
        <p:spPr/>
        <p:txBody>
          <a:bodyPr/>
          <a:lstStyle/>
          <a:p>
            <a:fld id="{8CA572B3-2B16-4E85-9F0C-EA533BE0BAEE}" type="slidenum">
              <a:rPr lang="zh-CN" altLang="en-US" smtClean="0"/>
              <a:t>‹#›</a:t>
            </a:fld>
            <a:endParaRPr lang="zh-CN" altLang="en-US"/>
          </a:p>
        </p:txBody>
      </p:sp>
    </p:spTree>
    <p:extLst>
      <p:ext uri="{BB962C8B-B14F-4D97-AF65-F5344CB8AC3E}">
        <p14:creationId xmlns:p14="http://schemas.microsoft.com/office/powerpoint/2010/main" val="4094385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12/19/2025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98465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12/19/2025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26384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12/19/2025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02550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18279-6741-4A81-A49F-2829565595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2126A5-C100-4921-9F5D-CB2AA53E41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311DDF-B45F-4FD6-BE37-B9461F21BCD9}"/>
              </a:ext>
            </a:extLst>
          </p:cNvPr>
          <p:cNvSpPr>
            <a:spLocks noGrp="1"/>
          </p:cNvSpPr>
          <p:nvPr>
            <p:ph type="dt" sz="half" idx="10"/>
          </p:nvPr>
        </p:nvSpPr>
        <p:spPr/>
        <p:txBody>
          <a:bodyPr/>
          <a:lstStyle/>
          <a:p>
            <a:fld id="{CE095434-D945-4484-AC21-2E5B4182F659}" type="datetimeFigureOut">
              <a:rPr lang="en-US" smtClean="0"/>
              <a:t>12/19/2025</a:t>
            </a:fld>
            <a:endParaRPr lang="en-US"/>
          </a:p>
        </p:txBody>
      </p:sp>
      <p:sp>
        <p:nvSpPr>
          <p:cNvPr id="5" name="Footer Placeholder 4">
            <a:extLst>
              <a:ext uri="{FF2B5EF4-FFF2-40B4-BE49-F238E27FC236}">
                <a16:creationId xmlns:a16="http://schemas.microsoft.com/office/drawing/2014/main" id="{D03F7A10-9AC9-4075-A188-ED6748BD3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A13CE0-8682-4840-A7A0-9589B0D7298D}"/>
              </a:ext>
            </a:extLst>
          </p:cNvPr>
          <p:cNvSpPr>
            <a:spLocks noGrp="1"/>
          </p:cNvSpPr>
          <p:nvPr>
            <p:ph type="sldNum" sz="quarter" idx="12"/>
          </p:nvPr>
        </p:nvSpPr>
        <p:spPr/>
        <p:txBody>
          <a:bodyPr/>
          <a:lstStyle/>
          <a:p>
            <a:fld id="{976BE947-111F-4B0C-91E7-B0EEBC7A1112}" type="slidenum">
              <a:rPr lang="en-US" smtClean="0"/>
              <a:t>‹#›</a:t>
            </a:fld>
            <a:endParaRPr lang="en-US"/>
          </a:p>
        </p:txBody>
      </p:sp>
    </p:spTree>
    <p:extLst>
      <p:ext uri="{BB962C8B-B14F-4D97-AF65-F5344CB8AC3E}">
        <p14:creationId xmlns:p14="http://schemas.microsoft.com/office/powerpoint/2010/main" val="1722378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108E9-108A-48D5-99D0-F3E941055B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B8FEFF-3DEE-4260-82FD-A3533B1BA5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24CD15-93AC-47A9-8E6B-F62B51999281}"/>
              </a:ext>
            </a:extLst>
          </p:cNvPr>
          <p:cNvSpPr>
            <a:spLocks noGrp="1"/>
          </p:cNvSpPr>
          <p:nvPr>
            <p:ph type="dt" sz="half" idx="10"/>
          </p:nvPr>
        </p:nvSpPr>
        <p:spPr/>
        <p:txBody>
          <a:bodyPr/>
          <a:lstStyle/>
          <a:p>
            <a:fld id="{CE095434-D945-4484-AC21-2E5B4182F659}" type="datetimeFigureOut">
              <a:rPr lang="en-US" smtClean="0"/>
              <a:t>12/19/2025</a:t>
            </a:fld>
            <a:endParaRPr lang="en-US"/>
          </a:p>
        </p:txBody>
      </p:sp>
      <p:sp>
        <p:nvSpPr>
          <p:cNvPr id="5" name="Footer Placeholder 4">
            <a:extLst>
              <a:ext uri="{FF2B5EF4-FFF2-40B4-BE49-F238E27FC236}">
                <a16:creationId xmlns:a16="http://schemas.microsoft.com/office/drawing/2014/main" id="{CF15B21D-006A-4C87-ADDC-925099D8B3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49C6F-1D25-4CB9-B137-39D0A96B31FC}"/>
              </a:ext>
            </a:extLst>
          </p:cNvPr>
          <p:cNvSpPr>
            <a:spLocks noGrp="1"/>
          </p:cNvSpPr>
          <p:nvPr>
            <p:ph type="sldNum" sz="quarter" idx="12"/>
          </p:nvPr>
        </p:nvSpPr>
        <p:spPr/>
        <p:txBody>
          <a:bodyPr/>
          <a:lstStyle/>
          <a:p>
            <a:fld id="{976BE947-111F-4B0C-91E7-B0EEBC7A1112}" type="slidenum">
              <a:rPr lang="en-US" smtClean="0"/>
              <a:t>‹#›</a:t>
            </a:fld>
            <a:endParaRPr lang="en-US"/>
          </a:p>
        </p:txBody>
      </p:sp>
    </p:spTree>
    <p:extLst>
      <p:ext uri="{BB962C8B-B14F-4D97-AF65-F5344CB8AC3E}">
        <p14:creationId xmlns:p14="http://schemas.microsoft.com/office/powerpoint/2010/main" val="2062370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D5793-82FD-4531-B045-138626CFDA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AE5ABF-D010-42BA-8D7D-89622AE91F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5531EB4-3642-4424-BB48-289DFC393E94}"/>
              </a:ext>
            </a:extLst>
          </p:cNvPr>
          <p:cNvSpPr>
            <a:spLocks noGrp="1"/>
          </p:cNvSpPr>
          <p:nvPr>
            <p:ph type="dt" sz="half" idx="10"/>
          </p:nvPr>
        </p:nvSpPr>
        <p:spPr/>
        <p:txBody>
          <a:bodyPr/>
          <a:lstStyle/>
          <a:p>
            <a:fld id="{CE095434-D945-4484-AC21-2E5B4182F659}" type="datetimeFigureOut">
              <a:rPr lang="en-US" smtClean="0"/>
              <a:t>12/19/2025</a:t>
            </a:fld>
            <a:endParaRPr lang="en-US"/>
          </a:p>
        </p:txBody>
      </p:sp>
      <p:sp>
        <p:nvSpPr>
          <p:cNvPr id="5" name="Footer Placeholder 4">
            <a:extLst>
              <a:ext uri="{FF2B5EF4-FFF2-40B4-BE49-F238E27FC236}">
                <a16:creationId xmlns:a16="http://schemas.microsoft.com/office/drawing/2014/main" id="{DA54FC50-18D2-4630-A8E2-E6B48BE45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FE00C2-DFC7-4F7C-87B6-AFC94128E7E0}"/>
              </a:ext>
            </a:extLst>
          </p:cNvPr>
          <p:cNvSpPr>
            <a:spLocks noGrp="1"/>
          </p:cNvSpPr>
          <p:nvPr>
            <p:ph type="sldNum" sz="quarter" idx="12"/>
          </p:nvPr>
        </p:nvSpPr>
        <p:spPr/>
        <p:txBody>
          <a:bodyPr/>
          <a:lstStyle/>
          <a:p>
            <a:fld id="{976BE947-111F-4B0C-91E7-B0EEBC7A1112}" type="slidenum">
              <a:rPr lang="en-US" smtClean="0"/>
              <a:t>‹#›</a:t>
            </a:fld>
            <a:endParaRPr lang="en-US"/>
          </a:p>
        </p:txBody>
      </p:sp>
    </p:spTree>
    <p:extLst>
      <p:ext uri="{BB962C8B-B14F-4D97-AF65-F5344CB8AC3E}">
        <p14:creationId xmlns:p14="http://schemas.microsoft.com/office/powerpoint/2010/main" val="728347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4E4AC-CBA4-4F26-8F17-40C0A8EFC8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485AEE-C7B7-4695-A354-FC3117DD85E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45FB37-5764-4075-94C2-DEF0099E681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3A7485-1535-4482-BAC4-2273DE9CD0F1}"/>
              </a:ext>
            </a:extLst>
          </p:cNvPr>
          <p:cNvSpPr>
            <a:spLocks noGrp="1"/>
          </p:cNvSpPr>
          <p:nvPr>
            <p:ph type="dt" sz="half" idx="10"/>
          </p:nvPr>
        </p:nvSpPr>
        <p:spPr/>
        <p:txBody>
          <a:bodyPr/>
          <a:lstStyle/>
          <a:p>
            <a:fld id="{CE095434-D945-4484-AC21-2E5B4182F659}" type="datetimeFigureOut">
              <a:rPr lang="en-US" smtClean="0"/>
              <a:t>12/19/2025</a:t>
            </a:fld>
            <a:endParaRPr lang="en-US"/>
          </a:p>
        </p:txBody>
      </p:sp>
      <p:sp>
        <p:nvSpPr>
          <p:cNvPr id="6" name="Footer Placeholder 5">
            <a:extLst>
              <a:ext uri="{FF2B5EF4-FFF2-40B4-BE49-F238E27FC236}">
                <a16:creationId xmlns:a16="http://schemas.microsoft.com/office/drawing/2014/main" id="{7CD65684-A2B2-4D2E-99A6-E3CE3566DE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3E7FC7-4D2D-4C49-8EE8-67D5AC17A5E7}"/>
              </a:ext>
            </a:extLst>
          </p:cNvPr>
          <p:cNvSpPr>
            <a:spLocks noGrp="1"/>
          </p:cNvSpPr>
          <p:nvPr>
            <p:ph type="sldNum" sz="quarter" idx="12"/>
          </p:nvPr>
        </p:nvSpPr>
        <p:spPr/>
        <p:txBody>
          <a:bodyPr/>
          <a:lstStyle/>
          <a:p>
            <a:fld id="{976BE947-111F-4B0C-91E7-B0EEBC7A1112}" type="slidenum">
              <a:rPr lang="en-US" smtClean="0"/>
              <a:t>‹#›</a:t>
            </a:fld>
            <a:endParaRPr lang="en-US"/>
          </a:p>
        </p:txBody>
      </p:sp>
    </p:spTree>
    <p:extLst>
      <p:ext uri="{BB962C8B-B14F-4D97-AF65-F5344CB8AC3E}">
        <p14:creationId xmlns:p14="http://schemas.microsoft.com/office/powerpoint/2010/main" val="30523468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06C94-C406-44C1-A640-AA1181B6BA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A9E212-912C-456D-9758-DC36C603D3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22D23A5-270C-4AA8-8FA8-04FE83FAC10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08B047-6743-490A-BD80-A4FF2973B0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71282AE-7EEA-4E73-9429-A2C92924ADB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49BA4A-DB40-439A-8DA1-AE9C409730B3}"/>
              </a:ext>
            </a:extLst>
          </p:cNvPr>
          <p:cNvSpPr>
            <a:spLocks noGrp="1"/>
          </p:cNvSpPr>
          <p:nvPr>
            <p:ph type="dt" sz="half" idx="10"/>
          </p:nvPr>
        </p:nvSpPr>
        <p:spPr/>
        <p:txBody>
          <a:bodyPr/>
          <a:lstStyle/>
          <a:p>
            <a:fld id="{CE095434-D945-4484-AC21-2E5B4182F659}" type="datetimeFigureOut">
              <a:rPr lang="en-US" smtClean="0"/>
              <a:t>12/19/2025</a:t>
            </a:fld>
            <a:endParaRPr lang="en-US"/>
          </a:p>
        </p:txBody>
      </p:sp>
      <p:sp>
        <p:nvSpPr>
          <p:cNvPr id="8" name="Footer Placeholder 7">
            <a:extLst>
              <a:ext uri="{FF2B5EF4-FFF2-40B4-BE49-F238E27FC236}">
                <a16:creationId xmlns:a16="http://schemas.microsoft.com/office/drawing/2014/main" id="{C059282B-D8FD-4401-A818-8579C7AAAC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0926E2-E401-4D9E-A03B-316715AE07C0}"/>
              </a:ext>
            </a:extLst>
          </p:cNvPr>
          <p:cNvSpPr>
            <a:spLocks noGrp="1"/>
          </p:cNvSpPr>
          <p:nvPr>
            <p:ph type="sldNum" sz="quarter" idx="12"/>
          </p:nvPr>
        </p:nvSpPr>
        <p:spPr/>
        <p:txBody>
          <a:bodyPr/>
          <a:lstStyle/>
          <a:p>
            <a:fld id="{976BE947-111F-4B0C-91E7-B0EEBC7A1112}" type="slidenum">
              <a:rPr lang="en-US" smtClean="0"/>
              <a:t>‹#›</a:t>
            </a:fld>
            <a:endParaRPr lang="en-US"/>
          </a:p>
        </p:txBody>
      </p:sp>
    </p:spTree>
    <p:extLst>
      <p:ext uri="{BB962C8B-B14F-4D97-AF65-F5344CB8AC3E}">
        <p14:creationId xmlns:p14="http://schemas.microsoft.com/office/powerpoint/2010/main" val="4028520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537C-3B3A-4673-859A-153EDBA868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CF4D2A-896B-4369-BEB0-58D5E914C3BB}"/>
              </a:ext>
            </a:extLst>
          </p:cNvPr>
          <p:cNvSpPr>
            <a:spLocks noGrp="1"/>
          </p:cNvSpPr>
          <p:nvPr>
            <p:ph type="dt" sz="half" idx="10"/>
          </p:nvPr>
        </p:nvSpPr>
        <p:spPr/>
        <p:txBody>
          <a:bodyPr/>
          <a:lstStyle/>
          <a:p>
            <a:fld id="{CE095434-D945-4484-AC21-2E5B4182F659}" type="datetimeFigureOut">
              <a:rPr lang="en-US" smtClean="0"/>
              <a:t>12/19/2025</a:t>
            </a:fld>
            <a:endParaRPr lang="en-US"/>
          </a:p>
        </p:txBody>
      </p:sp>
      <p:sp>
        <p:nvSpPr>
          <p:cNvPr id="4" name="Footer Placeholder 3">
            <a:extLst>
              <a:ext uri="{FF2B5EF4-FFF2-40B4-BE49-F238E27FC236}">
                <a16:creationId xmlns:a16="http://schemas.microsoft.com/office/drawing/2014/main" id="{240E3E20-D3B3-42FD-A655-647E9AE2B7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4FB4E0-8B7F-4FDA-8FAB-FFF32D0F4B51}"/>
              </a:ext>
            </a:extLst>
          </p:cNvPr>
          <p:cNvSpPr>
            <a:spLocks noGrp="1"/>
          </p:cNvSpPr>
          <p:nvPr>
            <p:ph type="sldNum" sz="quarter" idx="12"/>
          </p:nvPr>
        </p:nvSpPr>
        <p:spPr/>
        <p:txBody>
          <a:bodyPr/>
          <a:lstStyle/>
          <a:p>
            <a:fld id="{976BE947-111F-4B0C-91E7-B0EEBC7A1112}" type="slidenum">
              <a:rPr lang="en-US" smtClean="0"/>
              <a:t>‹#›</a:t>
            </a:fld>
            <a:endParaRPr lang="en-US"/>
          </a:p>
        </p:txBody>
      </p:sp>
    </p:spTree>
    <p:extLst>
      <p:ext uri="{BB962C8B-B14F-4D97-AF65-F5344CB8AC3E}">
        <p14:creationId xmlns:p14="http://schemas.microsoft.com/office/powerpoint/2010/main" val="11242130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F4161C-BC3D-45CF-9F4B-68AD1011319F}"/>
              </a:ext>
            </a:extLst>
          </p:cNvPr>
          <p:cNvSpPr>
            <a:spLocks noGrp="1"/>
          </p:cNvSpPr>
          <p:nvPr>
            <p:ph type="dt" sz="half" idx="10"/>
          </p:nvPr>
        </p:nvSpPr>
        <p:spPr/>
        <p:txBody>
          <a:bodyPr/>
          <a:lstStyle/>
          <a:p>
            <a:fld id="{CE095434-D945-4484-AC21-2E5B4182F659}" type="datetimeFigureOut">
              <a:rPr lang="en-US" smtClean="0"/>
              <a:t>12/19/2025</a:t>
            </a:fld>
            <a:endParaRPr lang="en-US"/>
          </a:p>
        </p:txBody>
      </p:sp>
      <p:sp>
        <p:nvSpPr>
          <p:cNvPr id="3" name="Footer Placeholder 2">
            <a:extLst>
              <a:ext uri="{FF2B5EF4-FFF2-40B4-BE49-F238E27FC236}">
                <a16:creationId xmlns:a16="http://schemas.microsoft.com/office/drawing/2014/main" id="{0F0F0712-F0C6-4C64-9C60-2485A6D498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3349E3-C645-4615-9244-343CACA74053}"/>
              </a:ext>
            </a:extLst>
          </p:cNvPr>
          <p:cNvSpPr>
            <a:spLocks noGrp="1"/>
          </p:cNvSpPr>
          <p:nvPr>
            <p:ph type="sldNum" sz="quarter" idx="12"/>
          </p:nvPr>
        </p:nvSpPr>
        <p:spPr/>
        <p:txBody>
          <a:bodyPr/>
          <a:lstStyle/>
          <a:p>
            <a:fld id="{976BE947-111F-4B0C-91E7-B0EEBC7A1112}" type="slidenum">
              <a:rPr lang="en-US" smtClean="0"/>
              <a:t>‹#›</a:t>
            </a:fld>
            <a:endParaRPr lang="en-US"/>
          </a:p>
        </p:txBody>
      </p:sp>
    </p:spTree>
    <p:extLst>
      <p:ext uri="{BB962C8B-B14F-4D97-AF65-F5344CB8AC3E}">
        <p14:creationId xmlns:p14="http://schemas.microsoft.com/office/powerpoint/2010/main" val="3761964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3DA2B-4CAD-4F54-A40E-15EC484375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D21B583-A4AE-4D4F-B995-30AD6C88D9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C650F86-E370-400C-A74F-FFB1082ED2A8}"/>
              </a:ext>
            </a:extLst>
          </p:cNvPr>
          <p:cNvSpPr>
            <a:spLocks noGrp="1"/>
          </p:cNvSpPr>
          <p:nvPr>
            <p:ph type="dt" sz="half" idx="10"/>
          </p:nvPr>
        </p:nvSpPr>
        <p:spPr/>
        <p:txBody>
          <a:bodyPr/>
          <a:lstStyle/>
          <a:p>
            <a:fld id="{DA347F37-57DA-408B-A85F-F6A635C08032}" type="datetimeFigureOut">
              <a:rPr lang="zh-CN" altLang="en-US" smtClean="0"/>
              <a:t>2025/12/19</a:t>
            </a:fld>
            <a:endParaRPr lang="zh-CN" altLang="en-US"/>
          </a:p>
        </p:txBody>
      </p:sp>
      <p:sp>
        <p:nvSpPr>
          <p:cNvPr id="5" name="页脚占位符 4">
            <a:extLst>
              <a:ext uri="{FF2B5EF4-FFF2-40B4-BE49-F238E27FC236}">
                <a16:creationId xmlns:a16="http://schemas.microsoft.com/office/drawing/2014/main" id="{23C1F9F1-66D4-4687-B7B1-8E8F38751E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7ABBD63-5E3B-4988-983D-8F6A3E48D483}"/>
              </a:ext>
            </a:extLst>
          </p:cNvPr>
          <p:cNvSpPr>
            <a:spLocks noGrp="1"/>
          </p:cNvSpPr>
          <p:nvPr>
            <p:ph type="sldNum" sz="quarter" idx="12"/>
          </p:nvPr>
        </p:nvSpPr>
        <p:spPr/>
        <p:txBody>
          <a:bodyPr/>
          <a:lstStyle/>
          <a:p>
            <a:fld id="{8CA572B3-2B16-4E85-9F0C-EA533BE0BAEE}" type="slidenum">
              <a:rPr lang="zh-CN" altLang="en-US" smtClean="0"/>
              <a:t>‹#›</a:t>
            </a:fld>
            <a:endParaRPr lang="zh-CN" altLang="en-US"/>
          </a:p>
        </p:txBody>
      </p:sp>
    </p:spTree>
    <p:extLst>
      <p:ext uri="{BB962C8B-B14F-4D97-AF65-F5344CB8AC3E}">
        <p14:creationId xmlns:p14="http://schemas.microsoft.com/office/powerpoint/2010/main" val="27127905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5F954-39BD-4113-B381-656C6EAA63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AAC4C9-8BC8-4258-BF39-341B404D34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18504F-C1D6-43AB-B54E-A323E7AA66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09369F-0D71-4D9B-B9D0-3F97BE20602A}"/>
              </a:ext>
            </a:extLst>
          </p:cNvPr>
          <p:cNvSpPr>
            <a:spLocks noGrp="1"/>
          </p:cNvSpPr>
          <p:nvPr>
            <p:ph type="dt" sz="half" idx="10"/>
          </p:nvPr>
        </p:nvSpPr>
        <p:spPr/>
        <p:txBody>
          <a:bodyPr/>
          <a:lstStyle/>
          <a:p>
            <a:fld id="{CE095434-D945-4484-AC21-2E5B4182F659}" type="datetimeFigureOut">
              <a:rPr lang="en-US" smtClean="0"/>
              <a:t>12/19/2025</a:t>
            </a:fld>
            <a:endParaRPr lang="en-US"/>
          </a:p>
        </p:txBody>
      </p:sp>
      <p:sp>
        <p:nvSpPr>
          <p:cNvPr id="6" name="Footer Placeholder 5">
            <a:extLst>
              <a:ext uri="{FF2B5EF4-FFF2-40B4-BE49-F238E27FC236}">
                <a16:creationId xmlns:a16="http://schemas.microsoft.com/office/drawing/2014/main" id="{E896F909-C3CC-42BD-8C2D-F3B86C6FD8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1BA0F3-9599-4501-96F5-1BFB3A16301E}"/>
              </a:ext>
            </a:extLst>
          </p:cNvPr>
          <p:cNvSpPr>
            <a:spLocks noGrp="1"/>
          </p:cNvSpPr>
          <p:nvPr>
            <p:ph type="sldNum" sz="quarter" idx="12"/>
          </p:nvPr>
        </p:nvSpPr>
        <p:spPr/>
        <p:txBody>
          <a:bodyPr/>
          <a:lstStyle/>
          <a:p>
            <a:fld id="{976BE947-111F-4B0C-91E7-B0EEBC7A1112}" type="slidenum">
              <a:rPr lang="en-US" smtClean="0"/>
              <a:t>‹#›</a:t>
            </a:fld>
            <a:endParaRPr lang="en-US"/>
          </a:p>
        </p:txBody>
      </p:sp>
    </p:spTree>
    <p:extLst>
      <p:ext uri="{BB962C8B-B14F-4D97-AF65-F5344CB8AC3E}">
        <p14:creationId xmlns:p14="http://schemas.microsoft.com/office/powerpoint/2010/main" val="3385831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46088-D169-4693-BAB6-72464A0185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7CFFAA-909F-47BA-9107-1C798FA8AA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AB79C2-9229-4FC3-B4EB-F9F1B6954F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711F1C2-3E92-4C25-9787-78B5CBBF92D6}"/>
              </a:ext>
            </a:extLst>
          </p:cNvPr>
          <p:cNvSpPr>
            <a:spLocks noGrp="1"/>
          </p:cNvSpPr>
          <p:nvPr>
            <p:ph type="dt" sz="half" idx="10"/>
          </p:nvPr>
        </p:nvSpPr>
        <p:spPr/>
        <p:txBody>
          <a:bodyPr/>
          <a:lstStyle/>
          <a:p>
            <a:fld id="{CE095434-D945-4484-AC21-2E5B4182F659}" type="datetimeFigureOut">
              <a:rPr lang="en-US" smtClean="0"/>
              <a:t>12/19/2025</a:t>
            </a:fld>
            <a:endParaRPr lang="en-US"/>
          </a:p>
        </p:txBody>
      </p:sp>
      <p:sp>
        <p:nvSpPr>
          <p:cNvPr id="6" name="Footer Placeholder 5">
            <a:extLst>
              <a:ext uri="{FF2B5EF4-FFF2-40B4-BE49-F238E27FC236}">
                <a16:creationId xmlns:a16="http://schemas.microsoft.com/office/drawing/2014/main" id="{851ED341-8399-4847-8625-9FB44A54F6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7E831-FCD5-4302-B804-E4B52075B4D6}"/>
              </a:ext>
            </a:extLst>
          </p:cNvPr>
          <p:cNvSpPr>
            <a:spLocks noGrp="1"/>
          </p:cNvSpPr>
          <p:nvPr>
            <p:ph type="sldNum" sz="quarter" idx="12"/>
          </p:nvPr>
        </p:nvSpPr>
        <p:spPr/>
        <p:txBody>
          <a:bodyPr/>
          <a:lstStyle/>
          <a:p>
            <a:fld id="{976BE947-111F-4B0C-91E7-B0EEBC7A1112}" type="slidenum">
              <a:rPr lang="en-US" smtClean="0"/>
              <a:t>‹#›</a:t>
            </a:fld>
            <a:endParaRPr lang="en-US"/>
          </a:p>
        </p:txBody>
      </p:sp>
    </p:spTree>
    <p:extLst>
      <p:ext uri="{BB962C8B-B14F-4D97-AF65-F5344CB8AC3E}">
        <p14:creationId xmlns:p14="http://schemas.microsoft.com/office/powerpoint/2010/main" val="16796955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B7C61-1231-439E-8765-A534BA90F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C784D0-0AFC-443F-ADB2-79312BFBB0C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BE00C2-A50E-4515-99A7-11DF5DCBFE83}"/>
              </a:ext>
            </a:extLst>
          </p:cNvPr>
          <p:cNvSpPr>
            <a:spLocks noGrp="1"/>
          </p:cNvSpPr>
          <p:nvPr>
            <p:ph type="dt" sz="half" idx="10"/>
          </p:nvPr>
        </p:nvSpPr>
        <p:spPr/>
        <p:txBody>
          <a:bodyPr/>
          <a:lstStyle/>
          <a:p>
            <a:fld id="{CE095434-D945-4484-AC21-2E5B4182F659}" type="datetimeFigureOut">
              <a:rPr lang="en-US" smtClean="0"/>
              <a:t>12/19/2025</a:t>
            </a:fld>
            <a:endParaRPr lang="en-US"/>
          </a:p>
        </p:txBody>
      </p:sp>
      <p:sp>
        <p:nvSpPr>
          <p:cNvPr id="5" name="Footer Placeholder 4">
            <a:extLst>
              <a:ext uri="{FF2B5EF4-FFF2-40B4-BE49-F238E27FC236}">
                <a16:creationId xmlns:a16="http://schemas.microsoft.com/office/drawing/2014/main" id="{51438D44-30DB-45A2-9434-83C057602E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6B5B8-2D25-44FD-B5AB-C760E12ECF4D}"/>
              </a:ext>
            </a:extLst>
          </p:cNvPr>
          <p:cNvSpPr>
            <a:spLocks noGrp="1"/>
          </p:cNvSpPr>
          <p:nvPr>
            <p:ph type="sldNum" sz="quarter" idx="12"/>
          </p:nvPr>
        </p:nvSpPr>
        <p:spPr/>
        <p:txBody>
          <a:bodyPr/>
          <a:lstStyle/>
          <a:p>
            <a:fld id="{976BE947-111F-4B0C-91E7-B0EEBC7A1112}" type="slidenum">
              <a:rPr lang="en-US" smtClean="0"/>
              <a:t>‹#›</a:t>
            </a:fld>
            <a:endParaRPr lang="en-US"/>
          </a:p>
        </p:txBody>
      </p:sp>
    </p:spTree>
    <p:extLst>
      <p:ext uri="{BB962C8B-B14F-4D97-AF65-F5344CB8AC3E}">
        <p14:creationId xmlns:p14="http://schemas.microsoft.com/office/powerpoint/2010/main" val="28151646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7F6DDD-AEE5-47EE-BD21-64DD39E9B3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118BD9-3355-42DF-AF4D-854C90A5958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A751BA-C177-472F-B43F-F3538975DC7E}"/>
              </a:ext>
            </a:extLst>
          </p:cNvPr>
          <p:cNvSpPr>
            <a:spLocks noGrp="1"/>
          </p:cNvSpPr>
          <p:nvPr>
            <p:ph type="dt" sz="half" idx="10"/>
          </p:nvPr>
        </p:nvSpPr>
        <p:spPr/>
        <p:txBody>
          <a:bodyPr/>
          <a:lstStyle/>
          <a:p>
            <a:fld id="{CE095434-D945-4484-AC21-2E5B4182F659}" type="datetimeFigureOut">
              <a:rPr lang="en-US" smtClean="0"/>
              <a:t>12/19/2025</a:t>
            </a:fld>
            <a:endParaRPr lang="en-US"/>
          </a:p>
        </p:txBody>
      </p:sp>
      <p:sp>
        <p:nvSpPr>
          <p:cNvPr id="5" name="Footer Placeholder 4">
            <a:extLst>
              <a:ext uri="{FF2B5EF4-FFF2-40B4-BE49-F238E27FC236}">
                <a16:creationId xmlns:a16="http://schemas.microsoft.com/office/drawing/2014/main" id="{E8071728-322B-461F-8997-C2245C802D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B5457-184A-4CB1-9DFA-F58F3A323333}"/>
              </a:ext>
            </a:extLst>
          </p:cNvPr>
          <p:cNvSpPr>
            <a:spLocks noGrp="1"/>
          </p:cNvSpPr>
          <p:nvPr>
            <p:ph type="sldNum" sz="quarter" idx="12"/>
          </p:nvPr>
        </p:nvSpPr>
        <p:spPr/>
        <p:txBody>
          <a:bodyPr/>
          <a:lstStyle/>
          <a:p>
            <a:fld id="{976BE947-111F-4B0C-91E7-B0EEBC7A1112}" type="slidenum">
              <a:rPr lang="en-US" smtClean="0"/>
              <a:t>‹#›</a:t>
            </a:fld>
            <a:endParaRPr lang="en-US"/>
          </a:p>
        </p:txBody>
      </p:sp>
    </p:spTree>
    <p:extLst>
      <p:ext uri="{BB962C8B-B14F-4D97-AF65-F5344CB8AC3E}">
        <p14:creationId xmlns:p14="http://schemas.microsoft.com/office/powerpoint/2010/main" val="36036726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211182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7127629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525865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805018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2025/12/19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966947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429287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D8BD21-EBFB-416B-BF2E-0E9C79DF58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386379E-1469-4CA5-866C-9A49B349B00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75288E7-7E48-420F-9636-412AC14F7F0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9E2917D-A22B-4E84-B584-F272956332CE}"/>
              </a:ext>
            </a:extLst>
          </p:cNvPr>
          <p:cNvSpPr>
            <a:spLocks noGrp="1"/>
          </p:cNvSpPr>
          <p:nvPr>
            <p:ph type="dt" sz="half" idx="10"/>
          </p:nvPr>
        </p:nvSpPr>
        <p:spPr/>
        <p:txBody>
          <a:bodyPr/>
          <a:lstStyle/>
          <a:p>
            <a:fld id="{DA347F37-57DA-408B-A85F-F6A635C08032}" type="datetimeFigureOut">
              <a:rPr lang="zh-CN" altLang="en-US" smtClean="0"/>
              <a:t>2025/12/19</a:t>
            </a:fld>
            <a:endParaRPr lang="zh-CN" altLang="en-US"/>
          </a:p>
        </p:txBody>
      </p:sp>
      <p:sp>
        <p:nvSpPr>
          <p:cNvPr id="6" name="页脚占位符 5">
            <a:extLst>
              <a:ext uri="{FF2B5EF4-FFF2-40B4-BE49-F238E27FC236}">
                <a16:creationId xmlns:a16="http://schemas.microsoft.com/office/drawing/2014/main" id="{EA8F7759-588B-4B20-B159-62057203557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8835D2-AA7D-44B6-83F9-4EFD803233EF}"/>
              </a:ext>
            </a:extLst>
          </p:cNvPr>
          <p:cNvSpPr>
            <a:spLocks noGrp="1"/>
          </p:cNvSpPr>
          <p:nvPr>
            <p:ph type="sldNum" sz="quarter" idx="12"/>
          </p:nvPr>
        </p:nvSpPr>
        <p:spPr/>
        <p:txBody>
          <a:bodyPr/>
          <a:lstStyle/>
          <a:p>
            <a:fld id="{8CA572B3-2B16-4E85-9F0C-EA533BE0BAEE}" type="slidenum">
              <a:rPr lang="zh-CN" altLang="en-US" smtClean="0"/>
              <a:t>‹#›</a:t>
            </a:fld>
            <a:endParaRPr lang="zh-CN" altLang="en-US"/>
          </a:p>
        </p:txBody>
      </p:sp>
    </p:spTree>
    <p:extLst>
      <p:ext uri="{BB962C8B-B14F-4D97-AF65-F5344CB8AC3E}">
        <p14:creationId xmlns:p14="http://schemas.microsoft.com/office/powerpoint/2010/main" val="3472795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806071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84746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954388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3410966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901638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_封面">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 y="355312"/>
            <a:ext cx="2368985" cy="2159500"/>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51571"/>
            <a:ext cx="12193625" cy="6859112"/>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23020" y="355312"/>
            <a:ext cx="2368980" cy="2159500"/>
          </a:xfrm>
          <a:prstGeom prst="rect">
            <a:avLst/>
          </a:prstGeom>
        </p:spPr>
      </p:pic>
      <p:pic>
        <p:nvPicPr>
          <p:cNvPr id="4" name="图片 3"/>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1987070" y="3900793"/>
            <a:ext cx="7917938" cy="2957207"/>
          </a:xfrm>
          <a:prstGeom prst="rect">
            <a:avLst/>
          </a:prstGeom>
        </p:spPr>
      </p:pic>
      <p:pic>
        <p:nvPicPr>
          <p:cNvPr id="2051" name="Picture 3"/>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2196762" cy="692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5789638"/>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anim calcmode="lin" valueType="num">
                                      <p:cBhvr>
                                        <p:cTn id="13" dur="750" fill="hold"/>
                                        <p:tgtEl>
                                          <p:spTgt spid="10"/>
                                        </p:tgtEl>
                                        <p:attrNameLst>
                                          <p:attrName>ppt_x</p:attrName>
                                        </p:attrNameLst>
                                      </p:cBhvr>
                                      <p:tavLst>
                                        <p:tav tm="0">
                                          <p:val>
                                            <p:strVal val="#ppt_x"/>
                                          </p:val>
                                        </p:tav>
                                        <p:tav tm="100000">
                                          <p:val>
                                            <p:strVal val="#ppt_x"/>
                                          </p:val>
                                        </p:tav>
                                      </p:tavLst>
                                    </p:anim>
                                    <p:anim calcmode="lin" valueType="num">
                                      <p:cBhvr>
                                        <p:cTn id="14"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目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圆角矩形 6"/>
          <p:cNvSpPr/>
          <p:nvPr userDrawn="1"/>
        </p:nvSpPr>
        <p:spPr>
          <a:xfrm>
            <a:off x="337499" y="279729"/>
            <a:ext cx="11517001" cy="6298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9"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6762" cy="692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0778514"/>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过渡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6762" cy="692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63094" y="544268"/>
            <a:ext cx="8065812" cy="5398750"/>
          </a:xfrm>
          <a:prstGeom prst="rect">
            <a:avLst/>
          </a:prstGeom>
        </p:spPr>
      </p:pic>
    </p:spTree>
    <p:extLst>
      <p:ext uri="{BB962C8B-B14F-4D97-AF65-F5344CB8AC3E}">
        <p14:creationId xmlns:p14="http://schemas.microsoft.com/office/powerpoint/2010/main" val="182490232"/>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圆角矩形 6"/>
          <p:cNvSpPr/>
          <p:nvPr userDrawn="1"/>
        </p:nvSpPr>
        <p:spPr>
          <a:xfrm>
            <a:off x="337499" y="279729"/>
            <a:ext cx="11517001" cy="6298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449738" y="0"/>
            <a:ext cx="4742262" cy="6859112"/>
          </a:xfrm>
          <a:prstGeom prst="rect">
            <a:avLst/>
          </a:prstGeom>
        </p:spPr>
      </p:pic>
      <p:pic>
        <p:nvPicPr>
          <p:cNvPr id="4" name="图片 3"/>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899766" y="647850"/>
            <a:ext cx="963338" cy="719833"/>
          </a:xfrm>
          <a:prstGeom prst="rect">
            <a:avLst/>
          </a:prstGeom>
        </p:spPr>
      </p:pic>
    </p:spTree>
    <p:extLst>
      <p:ext uri="{BB962C8B-B14F-4D97-AF65-F5344CB8AC3E}">
        <p14:creationId xmlns:p14="http://schemas.microsoft.com/office/powerpoint/2010/main" val="2569490629"/>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245225"/>
            <a:ext cx="2844800" cy="476251"/>
          </a:xfrm>
          <a:prstGeom prst="rect">
            <a:avLst/>
          </a:prstGeom>
        </p:spPr>
        <p:txBody>
          <a:bodyPr/>
          <a:lstStyle/>
          <a:p>
            <a:endParaRPr lang="en-US" altLang="zh-CN"/>
          </a:p>
        </p:txBody>
      </p:sp>
      <p:sp>
        <p:nvSpPr>
          <p:cNvPr id="4" name="页脚占位符 3"/>
          <p:cNvSpPr>
            <a:spLocks noGrp="1"/>
          </p:cNvSpPr>
          <p:nvPr>
            <p:ph type="ftr" sz="quarter" idx="11"/>
          </p:nvPr>
        </p:nvSpPr>
        <p:spPr>
          <a:xfrm>
            <a:off x="4165600" y="6245225"/>
            <a:ext cx="3860801" cy="476251"/>
          </a:xfrm>
          <a:prstGeom prst="rect">
            <a:avLst/>
          </a:prstGeom>
        </p:spPr>
        <p:txBody>
          <a:bodyPr/>
          <a:lstStyle/>
          <a:p>
            <a:endParaRPr lang="en-US" altLang="zh-CN"/>
          </a:p>
        </p:txBody>
      </p:sp>
      <p:sp>
        <p:nvSpPr>
          <p:cNvPr id="5" name="灯片编号占位符 4"/>
          <p:cNvSpPr>
            <a:spLocks noGrp="1"/>
          </p:cNvSpPr>
          <p:nvPr>
            <p:ph type="sldNum" sz="quarter" idx="12"/>
          </p:nvPr>
        </p:nvSpPr>
        <p:spPr>
          <a:xfrm>
            <a:off x="8737601" y="6245225"/>
            <a:ext cx="2844800" cy="476251"/>
          </a:xfrm>
          <a:prstGeom prst="rect">
            <a:avLst/>
          </a:prstGeom>
        </p:spPr>
        <p:txBody>
          <a:bodyPr/>
          <a:lstStyle/>
          <a:p>
            <a:fld id="{D0A27C80-5FD3-4361-BB31-75FBA1966619}" type="slidenum">
              <a:rPr lang="en-US" altLang="zh-CN" smtClean="0"/>
              <a:pPr/>
              <a:t>‹#›</a:t>
            </a:fld>
            <a:endParaRPr lang="en-US" altLang="zh-CN"/>
          </a:p>
        </p:txBody>
      </p:sp>
    </p:spTree>
    <p:extLst>
      <p:ext uri="{BB962C8B-B14F-4D97-AF65-F5344CB8AC3E}">
        <p14:creationId xmlns:p14="http://schemas.microsoft.com/office/powerpoint/2010/main" val="2598412540"/>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6879FA-9EF5-470E-9458-B133ABF0C7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5DD0463-1E34-4316-BAFB-811FF8187D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0C2A903-F609-47B9-ABAE-5FE88D9DEC8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3F1AC3B-9F15-44DE-BC87-C7D3F6C866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2A8BBFC-F98C-45DA-B0BE-51737306E34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09CCDED-03D8-4C14-AE83-ED5C6217BD1E}"/>
              </a:ext>
            </a:extLst>
          </p:cNvPr>
          <p:cNvSpPr>
            <a:spLocks noGrp="1"/>
          </p:cNvSpPr>
          <p:nvPr>
            <p:ph type="dt" sz="half" idx="10"/>
          </p:nvPr>
        </p:nvSpPr>
        <p:spPr/>
        <p:txBody>
          <a:bodyPr/>
          <a:lstStyle/>
          <a:p>
            <a:fld id="{DA347F37-57DA-408B-A85F-F6A635C08032}" type="datetimeFigureOut">
              <a:rPr lang="zh-CN" altLang="en-US" smtClean="0"/>
              <a:t>2025/12/19</a:t>
            </a:fld>
            <a:endParaRPr lang="zh-CN" altLang="en-US"/>
          </a:p>
        </p:txBody>
      </p:sp>
      <p:sp>
        <p:nvSpPr>
          <p:cNvPr id="8" name="页脚占位符 7">
            <a:extLst>
              <a:ext uri="{FF2B5EF4-FFF2-40B4-BE49-F238E27FC236}">
                <a16:creationId xmlns:a16="http://schemas.microsoft.com/office/drawing/2014/main" id="{EB2FF8DD-F2E7-4060-9EB7-7AC0F6EB35E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621C49B-ACB9-4E4E-AAB8-8D405C8C3421}"/>
              </a:ext>
            </a:extLst>
          </p:cNvPr>
          <p:cNvSpPr>
            <a:spLocks noGrp="1"/>
          </p:cNvSpPr>
          <p:nvPr>
            <p:ph type="sldNum" sz="quarter" idx="12"/>
          </p:nvPr>
        </p:nvSpPr>
        <p:spPr/>
        <p:txBody>
          <a:bodyPr/>
          <a:lstStyle/>
          <a:p>
            <a:fld id="{8CA572B3-2B16-4E85-9F0C-EA533BE0BAEE}" type="slidenum">
              <a:rPr lang="zh-CN" altLang="en-US" smtClean="0"/>
              <a:t>‹#›</a:t>
            </a:fld>
            <a:endParaRPr lang="zh-CN" altLang="en-US"/>
          </a:p>
        </p:txBody>
      </p:sp>
    </p:spTree>
    <p:extLst>
      <p:ext uri="{BB962C8B-B14F-4D97-AF65-F5344CB8AC3E}">
        <p14:creationId xmlns:p14="http://schemas.microsoft.com/office/powerpoint/2010/main" val="30847023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圆角矩形 5"/>
          <p:cNvSpPr/>
          <p:nvPr userDrawn="1"/>
        </p:nvSpPr>
        <p:spPr>
          <a:xfrm>
            <a:off x="337499" y="279729"/>
            <a:ext cx="11517001" cy="6298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4" name="图片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449737" y="-1112"/>
            <a:ext cx="4742262" cy="6859112"/>
          </a:xfrm>
          <a:prstGeom prst="rect">
            <a:avLst/>
          </a:prstGeom>
        </p:spPr>
      </p:pic>
    </p:spTree>
    <p:extLst>
      <p:ext uri="{BB962C8B-B14F-4D97-AF65-F5344CB8AC3E}">
        <p14:creationId xmlns:p14="http://schemas.microsoft.com/office/powerpoint/2010/main" val="481524020"/>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599" y="1600201"/>
            <a:ext cx="5384800" cy="4525963"/>
          </a:xfrm>
          <a:prstGeom prst="rect">
            <a:avLst/>
          </a:prstGeom>
        </p:spPr>
        <p:txBody>
          <a:bodyPr/>
          <a:lstStyle>
            <a:lvl1pPr>
              <a:defRPr sz="3399"/>
            </a:lvl1pPr>
            <a:lvl2pPr>
              <a:defRPr sz="2899"/>
            </a:lvl2pPr>
            <a:lvl3pPr>
              <a:defRPr sz="2399"/>
            </a:lvl3pPr>
            <a:lvl4pPr>
              <a:defRPr sz="2099"/>
            </a:lvl4pPr>
            <a:lvl5pPr>
              <a:defRPr sz="2099"/>
            </a:lvl5pPr>
            <a:lvl6pPr>
              <a:defRPr sz="2099"/>
            </a:lvl6pPr>
            <a:lvl7pPr>
              <a:defRPr sz="2099"/>
            </a:lvl7pPr>
            <a:lvl8pPr>
              <a:defRPr sz="2099"/>
            </a:lvl8pPr>
            <a:lvl9pPr>
              <a:defRPr sz="20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1" y="1600201"/>
            <a:ext cx="5384800" cy="4525963"/>
          </a:xfrm>
          <a:prstGeom prst="rect">
            <a:avLst/>
          </a:prstGeom>
        </p:spPr>
        <p:txBody>
          <a:bodyPr/>
          <a:lstStyle>
            <a:lvl1pPr>
              <a:defRPr sz="3399"/>
            </a:lvl1pPr>
            <a:lvl2pPr>
              <a:defRPr sz="2899"/>
            </a:lvl2pPr>
            <a:lvl3pPr>
              <a:defRPr sz="2399"/>
            </a:lvl3pPr>
            <a:lvl4pPr>
              <a:defRPr sz="2099"/>
            </a:lvl4pPr>
            <a:lvl5pPr>
              <a:defRPr sz="2099"/>
            </a:lvl5pPr>
            <a:lvl6pPr>
              <a:defRPr sz="2099"/>
            </a:lvl6pPr>
            <a:lvl7pPr>
              <a:defRPr sz="2099"/>
            </a:lvl7pPr>
            <a:lvl8pPr>
              <a:defRPr sz="2099"/>
            </a:lvl8pPr>
            <a:lvl9pPr>
              <a:defRPr sz="20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6" name="页脚占位符 5"/>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7" name="灯片编号占位符 6"/>
          <p:cNvSpPr>
            <a:spLocks noGrp="1"/>
          </p:cNvSpPr>
          <p:nvPr>
            <p:ph type="sldNum" sz="quarter" idx="12"/>
          </p:nvPr>
        </p:nvSpPr>
        <p:spPr>
          <a:xfrm>
            <a:off x="8737601" y="6245225"/>
            <a:ext cx="2844800" cy="476251"/>
          </a:xfrm>
          <a:prstGeom prst="rect">
            <a:avLst/>
          </a:prstGeom>
        </p:spPr>
        <p:txBody>
          <a:bodyPr/>
          <a:lstStyle>
            <a:lvl1pPr>
              <a:defRPr/>
            </a:lvl1pPr>
          </a:lstStyle>
          <a:p>
            <a:fld id="{1EA406FD-032E-4C58-95B5-1848DA22B9BA}" type="slidenum">
              <a:rPr lang="en-US" altLang="zh-CN"/>
              <a:pPr/>
              <a:t>‹#›</a:t>
            </a:fld>
            <a:endParaRPr lang="en-US" altLang="zh-CN"/>
          </a:p>
        </p:txBody>
      </p:sp>
    </p:spTree>
    <p:extLst>
      <p:ext uri="{BB962C8B-B14F-4D97-AF65-F5344CB8AC3E}">
        <p14:creationId xmlns:p14="http://schemas.microsoft.com/office/powerpoint/2010/main" val="206614472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899" b="1"/>
            </a:lvl1pPr>
            <a:lvl2pPr marL="544194" indent="0">
              <a:buNone/>
              <a:defRPr sz="2399" b="1"/>
            </a:lvl2pPr>
            <a:lvl3pPr marL="1088387" indent="0">
              <a:buNone/>
              <a:defRPr sz="2099" b="1"/>
            </a:lvl3pPr>
            <a:lvl4pPr marL="1632581" indent="0">
              <a:buNone/>
              <a:defRPr sz="1899" b="1"/>
            </a:lvl4pPr>
            <a:lvl5pPr marL="2176774" indent="0">
              <a:buNone/>
              <a:defRPr sz="1899" b="1"/>
            </a:lvl5pPr>
            <a:lvl6pPr marL="2720968" indent="0">
              <a:buNone/>
              <a:defRPr sz="1899" b="1"/>
            </a:lvl6pPr>
            <a:lvl7pPr marL="3265162" indent="0">
              <a:buNone/>
              <a:defRPr sz="1899" b="1"/>
            </a:lvl7pPr>
            <a:lvl8pPr marL="3809355" indent="0">
              <a:buNone/>
              <a:defRPr sz="1899" b="1"/>
            </a:lvl8pPr>
            <a:lvl9pPr marL="4353549" indent="0">
              <a:buNone/>
              <a:defRPr sz="1899"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899"/>
            </a:lvl1pPr>
            <a:lvl2pPr>
              <a:defRPr sz="2399"/>
            </a:lvl2pPr>
            <a:lvl3pPr>
              <a:defRPr sz="2099"/>
            </a:lvl3pPr>
            <a:lvl4pPr>
              <a:defRPr sz="1899"/>
            </a:lvl4pPr>
            <a:lvl5pPr>
              <a:defRPr sz="1899"/>
            </a:lvl5pPr>
            <a:lvl6pPr>
              <a:defRPr sz="1899"/>
            </a:lvl6pPr>
            <a:lvl7pPr>
              <a:defRPr sz="1899"/>
            </a:lvl7pPr>
            <a:lvl8pPr>
              <a:defRPr sz="1899"/>
            </a:lvl8pPr>
            <a:lvl9pPr>
              <a:defRPr sz="18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a:prstGeom prst="rect">
            <a:avLst/>
          </a:prstGeom>
        </p:spPr>
        <p:txBody>
          <a:bodyPr anchor="b"/>
          <a:lstStyle>
            <a:lvl1pPr marL="0" indent="0">
              <a:buNone/>
              <a:defRPr sz="2899" b="1"/>
            </a:lvl1pPr>
            <a:lvl2pPr marL="544194" indent="0">
              <a:buNone/>
              <a:defRPr sz="2399" b="1"/>
            </a:lvl2pPr>
            <a:lvl3pPr marL="1088387" indent="0">
              <a:buNone/>
              <a:defRPr sz="2099" b="1"/>
            </a:lvl3pPr>
            <a:lvl4pPr marL="1632581" indent="0">
              <a:buNone/>
              <a:defRPr sz="1899" b="1"/>
            </a:lvl4pPr>
            <a:lvl5pPr marL="2176774" indent="0">
              <a:buNone/>
              <a:defRPr sz="1899" b="1"/>
            </a:lvl5pPr>
            <a:lvl6pPr marL="2720968" indent="0">
              <a:buNone/>
              <a:defRPr sz="1899" b="1"/>
            </a:lvl6pPr>
            <a:lvl7pPr marL="3265162" indent="0">
              <a:buNone/>
              <a:defRPr sz="1899" b="1"/>
            </a:lvl7pPr>
            <a:lvl8pPr marL="3809355" indent="0">
              <a:buNone/>
              <a:defRPr sz="1899" b="1"/>
            </a:lvl8pPr>
            <a:lvl9pPr marL="4353549" indent="0">
              <a:buNone/>
              <a:defRPr sz="1899"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a:prstGeom prst="rect">
            <a:avLst/>
          </a:prstGeom>
        </p:spPr>
        <p:txBody>
          <a:bodyPr/>
          <a:lstStyle>
            <a:lvl1pPr>
              <a:defRPr sz="2899"/>
            </a:lvl1pPr>
            <a:lvl2pPr>
              <a:defRPr sz="2399"/>
            </a:lvl2pPr>
            <a:lvl3pPr>
              <a:defRPr sz="2099"/>
            </a:lvl3pPr>
            <a:lvl4pPr>
              <a:defRPr sz="1899"/>
            </a:lvl4pPr>
            <a:lvl5pPr>
              <a:defRPr sz="1899"/>
            </a:lvl5pPr>
            <a:lvl6pPr>
              <a:defRPr sz="1899"/>
            </a:lvl6pPr>
            <a:lvl7pPr>
              <a:defRPr sz="1899"/>
            </a:lvl7pPr>
            <a:lvl8pPr>
              <a:defRPr sz="1899"/>
            </a:lvl8pPr>
            <a:lvl9pPr>
              <a:defRPr sz="18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8" name="页脚占位符 7"/>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9" name="灯片编号占位符 8"/>
          <p:cNvSpPr>
            <a:spLocks noGrp="1"/>
          </p:cNvSpPr>
          <p:nvPr>
            <p:ph type="sldNum" sz="quarter" idx="12"/>
          </p:nvPr>
        </p:nvSpPr>
        <p:spPr>
          <a:xfrm>
            <a:off x="8737601" y="6245225"/>
            <a:ext cx="2844800" cy="476251"/>
          </a:xfrm>
          <a:prstGeom prst="rect">
            <a:avLst/>
          </a:prstGeom>
        </p:spPr>
        <p:txBody>
          <a:bodyPr/>
          <a:lstStyle>
            <a:lvl1pPr>
              <a:defRPr/>
            </a:lvl1pPr>
          </a:lstStyle>
          <a:p>
            <a:fld id="{A3837FDC-5057-4295-9D29-1F1664A2B3DF}" type="slidenum">
              <a:rPr lang="en-US" altLang="zh-CN"/>
              <a:pPr/>
              <a:t>‹#›</a:t>
            </a:fld>
            <a:endParaRPr lang="en-US" altLang="zh-CN"/>
          </a:p>
        </p:txBody>
      </p:sp>
    </p:spTree>
    <p:extLst>
      <p:ext uri="{BB962C8B-B14F-4D97-AF65-F5344CB8AC3E}">
        <p14:creationId xmlns:p14="http://schemas.microsoft.com/office/powerpoint/2010/main" val="1514881421"/>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4" name="页脚占位符 3"/>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5" name="灯片编号占位符 4"/>
          <p:cNvSpPr>
            <a:spLocks noGrp="1"/>
          </p:cNvSpPr>
          <p:nvPr>
            <p:ph type="sldNum" sz="quarter" idx="12"/>
          </p:nvPr>
        </p:nvSpPr>
        <p:spPr>
          <a:xfrm>
            <a:off x="8737601" y="6245225"/>
            <a:ext cx="2844800" cy="476251"/>
          </a:xfrm>
          <a:prstGeom prst="rect">
            <a:avLst/>
          </a:prstGeom>
        </p:spPr>
        <p:txBody>
          <a:bodyPr/>
          <a:lstStyle>
            <a:lvl1pPr>
              <a:defRPr/>
            </a:lvl1pPr>
          </a:lstStyle>
          <a:p>
            <a:fld id="{3C1A274E-B122-4DCB-ACB9-9C2AF45C2A36}" type="slidenum">
              <a:rPr lang="en-US" altLang="zh-CN"/>
              <a:pPr/>
              <a:t>‹#›</a:t>
            </a:fld>
            <a:endParaRPr lang="en-US" altLang="zh-CN"/>
          </a:p>
        </p:txBody>
      </p:sp>
    </p:spTree>
    <p:extLst>
      <p:ext uri="{BB962C8B-B14F-4D97-AF65-F5344CB8AC3E}">
        <p14:creationId xmlns:p14="http://schemas.microsoft.com/office/powerpoint/2010/main" val="575519959"/>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0"/>
          </a:xfrm>
          <a:prstGeom prst="rect">
            <a:avLst/>
          </a:prstGeom>
        </p:spPr>
        <p:txBody>
          <a:bodyPr anchor="b"/>
          <a:lstStyle>
            <a:lvl1pPr algn="l">
              <a:defRPr sz="2399" b="1"/>
            </a:lvl1pPr>
          </a:lstStyle>
          <a:p>
            <a:r>
              <a:rPr lang="zh-CN" altLang="en-US"/>
              <a:t>单击此处编辑母版标题样式</a:t>
            </a:r>
          </a:p>
        </p:txBody>
      </p:sp>
      <p:sp>
        <p:nvSpPr>
          <p:cNvPr id="3" name="内容占位符 2"/>
          <p:cNvSpPr>
            <a:spLocks noGrp="1"/>
          </p:cNvSpPr>
          <p:nvPr>
            <p:ph idx="1"/>
          </p:nvPr>
        </p:nvSpPr>
        <p:spPr>
          <a:xfrm>
            <a:off x="4766734" y="273051"/>
            <a:ext cx="6815667" cy="5853113"/>
          </a:xfrm>
          <a:prstGeom prst="rect">
            <a:avLst/>
          </a:prstGeom>
        </p:spPr>
        <p:txBody>
          <a:bodyPr/>
          <a:lstStyle>
            <a:lvl1pPr>
              <a:defRPr sz="3799"/>
            </a:lvl1pPr>
            <a:lvl2pPr>
              <a:defRPr sz="3399"/>
            </a:lvl2pPr>
            <a:lvl3pPr>
              <a:defRPr sz="2899"/>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1"/>
            <a:ext cx="4011084" cy="4691064"/>
          </a:xfrm>
          <a:prstGeom prst="rect">
            <a:avLst/>
          </a:prstGeom>
        </p:spPr>
        <p:txBody>
          <a:bodyPr/>
          <a:lstStyle>
            <a:lvl1pPr marL="0" indent="0">
              <a:buNone/>
              <a:defRPr sz="1600"/>
            </a:lvl1pPr>
            <a:lvl2pPr marL="544194" indent="0">
              <a:buNone/>
              <a:defRPr sz="1400"/>
            </a:lvl2pPr>
            <a:lvl3pPr marL="1088387" indent="0">
              <a:buNone/>
              <a:defRPr sz="1200"/>
            </a:lvl3pPr>
            <a:lvl4pPr marL="1632581" indent="0">
              <a:buNone/>
              <a:defRPr sz="1100"/>
            </a:lvl4pPr>
            <a:lvl5pPr marL="2176774" indent="0">
              <a:buNone/>
              <a:defRPr sz="1100"/>
            </a:lvl5pPr>
            <a:lvl6pPr marL="2720968" indent="0">
              <a:buNone/>
              <a:defRPr sz="1100"/>
            </a:lvl6pPr>
            <a:lvl7pPr marL="3265162" indent="0">
              <a:buNone/>
              <a:defRPr sz="1100"/>
            </a:lvl7pPr>
            <a:lvl8pPr marL="3809355" indent="0">
              <a:buNone/>
              <a:defRPr sz="1100"/>
            </a:lvl8pPr>
            <a:lvl9pPr marL="4353549"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6" name="页脚占位符 5"/>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7" name="灯片编号占位符 6"/>
          <p:cNvSpPr>
            <a:spLocks noGrp="1"/>
          </p:cNvSpPr>
          <p:nvPr>
            <p:ph type="sldNum" sz="quarter" idx="12"/>
          </p:nvPr>
        </p:nvSpPr>
        <p:spPr>
          <a:xfrm>
            <a:off x="8737601" y="6245225"/>
            <a:ext cx="2844800" cy="476251"/>
          </a:xfrm>
          <a:prstGeom prst="rect">
            <a:avLst/>
          </a:prstGeom>
        </p:spPr>
        <p:txBody>
          <a:bodyPr/>
          <a:lstStyle>
            <a:lvl1pPr>
              <a:defRPr/>
            </a:lvl1pPr>
          </a:lstStyle>
          <a:p>
            <a:fld id="{F8BEC569-D044-472C-A2F2-BA37D28F2E82}" type="slidenum">
              <a:rPr lang="en-US" altLang="zh-CN"/>
              <a:pPr/>
              <a:t>‹#›</a:t>
            </a:fld>
            <a:endParaRPr lang="en-US" altLang="zh-CN"/>
          </a:p>
        </p:txBody>
      </p:sp>
    </p:spTree>
    <p:extLst>
      <p:ext uri="{BB962C8B-B14F-4D97-AF65-F5344CB8AC3E}">
        <p14:creationId xmlns:p14="http://schemas.microsoft.com/office/powerpoint/2010/main" val="1438184226"/>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1"/>
            <a:ext cx="7315200" cy="566738"/>
          </a:xfrm>
          <a:prstGeom prst="rect">
            <a:avLst/>
          </a:prstGeom>
        </p:spPr>
        <p:txBody>
          <a:bodyPr anchor="b"/>
          <a:lstStyle>
            <a:lvl1pPr algn="l">
              <a:defRPr sz="2399" b="1"/>
            </a:lvl1pPr>
          </a:lstStyle>
          <a:p>
            <a:r>
              <a:rPr lang="zh-CN" altLang="en-US"/>
              <a:t>单击此处编辑母版标题样式</a:t>
            </a:r>
          </a:p>
        </p:txBody>
      </p:sp>
      <p:sp>
        <p:nvSpPr>
          <p:cNvPr id="3" name="图片占位符 2"/>
          <p:cNvSpPr>
            <a:spLocks noGrp="1"/>
          </p:cNvSpPr>
          <p:nvPr>
            <p:ph type="pic" idx="1"/>
          </p:nvPr>
        </p:nvSpPr>
        <p:spPr>
          <a:xfrm>
            <a:off x="2389718" y="612776"/>
            <a:ext cx="7315200" cy="4114800"/>
          </a:xfrm>
          <a:prstGeom prst="rect">
            <a:avLst/>
          </a:prstGeom>
        </p:spPr>
        <p:txBody>
          <a:bodyPr/>
          <a:lstStyle>
            <a:lvl1pPr marL="0" indent="0">
              <a:buNone/>
              <a:defRPr sz="3799"/>
            </a:lvl1pPr>
            <a:lvl2pPr marL="544194" indent="0">
              <a:buNone/>
              <a:defRPr sz="3399"/>
            </a:lvl2pPr>
            <a:lvl3pPr marL="1088387" indent="0">
              <a:buNone/>
              <a:defRPr sz="2899"/>
            </a:lvl3pPr>
            <a:lvl4pPr marL="1632581" indent="0">
              <a:buNone/>
              <a:defRPr sz="2399"/>
            </a:lvl4pPr>
            <a:lvl5pPr marL="2176774" indent="0">
              <a:buNone/>
              <a:defRPr sz="2399"/>
            </a:lvl5pPr>
            <a:lvl6pPr marL="2720968" indent="0">
              <a:buNone/>
              <a:defRPr sz="2399"/>
            </a:lvl6pPr>
            <a:lvl7pPr marL="3265162" indent="0">
              <a:buNone/>
              <a:defRPr sz="2399"/>
            </a:lvl7pPr>
            <a:lvl8pPr marL="3809355" indent="0">
              <a:buNone/>
              <a:defRPr sz="2399"/>
            </a:lvl8pPr>
            <a:lvl9pPr marL="4353549" indent="0">
              <a:buNone/>
              <a:defRPr sz="2399"/>
            </a:lvl9pPr>
          </a:lstStyle>
          <a:p>
            <a:endParaRPr lang="zh-CN" altLang="en-US"/>
          </a:p>
        </p:txBody>
      </p:sp>
      <p:sp>
        <p:nvSpPr>
          <p:cNvPr id="4" name="文本占位符 3"/>
          <p:cNvSpPr>
            <a:spLocks noGrp="1"/>
          </p:cNvSpPr>
          <p:nvPr>
            <p:ph type="body" sz="half" idx="2"/>
          </p:nvPr>
        </p:nvSpPr>
        <p:spPr>
          <a:xfrm>
            <a:off x="2389718" y="5367339"/>
            <a:ext cx="7315200" cy="804862"/>
          </a:xfrm>
          <a:prstGeom prst="rect">
            <a:avLst/>
          </a:prstGeom>
        </p:spPr>
        <p:txBody>
          <a:bodyPr/>
          <a:lstStyle>
            <a:lvl1pPr marL="0" indent="0">
              <a:buNone/>
              <a:defRPr sz="1600"/>
            </a:lvl1pPr>
            <a:lvl2pPr marL="544194" indent="0">
              <a:buNone/>
              <a:defRPr sz="1400"/>
            </a:lvl2pPr>
            <a:lvl3pPr marL="1088387" indent="0">
              <a:buNone/>
              <a:defRPr sz="1200"/>
            </a:lvl3pPr>
            <a:lvl4pPr marL="1632581" indent="0">
              <a:buNone/>
              <a:defRPr sz="1100"/>
            </a:lvl4pPr>
            <a:lvl5pPr marL="2176774" indent="0">
              <a:buNone/>
              <a:defRPr sz="1100"/>
            </a:lvl5pPr>
            <a:lvl6pPr marL="2720968" indent="0">
              <a:buNone/>
              <a:defRPr sz="1100"/>
            </a:lvl6pPr>
            <a:lvl7pPr marL="3265162" indent="0">
              <a:buNone/>
              <a:defRPr sz="1100"/>
            </a:lvl7pPr>
            <a:lvl8pPr marL="3809355" indent="0">
              <a:buNone/>
              <a:defRPr sz="1100"/>
            </a:lvl8pPr>
            <a:lvl9pPr marL="4353549"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6" name="页脚占位符 5"/>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7" name="灯片编号占位符 6"/>
          <p:cNvSpPr>
            <a:spLocks noGrp="1"/>
          </p:cNvSpPr>
          <p:nvPr>
            <p:ph type="sldNum" sz="quarter" idx="12"/>
          </p:nvPr>
        </p:nvSpPr>
        <p:spPr>
          <a:xfrm>
            <a:off x="8737601" y="6245225"/>
            <a:ext cx="2844800" cy="476251"/>
          </a:xfrm>
          <a:prstGeom prst="rect">
            <a:avLst/>
          </a:prstGeom>
        </p:spPr>
        <p:txBody>
          <a:bodyPr/>
          <a:lstStyle>
            <a:lvl1pPr>
              <a:defRPr/>
            </a:lvl1pPr>
          </a:lstStyle>
          <a:p>
            <a:fld id="{853AE886-EFA1-4CF3-9226-1AC44F41EA8B}" type="slidenum">
              <a:rPr lang="en-US" altLang="zh-CN"/>
              <a:pPr/>
              <a:t>‹#›</a:t>
            </a:fld>
            <a:endParaRPr lang="en-US" altLang="zh-CN"/>
          </a:p>
        </p:txBody>
      </p:sp>
    </p:spTree>
    <p:extLst>
      <p:ext uri="{BB962C8B-B14F-4D97-AF65-F5344CB8AC3E}">
        <p14:creationId xmlns:p14="http://schemas.microsoft.com/office/powerpoint/2010/main" val="2804838532"/>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1"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5" name="页脚占位符 4"/>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6" name="灯片编号占位符 5"/>
          <p:cNvSpPr>
            <a:spLocks noGrp="1"/>
          </p:cNvSpPr>
          <p:nvPr>
            <p:ph type="sldNum" sz="quarter" idx="12"/>
          </p:nvPr>
        </p:nvSpPr>
        <p:spPr>
          <a:xfrm>
            <a:off x="8737601" y="6245225"/>
            <a:ext cx="2844800" cy="476251"/>
          </a:xfrm>
          <a:prstGeom prst="rect">
            <a:avLst/>
          </a:prstGeom>
        </p:spPr>
        <p:txBody>
          <a:bodyPr/>
          <a:lstStyle>
            <a:lvl1pPr>
              <a:defRPr/>
            </a:lvl1pPr>
          </a:lstStyle>
          <a:p>
            <a:fld id="{4713DEBC-6A62-4123-98C2-AEEE7EE20F0B}" type="slidenum">
              <a:rPr lang="en-US" altLang="zh-CN"/>
              <a:pPr/>
              <a:t>‹#›</a:t>
            </a:fld>
            <a:endParaRPr lang="en-US" altLang="zh-CN"/>
          </a:p>
        </p:txBody>
      </p:sp>
    </p:spTree>
    <p:extLst>
      <p:ext uri="{BB962C8B-B14F-4D97-AF65-F5344CB8AC3E}">
        <p14:creationId xmlns:p14="http://schemas.microsoft.com/office/powerpoint/2010/main" val="770738471"/>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5" name="页脚占位符 4"/>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6" name="灯片编号占位符 5"/>
          <p:cNvSpPr>
            <a:spLocks noGrp="1"/>
          </p:cNvSpPr>
          <p:nvPr>
            <p:ph type="sldNum" sz="quarter" idx="12"/>
          </p:nvPr>
        </p:nvSpPr>
        <p:spPr>
          <a:xfrm>
            <a:off x="8737601" y="6245225"/>
            <a:ext cx="2844800" cy="476251"/>
          </a:xfrm>
          <a:prstGeom prst="rect">
            <a:avLst/>
          </a:prstGeom>
        </p:spPr>
        <p:txBody>
          <a:bodyPr/>
          <a:lstStyle>
            <a:lvl1pPr>
              <a:defRPr/>
            </a:lvl1pPr>
          </a:lstStyle>
          <a:p>
            <a:fld id="{7941277D-9524-42B7-AE1B-6471F281CBE7}" type="slidenum">
              <a:rPr lang="en-US" altLang="zh-CN"/>
              <a:pPr/>
              <a:t>‹#›</a:t>
            </a:fld>
            <a:endParaRPr lang="en-US" altLang="zh-CN"/>
          </a:p>
        </p:txBody>
      </p:sp>
    </p:spTree>
    <p:extLst>
      <p:ext uri="{BB962C8B-B14F-4D97-AF65-F5344CB8AC3E}">
        <p14:creationId xmlns:p14="http://schemas.microsoft.com/office/powerpoint/2010/main" val="240481937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AD10EF-2C79-4100-B79A-61889A820B7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61FCC2A-6BD5-49C3-A5F3-9FFCB6B8B1FD}"/>
              </a:ext>
            </a:extLst>
          </p:cNvPr>
          <p:cNvSpPr>
            <a:spLocks noGrp="1"/>
          </p:cNvSpPr>
          <p:nvPr>
            <p:ph type="dt" sz="half" idx="10"/>
          </p:nvPr>
        </p:nvSpPr>
        <p:spPr/>
        <p:txBody>
          <a:bodyPr/>
          <a:lstStyle/>
          <a:p>
            <a:fld id="{DA347F37-57DA-408B-A85F-F6A635C08032}" type="datetimeFigureOut">
              <a:rPr lang="zh-CN" altLang="en-US" smtClean="0"/>
              <a:t>2025/12/19</a:t>
            </a:fld>
            <a:endParaRPr lang="zh-CN" altLang="en-US"/>
          </a:p>
        </p:txBody>
      </p:sp>
      <p:sp>
        <p:nvSpPr>
          <p:cNvPr id="4" name="页脚占位符 3">
            <a:extLst>
              <a:ext uri="{FF2B5EF4-FFF2-40B4-BE49-F238E27FC236}">
                <a16:creationId xmlns:a16="http://schemas.microsoft.com/office/drawing/2014/main" id="{3BEAF098-6D98-4638-8300-28280D685EB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215777A-132D-4BED-8645-D08D7065978E}"/>
              </a:ext>
            </a:extLst>
          </p:cNvPr>
          <p:cNvSpPr>
            <a:spLocks noGrp="1"/>
          </p:cNvSpPr>
          <p:nvPr>
            <p:ph type="sldNum" sz="quarter" idx="12"/>
          </p:nvPr>
        </p:nvSpPr>
        <p:spPr/>
        <p:txBody>
          <a:bodyPr/>
          <a:lstStyle/>
          <a:p>
            <a:fld id="{8CA572B3-2B16-4E85-9F0C-EA533BE0BAEE}" type="slidenum">
              <a:rPr lang="zh-CN" altLang="en-US" smtClean="0"/>
              <a:t>‹#›</a:t>
            </a:fld>
            <a:endParaRPr lang="zh-CN" altLang="en-US"/>
          </a:p>
        </p:txBody>
      </p:sp>
    </p:spTree>
    <p:extLst>
      <p:ext uri="{BB962C8B-B14F-4D97-AF65-F5344CB8AC3E}">
        <p14:creationId xmlns:p14="http://schemas.microsoft.com/office/powerpoint/2010/main" val="2847373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43EF7D2-FAB7-4390-9691-F0B3426919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70049" y="-2670048"/>
            <a:ext cx="6858000" cy="12198096"/>
          </a:xfrm>
          <a:prstGeom prst="rect">
            <a:avLst/>
          </a:prstGeom>
        </p:spPr>
      </p:pic>
      <p:sp>
        <p:nvSpPr>
          <p:cNvPr id="11" name="矩形 10">
            <a:extLst>
              <a:ext uri="{FF2B5EF4-FFF2-40B4-BE49-F238E27FC236}">
                <a16:creationId xmlns:a16="http://schemas.microsoft.com/office/drawing/2014/main" id="{313F66D0-16D9-4775-B937-3797C9D9C23F}"/>
              </a:ext>
            </a:extLst>
          </p:cNvPr>
          <p:cNvSpPr/>
          <p:nvPr userDrawn="1"/>
        </p:nvSpPr>
        <p:spPr>
          <a:xfrm>
            <a:off x="185530" y="330751"/>
            <a:ext cx="11820940" cy="6196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6959E5FC-CAC2-420A-AFCE-35E4822364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
            <a:ext cx="1557304" cy="1961321"/>
          </a:xfrm>
          <a:prstGeom prst="rect">
            <a:avLst/>
          </a:prstGeom>
        </p:spPr>
      </p:pic>
      <p:pic>
        <p:nvPicPr>
          <p:cNvPr id="13" name="图片 12">
            <a:extLst>
              <a:ext uri="{FF2B5EF4-FFF2-40B4-BE49-F238E27FC236}">
                <a16:creationId xmlns:a16="http://schemas.microsoft.com/office/drawing/2014/main" id="{8B713D92-6239-4917-90DE-E56E4D6144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0640794" y="1"/>
            <a:ext cx="1557304" cy="1961321"/>
          </a:xfrm>
          <a:prstGeom prst="rect">
            <a:avLst/>
          </a:prstGeom>
        </p:spPr>
      </p:pic>
      <p:pic>
        <p:nvPicPr>
          <p:cNvPr id="14" name="图片 13">
            <a:extLst>
              <a:ext uri="{FF2B5EF4-FFF2-40B4-BE49-F238E27FC236}">
                <a16:creationId xmlns:a16="http://schemas.microsoft.com/office/drawing/2014/main" id="{B16DE8CE-0266-4953-BF0D-230AF451DF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384166"/>
            <a:ext cx="1750141" cy="1473834"/>
          </a:xfrm>
          <a:prstGeom prst="rect">
            <a:avLst/>
          </a:prstGeom>
        </p:spPr>
      </p:pic>
      <p:pic>
        <p:nvPicPr>
          <p:cNvPr id="15" name="图片 14">
            <a:extLst>
              <a:ext uri="{FF2B5EF4-FFF2-40B4-BE49-F238E27FC236}">
                <a16:creationId xmlns:a16="http://schemas.microsoft.com/office/drawing/2014/main" id="{6737827C-0C10-4B8D-8C21-60449D904C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0447956" y="5384166"/>
            <a:ext cx="1750141" cy="1473834"/>
          </a:xfrm>
          <a:prstGeom prst="rect">
            <a:avLst/>
          </a:prstGeom>
        </p:spPr>
      </p:pic>
      <p:pic>
        <p:nvPicPr>
          <p:cNvPr id="16" name="图片 15">
            <a:extLst>
              <a:ext uri="{FF2B5EF4-FFF2-40B4-BE49-F238E27FC236}">
                <a16:creationId xmlns:a16="http://schemas.microsoft.com/office/drawing/2014/main" id="{1D91BF31-02BB-4B98-A031-5AD1A7820FA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46479" y="5384166"/>
            <a:ext cx="2247431" cy="1517374"/>
          </a:xfrm>
          <a:prstGeom prst="rect">
            <a:avLst/>
          </a:prstGeom>
        </p:spPr>
      </p:pic>
      <p:pic>
        <p:nvPicPr>
          <p:cNvPr id="17" name="图片 16">
            <a:extLst>
              <a:ext uri="{FF2B5EF4-FFF2-40B4-BE49-F238E27FC236}">
                <a16:creationId xmlns:a16="http://schemas.microsoft.com/office/drawing/2014/main" id="{7AA1E8F3-7FA4-4D3A-817B-773E7F182B6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0" y="5384166"/>
            <a:ext cx="2247431" cy="1517374"/>
          </a:xfrm>
          <a:prstGeom prst="rect">
            <a:avLst/>
          </a:prstGeom>
        </p:spPr>
      </p:pic>
    </p:spTree>
    <p:extLst>
      <p:ext uri="{BB962C8B-B14F-4D97-AF65-F5344CB8AC3E}">
        <p14:creationId xmlns:p14="http://schemas.microsoft.com/office/powerpoint/2010/main" val="2725855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3DC1A-57EF-4BC6-962B-42B418AC19F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760A17D-B263-433D-B105-927560DBEC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6BB83DF-80AA-4E82-B71E-979953119F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7F27053-EC90-4258-A0E8-D33260FB6EA6}"/>
              </a:ext>
            </a:extLst>
          </p:cNvPr>
          <p:cNvSpPr>
            <a:spLocks noGrp="1"/>
          </p:cNvSpPr>
          <p:nvPr>
            <p:ph type="dt" sz="half" idx="10"/>
          </p:nvPr>
        </p:nvSpPr>
        <p:spPr/>
        <p:txBody>
          <a:bodyPr/>
          <a:lstStyle/>
          <a:p>
            <a:fld id="{DA347F37-57DA-408B-A85F-F6A635C08032}" type="datetimeFigureOut">
              <a:rPr lang="zh-CN" altLang="en-US" smtClean="0"/>
              <a:t>2025/12/19</a:t>
            </a:fld>
            <a:endParaRPr lang="zh-CN" altLang="en-US"/>
          </a:p>
        </p:txBody>
      </p:sp>
      <p:sp>
        <p:nvSpPr>
          <p:cNvPr id="6" name="页脚占位符 5">
            <a:extLst>
              <a:ext uri="{FF2B5EF4-FFF2-40B4-BE49-F238E27FC236}">
                <a16:creationId xmlns:a16="http://schemas.microsoft.com/office/drawing/2014/main" id="{5CAC7CE1-A63B-4311-943C-AC796BFEE3F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BA7322C-3F17-4BDB-8976-EC5C63D4533F}"/>
              </a:ext>
            </a:extLst>
          </p:cNvPr>
          <p:cNvSpPr>
            <a:spLocks noGrp="1"/>
          </p:cNvSpPr>
          <p:nvPr>
            <p:ph type="sldNum" sz="quarter" idx="12"/>
          </p:nvPr>
        </p:nvSpPr>
        <p:spPr/>
        <p:txBody>
          <a:bodyPr/>
          <a:lstStyle/>
          <a:p>
            <a:fld id="{8CA572B3-2B16-4E85-9F0C-EA533BE0BAEE}" type="slidenum">
              <a:rPr lang="zh-CN" altLang="en-US" smtClean="0"/>
              <a:t>‹#›</a:t>
            </a:fld>
            <a:endParaRPr lang="zh-CN" altLang="en-US"/>
          </a:p>
        </p:txBody>
      </p:sp>
    </p:spTree>
    <p:extLst>
      <p:ext uri="{BB962C8B-B14F-4D97-AF65-F5344CB8AC3E}">
        <p14:creationId xmlns:p14="http://schemas.microsoft.com/office/powerpoint/2010/main" val="1208651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72ADE-595F-4E9D-8BE7-5F3A3E689C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F7EF911-8759-41B0-97CF-9FC2466D99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4A37C61-CA5D-4152-B914-B561746A83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9FF83EA-D353-422A-AED8-0B6979BACABF}"/>
              </a:ext>
            </a:extLst>
          </p:cNvPr>
          <p:cNvSpPr>
            <a:spLocks noGrp="1"/>
          </p:cNvSpPr>
          <p:nvPr>
            <p:ph type="dt" sz="half" idx="10"/>
          </p:nvPr>
        </p:nvSpPr>
        <p:spPr/>
        <p:txBody>
          <a:bodyPr/>
          <a:lstStyle/>
          <a:p>
            <a:fld id="{DA347F37-57DA-408B-A85F-F6A635C08032}" type="datetimeFigureOut">
              <a:rPr lang="zh-CN" altLang="en-US" smtClean="0"/>
              <a:t>2025/12/19</a:t>
            </a:fld>
            <a:endParaRPr lang="zh-CN" altLang="en-US"/>
          </a:p>
        </p:txBody>
      </p:sp>
      <p:sp>
        <p:nvSpPr>
          <p:cNvPr id="6" name="页脚占位符 5">
            <a:extLst>
              <a:ext uri="{FF2B5EF4-FFF2-40B4-BE49-F238E27FC236}">
                <a16:creationId xmlns:a16="http://schemas.microsoft.com/office/drawing/2014/main" id="{A9D61AEC-9712-492B-B639-AADE4B0A1DF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F8E077-36D4-4148-A37F-89D2F78A84E2}"/>
              </a:ext>
            </a:extLst>
          </p:cNvPr>
          <p:cNvSpPr>
            <a:spLocks noGrp="1"/>
          </p:cNvSpPr>
          <p:nvPr>
            <p:ph type="sldNum" sz="quarter" idx="12"/>
          </p:nvPr>
        </p:nvSpPr>
        <p:spPr/>
        <p:txBody>
          <a:bodyPr/>
          <a:lstStyle/>
          <a:p>
            <a:fld id="{8CA572B3-2B16-4E85-9F0C-EA533BE0BAEE}" type="slidenum">
              <a:rPr lang="zh-CN" altLang="en-US" smtClean="0"/>
              <a:t>‹#›</a:t>
            </a:fld>
            <a:endParaRPr lang="zh-CN" altLang="en-US"/>
          </a:p>
        </p:txBody>
      </p:sp>
    </p:spTree>
    <p:extLst>
      <p:ext uri="{BB962C8B-B14F-4D97-AF65-F5344CB8AC3E}">
        <p14:creationId xmlns:p14="http://schemas.microsoft.com/office/powerpoint/2010/main" val="1813243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6.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7.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0DA923-E6D6-481B-8837-BEFC147C7D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AE267BE-17F3-4064-B320-6C7F3A8441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C8C46D4-1279-467E-8EB7-0F7A7A1C97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347F37-57DA-408B-A85F-F6A635C08032}" type="datetimeFigureOut">
              <a:rPr lang="zh-CN" altLang="en-US" smtClean="0"/>
              <a:t>2025/12/19</a:t>
            </a:fld>
            <a:endParaRPr lang="zh-CN" altLang="en-US"/>
          </a:p>
        </p:txBody>
      </p:sp>
      <p:sp>
        <p:nvSpPr>
          <p:cNvPr id="5" name="页脚占位符 4">
            <a:extLst>
              <a:ext uri="{FF2B5EF4-FFF2-40B4-BE49-F238E27FC236}">
                <a16:creationId xmlns:a16="http://schemas.microsoft.com/office/drawing/2014/main" id="{E489BED0-0048-4F02-A99E-083E532A28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3E28F5F-C6B4-4573-AF38-B092CEC2E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A572B3-2B16-4E85-9F0C-EA533BE0BAEE}" type="slidenum">
              <a:rPr lang="zh-CN" altLang="en-US" smtClean="0"/>
              <a:t>‹#›</a:t>
            </a:fld>
            <a:endParaRPr lang="zh-CN" alt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8BC87463-8B8E-B4CB-8579-0AEDB669E2A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8519" y="175689"/>
            <a:ext cx="1526987" cy="1526987"/>
          </a:xfrm>
          <a:prstGeom prst="rect">
            <a:avLst/>
          </a:prstGeom>
        </p:spPr>
      </p:pic>
    </p:spTree>
    <p:extLst>
      <p:ext uri="{BB962C8B-B14F-4D97-AF65-F5344CB8AC3E}">
        <p14:creationId xmlns:p14="http://schemas.microsoft.com/office/powerpoint/2010/main" val="546754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ACC8E2C3-734F-97A7-3BB9-44184E3983B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8519" y="175689"/>
            <a:ext cx="1526987" cy="1526987"/>
          </a:xfrm>
          <a:prstGeom prst="rect">
            <a:avLst/>
          </a:prstGeom>
        </p:spPr>
      </p:pic>
    </p:spTree>
    <p:extLst>
      <p:ext uri="{BB962C8B-B14F-4D97-AF65-F5344CB8AC3E}">
        <p14:creationId xmlns:p14="http://schemas.microsoft.com/office/powerpoint/2010/main" val="31667153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5DE7D6-5979-4561-AF7B-5BD2C7E33F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0751AF-BD4C-427E-93A8-644A585D43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DE842A-0E4F-45B1-B0F8-03996F3ABA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095434-D945-4484-AC21-2E5B4182F659}" type="datetimeFigureOut">
              <a:rPr lang="en-US" smtClean="0"/>
              <a:t>12/19/2025</a:t>
            </a:fld>
            <a:endParaRPr lang="en-US"/>
          </a:p>
        </p:txBody>
      </p:sp>
      <p:sp>
        <p:nvSpPr>
          <p:cNvPr id="5" name="Footer Placeholder 4">
            <a:extLst>
              <a:ext uri="{FF2B5EF4-FFF2-40B4-BE49-F238E27FC236}">
                <a16:creationId xmlns:a16="http://schemas.microsoft.com/office/drawing/2014/main" id="{D6887BF7-6E68-4308-BE55-4EB0F653F8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DE7ADA-DBF4-44D2-BE3D-FA15452E1A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6BE947-111F-4B0C-91E7-B0EEBC7A1112}"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37322D2F-8FC8-4F14-7A5D-2EB30E39C8B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68519" y="175689"/>
            <a:ext cx="1526987" cy="1526987"/>
          </a:xfrm>
          <a:prstGeom prst="rect">
            <a:avLst/>
          </a:prstGeom>
        </p:spPr>
      </p:pic>
    </p:spTree>
    <p:extLst>
      <p:ext uri="{BB962C8B-B14F-4D97-AF65-F5344CB8AC3E}">
        <p14:creationId xmlns:p14="http://schemas.microsoft.com/office/powerpoint/2010/main" val="359062205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2025/12/19</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
        <p:nvSpPr>
          <p:cNvPr id="7" name="TextBox 6">
            <a:extLst>
              <a:ext uri="{FF2B5EF4-FFF2-40B4-BE49-F238E27FC236}">
                <a16:creationId xmlns:a16="http://schemas.microsoft.com/office/drawing/2014/main" id="{8868CBFD-A29C-4DE2-87C3-113AB6373495}"/>
              </a:ext>
            </a:extLst>
          </p:cNvPr>
          <p:cNvSpPr txBox="1"/>
          <p:nvPr userDrawn="1"/>
        </p:nvSpPr>
        <p:spPr>
          <a:xfrm>
            <a:off x="9013825" y="20916"/>
            <a:ext cx="2759075" cy="369332"/>
          </a:xfrm>
          <a:prstGeom prst="rect">
            <a:avLst/>
          </a:prstGeom>
          <a:noFill/>
        </p:spPr>
        <p:txBody>
          <a:bodyPr wrap="square" rtlCol="0">
            <a:spAutoFit/>
          </a:bodyPr>
          <a:lstStyle/>
          <a:p>
            <a:r>
              <a:rPr lang="en-US" i="1" dirty="0"/>
              <a:t>Design by: </a:t>
            </a:r>
            <a:r>
              <a:rPr lang="en-US" i="1" dirty="0" err="1"/>
              <a:t>Hương</a:t>
            </a:r>
            <a:r>
              <a:rPr lang="en-US" i="1" dirty="0"/>
              <a:t> </a:t>
            </a:r>
            <a:r>
              <a:rPr lang="en-US" i="1" dirty="0" err="1"/>
              <a:t>Thảo</a:t>
            </a:r>
            <a:endParaRPr lang="en-US" i="1" dirty="0"/>
          </a:p>
        </p:txBody>
      </p:sp>
      <p:pic>
        <p:nvPicPr>
          <p:cNvPr id="9" name="Picture 8" descr="A picture containing shape&#10;&#10;Description automatically generated">
            <a:extLst>
              <a:ext uri="{FF2B5EF4-FFF2-40B4-BE49-F238E27FC236}">
                <a16:creationId xmlns:a16="http://schemas.microsoft.com/office/drawing/2014/main" id="{B160AB07-0F43-4F4D-B907-1E87D5B6F21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66850" y="323849"/>
            <a:ext cx="1304925" cy="1304925"/>
          </a:xfrm>
          <a:prstGeom prst="rect">
            <a:avLst/>
          </a:prstGeom>
        </p:spPr>
      </p:pic>
    </p:spTree>
    <p:extLst>
      <p:ext uri="{BB962C8B-B14F-4D97-AF65-F5344CB8AC3E}">
        <p14:creationId xmlns:p14="http://schemas.microsoft.com/office/powerpoint/2010/main" val="30495814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BDDC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80537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hf sldNum="0" hdr="0" ftr="0" dt="0"/>
  <p:txStyles>
    <p:titleStyle>
      <a:lvl1pPr algn="ctr" rtl="0" fontAlgn="base">
        <a:spcBef>
          <a:spcPct val="0"/>
        </a:spcBef>
        <a:spcAft>
          <a:spcPct val="0"/>
        </a:spcAft>
        <a:defRPr sz="5298">
          <a:solidFill>
            <a:schemeClr val="tx2"/>
          </a:solidFill>
          <a:latin typeface="+mj-lt"/>
          <a:ea typeface="+mj-ea"/>
          <a:cs typeface="+mj-cs"/>
        </a:defRPr>
      </a:lvl1pPr>
      <a:lvl2pPr algn="ctr" rtl="0" fontAlgn="base">
        <a:spcBef>
          <a:spcPct val="0"/>
        </a:spcBef>
        <a:spcAft>
          <a:spcPct val="0"/>
        </a:spcAft>
        <a:defRPr sz="5298">
          <a:solidFill>
            <a:schemeClr val="tx2"/>
          </a:solidFill>
          <a:latin typeface="Arial" charset="0"/>
          <a:ea typeface="宋体" charset="-122"/>
        </a:defRPr>
      </a:lvl2pPr>
      <a:lvl3pPr algn="ctr" rtl="0" fontAlgn="base">
        <a:spcBef>
          <a:spcPct val="0"/>
        </a:spcBef>
        <a:spcAft>
          <a:spcPct val="0"/>
        </a:spcAft>
        <a:defRPr sz="5298">
          <a:solidFill>
            <a:schemeClr val="tx2"/>
          </a:solidFill>
          <a:latin typeface="Arial" charset="0"/>
          <a:ea typeface="宋体" charset="-122"/>
        </a:defRPr>
      </a:lvl3pPr>
      <a:lvl4pPr algn="ctr" rtl="0" fontAlgn="base">
        <a:spcBef>
          <a:spcPct val="0"/>
        </a:spcBef>
        <a:spcAft>
          <a:spcPct val="0"/>
        </a:spcAft>
        <a:defRPr sz="5298">
          <a:solidFill>
            <a:schemeClr val="tx2"/>
          </a:solidFill>
          <a:latin typeface="Arial" charset="0"/>
          <a:ea typeface="宋体" charset="-122"/>
        </a:defRPr>
      </a:lvl4pPr>
      <a:lvl5pPr algn="ctr" rtl="0" fontAlgn="base">
        <a:spcBef>
          <a:spcPct val="0"/>
        </a:spcBef>
        <a:spcAft>
          <a:spcPct val="0"/>
        </a:spcAft>
        <a:defRPr sz="5298">
          <a:solidFill>
            <a:schemeClr val="tx2"/>
          </a:solidFill>
          <a:latin typeface="Arial" charset="0"/>
          <a:ea typeface="宋体" charset="-122"/>
        </a:defRPr>
      </a:lvl5pPr>
      <a:lvl6pPr marL="544194" algn="ctr" rtl="0" fontAlgn="base">
        <a:spcBef>
          <a:spcPct val="0"/>
        </a:spcBef>
        <a:spcAft>
          <a:spcPct val="0"/>
        </a:spcAft>
        <a:defRPr sz="5298">
          <a:solidFill>
            <a:schemeClr val="tx2"/>
          </a:solidFill>
          <a:latin typeface="Arial" charset="0"/>
          <a:ea typeface="宋体" charset="-122"/>
        </a:defRPr>
      </a:lvl6pPr>
      <a:lvl7pPr marL="1088387" algn="ctr" rtl="0" fontAlgn="base">
        <a:spcBef>
          <a:spcPct val="0"/>
        </a:spcBef>
        <a:spcAft>
          <a:spcPct val="0"/>
        </a:spcAft>
        <a:defRPr sz="5298">
          <a:solidFill>
            <a:schemeClr val="tx2"/>
          </a:solidFill>
          <a:latin typeface="Arial" charset="0"/>
          <a:ea typeface="宋体" charset="-122"/>
        </a:defRPr>
      </a:lvl7pPr>
      <a:lvl8pPr marL="1632581" algn="ctr" rtl="0" fontAlgn="base">
        <a:spcBef>
          <a:spcPct val="0"/>
        </a:spcBef>
        <a:spcAft>
          <a:spcPct val="0"/>
        </a:spcAft>
        <a:defRPr sz="5298">
          <a:solidFill>
            <a:schemeClr val="tx2"/>
          </a:solidFill>
          <a:latin typeface="Arial" charset="0"/>
          <a:ea typeface="宋体" charset="-122"/>
        </a:defRPr>
      </a:lvl8pPr>
      <a:lvl9pPr marL="2176774" algn="ctr" rtl="0" fontAlgn="base">
        <a:spcBef>
          <a:spcPct val="0"/>
        </a:spcBef>
        <a:spcAft>
          <a:spcPct val="0"/>
        </a:spcAft>
        <a:defRPr sz="5298">
          <a:solidFill>
            <a:schemeClr val="tx2"/>
          </a:solidFill>
          <a:latin typeface="Arial" charset="0"/>
          <a:ea typeface="宋体" charset="-122"/>
        </a:defRPr>
      </a:lvl9pPr>
    </p:titleStyle>
    <p:bodyStyle>
      <a:lvl1pPr marL="408145" indent="-408145" algn="l" rtl="0" fontAlgn="base">
        <a:spcBef>
          <a:spcPct val="20000"/>
        </a:spcBef>
        <a:spcAft>
          <a:spcPct val="0"/>
        </a:spcAft>
        <a:buChar char="•"/>
        <a:defRPr sz="3799">
          <a:solidFill>
            <a:schemeClr val="tx1"/>
          </a:solidFill>
          <a:latin typeface="+mn-lt"/>
          <a:ea typeface="+mn-ea"/>
          <a:cs typeface="+mn-cs"/>
        </a:defRPr>
      </a:lvl1pPr>
      <a:lvl2pPr marL="884315" indent="-340121" algn="l" rtl="0" fontAlgn="base">
        <a:spcBef>
          <a:spcPct val="20000"/>
        </a:spcBef>
        <a:spcAft>
          <a:spcPct val="0"/>
        </a:spcAft>
        <a:buChar char="–"/>
        <a:defRPr sz="3399">
          <a:solidFill>
            <a:schemeClr val="tx1"/>
          </a:solidFill>
          <a:latin typeface="+mn-lt"/>
          <a:ea typeface="+mn-ea"/>
        </a:defRPr>
      </a:lvl2pPr>
      <a:lvl3pPr marL="1360485" indent="-272096" algn="l" rtl="0" fontAlgn="base">
        <a:spcBef>
          <a:spcPct val="20000"/>
        </a:spcBef>
        <a:spcAft>
          <a:spcPct val="0"/>
        </a:spcAft>
        <a:buChar char="•"/>
        <a:defRPr sz="2899">
          <a:solidFill>
            <a:schemeClr val="tx1"/>
          </a:solidFill>
          <a:latin typeface="+mn-lt"/>
          <a:ea typeface="+mn-ea"/>
        </a:defRPr>
      </a:lvl3pPr>
      <a:lvl4pPr marL="1904677" indent="-272096" algn="l" rtl="0" fontAlgn="base">
        <a:spcBef>
          <a:spcPct val="20000"/>
        </a:spcBef>
        <a:spcAft>
          <a:spcPct val="0"/>
        </a:spcAft>
        <a:buChar char="–"/>
        <a:defRPr sz="2399">
          <a:solidFill>
            <a:schemeClr val="tx1"/>
          </a:solidFill>
          <a:latin typeface="+mn-lt"/>
          <a:ea typeface="+mn-ea"/>
        </a:defRPr>
      </a:lvl4pPr>
      <a:lvl5pPr marL="2448871" indent="-272096" algn="l" rtl="0" fontAlgn="base">
        <a:spcBef>
          <a:spcPct val="20000"/>
        </a:spcBef>
        <a:spcAft>
          <a:spcPct val="0"/>
        </a:spcAft>
        <a:buChar char="»"/>
        <a:defRPr sz="2399">
          <a:solidFill>
            <a:schemeClr val="tx1"/>
          </a:solidFill>
          <a:latin typeface="+mn-lt"/>
          <a:ea typeface="+mn-ea"/>
        </a:defRPr>
      </a:lvl5pPr>
      <a:lvl6pPr marL="2993065" indent="-272096" algn="l" rtl="0" fontAlgn="base">
        <a:spcBef>
          <a:spcPct val="20000"/>
        </a:spcBef>
        <a:spcAft>
          <a:spcPct val="0"/>
        </a:spcAft>
        <a:buChar char="»"/>
        <a:defRPr sz="2399">
          <a:solidFill>
            <a:schemeClr val="tx1"/>
          </a:solidFill>
          <a:latin typeface="+mn-lt"/>
          <a:ea typeface="+mn-ea"/>
        </a:defRPr>
      </a:lvl6pPr>
      <a:lvl7pPr marL="3537259" indent="-272096" algn="l" rtl="0" fontAlgn="base">
        <a:spcBef>
          <a:spcPct val="20000"/>
        </a:spcBef>
        <a:spcAft>
          <a:spcPct val="0"/>
        </a:spcAft>
        <a:buChar char="»"/>
        <a:defRPr sz="2399">
          <a:solidFill>
            <a:schemeClr val="tx1"/>
          </a:solidFill>
          <a:latin typeface="+mn-lt"/>
          <a:ea typeface="+mn-ea"/>
        </a:defRPr>
      </a:lvl7pPr>
      <a:lvl8pPr marL="4081452" indent="-272096" algn="l" rtl="0" fontAlgn="base">
        <a:spcBef>
          <a:spcPct val="20000"/>
        </a:spcBef>
        <a:spcAft>
          <a:spcPct val="0"/>
        </a:spcAft>
        <a:buChar char="»"/>
        <a:defRPr sz="2399">
          <a:solidFill>
            <a:schemeClr val="tx1"/>
          </a:solidFill>
          <a:latin typeface="+mn-lt"/>
          <a:ea typeface="+mn-ea"/>
        </a:defRPr>
      </a:lvl8pPr>
      <a:lvl9pPr marL="4625646" indent="-272096" algn="l" rtl="0" fontAlgn="base">
        <a:spcBef>
          <a:spcPct val="20000"/>
        </a:spcBef>
        <a:spcAft>
          <a:spcPct val="0"/>
        </a:spcAft>
        <a:buChar char="»"/>
        <a:defRPr sz="2399">
          <a:solidFill>
            <a:schemeClr val="tx1"/>
          </a:solidFill>
          <a:latin typeface="+mn-lt"/>
          <a:ea typeface="+mn-ea"/>
        </a:defRPr>
      </a:lvl9pPr>
    </p:bodyStyle>
    <p:otherStyle>
      <a:defPPr>
        <a:defRPr lang="zh-CN"/>
      </a:defPPr>
      <a:lvl1pPr marL="0" algn="l" defTabSz="1088387" rtl="0" eaLnBrk="1" latinLnBrk="0" hangingPunct="1">
        <a:defRPr sz="2099" kern="1200">
          <a:solidFill>
            <a:schemeClr val="tx1"/>
          </a:solidFill>
          <a:latin typeface="+mn-lt"/>
          <a:ea typeface="+mn-ea"/>
          <a:cs typeface="+mn-cs"/>
        </a:defRPr>
      </a:lvl1pPr>
      <a:lvl2pPr marL="544194" algn="l" defTabSz="1088387" rtl="0" eaLnBrk="1" latinLnBrk="0" hangingPunct="1">
        <a:defRPr sz="2099" kern="1200">
          <a:solidFill>
            <a:schemeClr val="tx1"/>
          </a:solidFill>
          <a:latin typeface="+mn-lt"/>
          <a:ea typeface="+mn-ea"/>
          <a:cs typeface="+mn-cs"/>
        </a:defRPr>
      </a:lvl2pPr>
      <a:lvl3pPr marL="1088387" algn="l" defTabSz="1088387" rtl="0" eaLnBrk="1" latinLnBrk="0" hangingPunct="1">
        <a:defRPr sz="2099" kern="1200">
          <a:solidFill>
            <a:schemeClr val="tx1"/>
          </a:solidFill>
          <a:latin typeface="+mn-lt"/>
          <a:ea typeface="+mn-ea"/>
          <a:cs typeface="+mn-cs"/>
        </a:defRPr>
      </a:lvl3pPr>
      <a:lvl4pPr marL="1632581" algn="l" defTabSz="1088387" rtl="0" eaLnBrk="1" latinLnBrk="0" hangingPunct="1">
        <a:defRPr sz="2099" kern="1200">
          <a:solidFill>
            <a:schemeClr val="tx1"/>
          </a:solidFill>
          <a:latin typeface="+mn-lt"/>
          <a:ea typeface="+mn-ea"/>
          <a:cs typeface="+mn-cs"/>
        </a:defRPr>
      </a:lvl4pPr>
      <a:lvl5pPr marL="2176774" algn="l" defTabSz="1088387" rtl="0" eaLnBrk="1" latinLnBrk="0" hangingPunct="1">
        <a:defRPr sz="2099" kern="1200">
          <a:solidFill>
            <a:schemeClr val="tx1"/>
          </a:solidFill>
          <a:latin typeface="+mn-lt"/>
          <a:ea typeface="+mn-ea"/>
          <a:cs typeface="+mn-cs"/>
        </a:defRPr>
      </a:lvl5pPr>
      <a:lvl6pPr marL="2720968" algn="l" defTabSz="1088387" rtl="0" eaLnBrk="1" latinLnBrk="0" hangingPunct="1">
        <a:defRPr sz="2099" kern="1200">
          <a:solidFill>
            <a:schemeClr val="tx1"/>
          </a:solidFill>
          <a:latin typeface="+mn-lt"/>
          <a:ea typeface="+mn-ea"/>
          <a:cs typeface="+mn-cs"/>
        </a:defRPr>
      </a:lvl6pPr>
      <a:lvl7pPr marL="3265162" algn="l" defTabSz="1088387" rtl="0" eaLnBrk="1" latinLnBrk="0" hangingPunct="1">
        <a:defRPr sz="2099" kern="1200">
          <a:solidFill>
            <a:schemeClr val="tx1"/>
          </a:solidFill>
          <a:latin typeface="+mn-lt"/>
          <a:ea typeface="+mn-ea"/>
          <a:cs typeface="+mn-cs"/>
        </a:defRPr>
      </a:lvl7pPr>
      <a:lvl8pPr marL="3809355" algn="l" defTabSz="1088387" rtl="0" eaLnBrk="1" latinLnBrk="0" hangingPunct="1">
        <a:defRPr sz="2099" kern="1200">
          <a:solidFill>
            <a:schemeClr val="tx1"/>
          </a:solidFill>
          <a:latin typeface="+mn-lt"/>
          <a:ea typeface="+mn-ea"/>
          <a:cs typeface="+mn-cs"/>
        </a:defRPr>
      </a:lvl8pPr>
      <a:lvl9pPr marL="4353549" algn="l" defTabSz="1088387" rtl="0" eaLnBrk="1" latinLnBrk="0" hangingPunct="1">
        <a:defRPr sz="20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jpeg"/><Relationship Id="rId1" Type="http://schemas.openxmlformats.org/officeDocument/2006/relationships/slideLayout" Target="../slideLayouts/slideLayout24.xml"/><Relationship Id="rId6" Type="http://schemas.openxmlformats.org/officeDocument/2006/relationships/image" Target="../media/image44.jpeg"/><Relationship Id="rId5" Type="http://schemas.openxmlformats.org/officeDocument/2006/relationships/slide" Target="slide16.xml"/><Relationship Id="rId4" Type="http://schemas.openxmlformats.org/officeDocument/2006/relationships/image" Target="../media/image43.jpe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2.png"/><Relationship Id="rId18" Type="http://schemas.openxmlformats.org/officeDocument/2006/relationships/image" Target="../media/image45.png"/><Relationship Id="rId26" Type="http://schemas.openxmlformats.org/officeDocument/2006/relationships/image" Target="../media/image57.wmf"/><Relationship Id="rId3" Type="http://schemas.openxmlformats.org/officeDocument/2006/relationships/control" Target="../activeX/activeX3.xml"/><Relationship Id="rId21" Type="http://schemas.openxmlformats.org/officeDocument/2006/relationships/slide" Target="slide18.xml"/><Relationship Id="rId7" Type="http://schemas.openxmlformats.org/officeDocument/2006/relationships/notesSlide" Target="../notesSlides/notesSlide1.xml"/><Relationship Id="rId12" Type="http://schemas.openxmlformats.org/officeDocument/2006/relationships/image" Target="../media/image52.jpeg"/><Relationship Id="rId17" Type="http://schemas.openxmlformats.org/officeDocument/2006/relationships/image" Target="../media/image55.png"/><Relationship Id="rId25" Type="http://schemas.openxmlformats.org/officeDocument/2006/relationships/image" Target="../media/image47.png"/><Relationship Id="rId2" Type="http://schemas.openxmlformats.org/officeDocument/2006/relationships/control" Target="../activeX/activeX2.xml"/><Relationship Id="rId16" Type="http://schemas.openxmlformats.org/officeDocument/2006/relationships/image" Target="../media/image54.jpeg"/><Relationship Id="rId20" Type="http://schemas.openxmlformats.org/officeDocument/2006/relationships/slide" Target="slide17.xml"/><Relationship Id="rId1" Type="http://schemas.openxmlformats.org/officeDocument/2006/relationships/control" Target="../activeX/activeX1.xml"/><Relationship Id="rId6" Type="http://schemas.openxmlformats.org/officeDocument/2006/relationships/slideLayout" Target="../slideLayouts/slideLayout23.xml"/><Relationship Id="rId11" Type="http://schemas.openxmlformats.org/officeDocument/2006/relationships/image" Target="../media/image51.png"/><Relationship Id="rId24" Type="http://schemas.openxmlformats.org/officeDocument/2006/relationships/slide" Target="slide21.xml"/><Relationship Id="rId5" Type="http://schemas.openxmlformats.org/officeDocument/2006/relationships/control" Target="../activeX/activeX5.xml"/><Relationship Id="rId15" Type="http://schemas.openxmlformats.org/officeDocument/2006/relationships/image" Target="../media/image46.png"/><Relationship Id="rId23" Type="http://schemas.openxmlformats.org/officeDocument/2006/relationships/slide" Target="slide20.xml"/><Relationship Id="rId10" Type="http://schemas.openxmlformats.org/officeDocument/2006/relationships/image" Target="../media/image50.png"/><Relationship Id="rId19" Type="http://schemas.openxmlformats.org/officeDocument/2006/relationships/image" Target="../media/image56.png"/><Relationship Id="rId4" Type="http://schemas.openxmlformats.org/officeDocument/2006/relationships/control" Target="../activeX/activeX4.xml"/><Relationship Id="rId9" Type="http://schemas.openxmlformats.org/officeDocument/2006/relationships/image" Target="../media/image49.jpeg"/><Relationship Id="rId14" Type="http://schemas.openxmlformats.org/officeDocument/2006/relationships/image" Target="../media/image53.jpeg"/><Relationship Id="rId22" Type="http://schemas.openxmlformats.org/officeDocument/2006/relationships/slide" Target="slide19.xml"/></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59.png"/><Relationship Id="rId5" Type="http://schemas.openxmlformats.org/officeDocument/2006/relationships/slide" Target="slide16.xml"/><Relationship Id="rId4" Type="http://schemas.openxmlformats.org/officeDocument/2006/relationships/image" Target="../media/image58.png"/><Relationship Id="rId9"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audio" Target="../media/audio2.wav"/><Relationship Id="rId7" Type="http://schemas.openxmlformats.org/officeDocument/2006/relationships/image" Target="../media/image58.png"/><Relationship Id="rId2" Type="http://schemas.openxmlformats.org/officeDocument/2006/relationships/audio" Target="../media/audio3.wav"/><Relationship Id="rId1" Type="http://schemas.openxmlformats.org/officeDocument/2006/relationships/slideLayout" Target="../slideLayouts/slideLayout2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audio" Target="../media/audio2.wav"/><Relationship Id="rId7"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61.png"/><Relationship Id="rId5" Type="http://schemas.openxmlformats.org/officeDocument/2006/relationships/image" Target="../media/image58.png"/><Relationship Id="rId4" Type="http://schemas.openxmlformats.org/officeDocument/2006/relationships/image" Target="../media/image60.pn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audio" Target="../media/audio2.wav"/><Relationship Id="rId7" Type="http://schemas.openxmlformats.org/officeDocument/2006/relationships/image" Target="../media/image62.png"/><Relationship Id="rId2" Type="http://schemas.openxmlformats.org/officeDocument/2006/relationships/audio" Target="../media/audio3.wav"/><Relationship Id="rId1" Type="http://schemas.openxmlformats.org/officeDocument/2006/relationships/slideLayout" Target="../slideLayouts/slideLayout23.xml"/><Relationship Id="rId6" Type="http://schemas.openxmlformats.org/officeDocument/2006/relationships/image" Target="../media/image61.png"/><Relationship Id="rId5" Type="http://schemas.openxmlformats.org/officeDocument/2006/relationships/image" Target="../media/image58.png"/><Relationship Id="rId4" Type="http://schemas.openxmlformats.org/officeDocument/2006/relationships/image" Target="../media/image60.pn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audio" Target="../media/audio2.wav"/><Relationship Id="rId7"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61.png"/><Relationship Id="rId5" Type="http://schemas.openxmlformats.org/officeDocument/2006/relationships/image" Target="../media/image58.png"/><Relationship Id="rId4" Type="http://schemas.openxmlformats.org/officeDocument/2006/relationships/image" Target="../media/image60.pn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notesSlide" Target="../notesSlides/notesSlide2.xml"/><Relationship Id="rId7" Type="http://schemas.openxmlformats.org/officeDocument/2006/relationships/image" Target="../media/image66.emf"/><Relationship Id="rId12" Type="http://schemas.openxmlformats.org/officeDocument/2006/relationships/image" Target="../media/image71.png"/><Relationship Id="rId2" Type="http://schemas.openxmlformats.org/officeDocument/2006/relationships/slideLayout" Target="../slideLayouts/slideLayout34.xml"/><Relationship Id="rId1" Type="http://schemas.openxmlformats.org/officeDocument/2006/relationships/tags" Target="../tags/tag1.xml"/><Relationship Id="rId6" Type="http://schemas.openxmlformats.org/officeDocument/2006/relationships/image" Target="../media/image65.emf"/><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B3A2A6F-BF74-4A71-B755-78EAFA0C1F8F}"/>
              </a:ext>
            </a:extLst>
          </p:cNvPr>
          <p:cNvPicPr>
            <a:picLocks noChangeAspect="1"/>
          </p:cNvPicPr>
          <p:nvPr/>
        </p:nvPicPr>
        <p:blipFill rotWithShape="1">
          <a:blip r:embed="rId2">
            <a:extLst>
              <a:ext uri="{28A0092B-C50C-407E-A947-70E740481C1C}">
                <a14:useLocalDpi xmlns:a14="http://schemas.microsoft.com/office/drawing/2010/main" val="0"/>
              </a:ext>
            </a:extLst>
          </a:blip>
          <a:srcRect l="2781" r="2781"/>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F058333-2882-8084-550F-B0A5BFA7DEA6}"/>
              </a:ext>
            </a:extLst>
          </p:cNvPr>
          <p:cNvPicPr>
            <a:picLocks noChangeAspect="1"/>
          </p:cNvPicPr>
          <p:nvPr/>
        </p:nvPicPr>
        <p:blipFill>
          <a:blip r:embed="rId3"/>
          <a:stretch>
            <a:fillRect/>
          </a:stretch>
        </p:blipFill>
        <p:spPr>
          <a:xfrm>
            <a:off x="5637736" y="1568431"/>
            <a:ext cx="6974428" cy="3359187"/>
          </a:xfrm>
          <a:prstGeom prst="rect">
            <a:avLst/>
          </a:prstGeom>
        </p:spPr>
      </p:pic>
      <p:pic>
        <p:nvPicPr>
          <p:cNvPr id="9" name="Picture 8">
            <a:extLst>
              <a:ext uri="{FF2B5EF4-FFF2-40B4-BE49-F238E27FC236}">
                <a16:creationId xmlns:a16="http://schemas.microsoft.com/office/drawing/2014/main" id="{DE9F1B61-C16A-59A7-854A-ED26FCECE521}"/>
              </a:ext>
            </a:extLst>
          </p:cNvPr>
          <p:cNvPicPr>
            <a:picLocks noChangeAspect="1"/>
          </p:cNvPicPr>
          <p:nvPr/>
        </p:nvPicPr>
        <p:blipFill>
          <a:blip r:embed="rId4"/>
          <a:stretch>
            <a:fillRect/>
          </a:stretch>
        </p:blipFill>
        <p:spPr>
          <a:xfrm>
            <a:off x="6787325" y="928074"/>
            <a:ext cx="4389500" cy="963251"/>
          </a:xfrm>
          <a:prstGeom prst="rect">
            <a:avLst/>
          </a:prstGeom>
        </p:spPr>
      </p:pic>
    </p:spTree>
    <p:extLst>
      <p:ext uri="{BB962C8B-B14F-4D97-AF65-F5344CB8AC3E}">
        <p14:creationId xmlns:p14="http://schemas.microsoft.com/office/powerpoint/2010/main" val="234335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2CA1D06-DD56-4F27-9795-1B0FBC17E69B}"/>
              </a:ext>
            </a:extLst>
          </p:cNvPr>
          <p:cNvPicPr>
            <a:picLocks noChangeAspect="1"/>
          </p:cNvPicPr>
          <p:nvPr/>
        </p:nvPicPr>
        <p:blipFill rotWithShape="1">
          <a:blip r:embed="rId2">
            <a:extLst>
              <a:ext uri="{28A0092B-C50C-407E-A947-70E740481C1C}">
                <a14:useLocalDpi xmlns:a14="http://schemas.microsoft.com/office/drawing/2010/main" val="0"/>
              </a:ext>
            </a:extLst>
          </a:blip>
          <a:srcRect l="2781" r="2781"/>
          <a:stretch/>
        </p:blipFill>
        <p:spPr>
          <a:xfrm>
            <a:off x="0" y="0"/>
            <a:ext cx="12192000" cy="6858000"/>
          </a:xfrm>
          <a:prstGeom prst="rect">
            <a:avLst/>
          </a:prstGeom>
        </p:spPr>
      </p:pic>
      <p:sp>
        <p:nvSpPr>
          <p:cNvPr id="11" name="文本框 10">
            <a:extLst>
              <a:ext uri="{FF2B5EF4-FFF2-40B4-BE49-F238E27FC236}">
                <a16:creationId xmlns:a16="http://schemas.microsoft.com/office/drawing/2014/main" id="{76DCDB56-1418-4782-92E8-2A5A6A1BA8EA}"/>
              </a:ext>
            </a:extLst>
          </p:cNvPr>
          <p:cNvSpPr txBox="1"/>
          <p:nvPr/>
        </p:nvSpPr>
        <p:spPr>
          <a:xfrm>
            <a:off x="6437104" y="2278063"/>
            <a:ext cx="5109682" cy="15696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err="1">
                <a:ln>
                  <a:noFill/>
                </a:ln>
                <a:solidFill>
                  <a:prstClr val="white"/>
                </a:solidFill>
                <a:effectLst/>
                <a:uLnTx/>
                <a:uFillTx/>
                <a:latin typeface="Pattaya" panose="00000500000000000000" pitchFamily="2" charset="-34"/>
                <a:ea typeface="字魂93号-萌趣小丸子" panose="00000500000000000000" pitchFamily="2" charset="-122"/>
                <a:cs typeface="Pattaya" panose="00000500000000000000" pitchFamily="2" charset="-34"/>
                <a:sym typeface="字魂93号-萌趣小丸子" panose="00000500000000000000" pitchFamily="2" charset="-122"/>
              </a:rPr>
              <a:t>Vận</a:t>
            </a:r>
            <a:r>
              <a:rPr kumimoji="0" lang="en-US" altLang="zh-CN" sz="9600" b="1" i="0" u="none" strike="noStrike" kern="1200" cap="none" spc="0" normalizeH="0" noProof="0" dirty="0">
                <a:ln>
                  <a:noFill/>
                </a:ln>
                <a:solidFill>
                  <a:prstClr val="white"/>
                </a:solidFill>
                <a:effectLst/>
                <a:uLnTx/>
                <a:uFillTx/>
                <a:latin typeface="Pattaya" panose="00000500000000000000" pitchFamily="2" charset="-34"/>
                <a:ea typeface="字魂93号-萌趣小丸子" panose="00000500000000000000" pitchFamily="2" charset="-122"/>
                <a:cs typeface="Pattaya" panose="00000500000000000000" pitchFamily="2" charset="-34"/>
                <a:sym typeface="字魂93号-萌趣小丸子" panose="00000500000000000000" pitchFamily="2" charset="-122"/>
              </a:rPr>
              <a:t> </a:t>
            </a:r>
            <a:r>
              <a:rPr kumimoji="0" lang="en-US" altLang="zh-CN" sz="9600" b="1" i="0" u="none" strike="noStrike" kern="1200" cap="none" spc="0" normalizeH="0" noProof="0" dirty="0" err="1">
                <a:ln>
                  <a:noFill/>
                </a:ln>
                <a:solidFill>
                  <a:prstClr val="white"/>
                </a:solidFill>
                <a:effectLst/>
                <a:uLnTx/>
                <a:uFillTx/>
                <a:latin typeface="Pattaya" panose="00000500000000000000" pitchFamily="2" charset="-34"/>
                <a:ea typeface="字魂93号-萌趣小丸子" panose="00000500000000000000" pitchFamily="2" charset="-122"/>
                <a:cs typeface="Pattaya" panose="00000500000000000000" pitchFamily="2" charset="-34"/>
                <a:sym typeface="字魂93号-萌趣小丸子" panose="00000500000000000000" pitchFamily="2" charset="-122"/>
              </a:rPr>
              <a:t>dụng</a:t>
            </a:r>
            <a:endParaRPr kumimoji="0" lang="zh-CN" altLang="en-US" sz="9600" b="1" i="0" u="none" strike="noStrike" kern="1200" cap="none" spc="0" normalizeH="0" baseline="0" noProof="0" dirty="0">
              <a:ln>
                <a:noFill/>
              </a:ln>
              <a:solidFill>
                <a:prstClr val="white"/>
              </a:solidFill>
              <a:effectLst/>
              <a:uLnTx/>
              <a:uFillTx/>
              <a:latin typeface="Pattaya" panose="00000500000000000000" pitchFamily="2" charset="-34"/>
              <a:ea typeface="字魂93号-萌趣小丸子" panose="00000500000000000000" pitchFamily="2" charset="-122"/>
              <a:cs typeface="Pattaya" panose="00000500000000000000" pitchFamily="2" charset="-34"/>
              <a:sym typeface="字魂93号-萌趣小丸子" panose="00000500000000000000" pitchFamily="2" charset="-122"/>
            </a:endParaRPr>
          </a:p>
        </p:txBody>
      </p:sp>
    </p:spTree>
    <p:extLst>
      <p:ext uri="{BB962C8B-B14F-4D97-AF65-F5344CB8AC3E}">
        <p14:creationId xmlns:p14="http://schemas.microsoft.com/office/powerpoint/2010/main" val="174319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509088-A05C-66F3-2917-539CB6AE82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9381" b="-1739"/>
          <a:stretch/>
        </p:blipFill>
        <p:spPr>
          <a:xfrm>
            <a:off x="921854" y="762000"/>
            <a:ext cx="763778" cy="749097"/>
          </a:xfrm>
          <a:prstGeom prst="rect">
            <a:avLst/>
          </a:prstGeom>
        </p:spPr>
      </p:pic>
      <p:sp>
        <p:nvSpPr>
          <p:cNvPr id="8" name="TextBox 7">
            <a:extLst>
              <a:ext uri="{FF2B5EF4-FFF2-40B4-BE49-F238E27FC236}">
                <a16:creationId xmlns:a16="http://schemas.microsoft.com/office/drawing/2014/main" id="{1A4A4101-BCC4-22B7-6649-31A78869CCBD}"/>
              </a:ext>
            </a:extLst>
          </p:cNvPr>
          <p:cNvSpPr txBox="1"/>
          <p:nvPr/>
        </p:nvSpPr>
        <p:spPr>
          <a:xfrm>
            <a:off x="1524000" y="722147"/>
            <a:ext cx="9810237" cy="954107"/>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cs typeface="Calibri" panose="020F0502020204030204" pitchFamily="34" charset="0"/>
              </a:rPr>
              <a:t>Nói </a:t>
            </a:r>
            <a:r>
              <a:rPr lang="en-US" sz="2800" b="1" dirty="0" err="1">
                <a:latin typeface="Cambria" panose="02040503050406030204" pitchFamily="18" charset="0"/>
                <a:ea typeface="Cambria" panose="02040503050406030204" pitchFamily="18" charset="0"/>
                <a:cs typeface="Calibri" panose="020F0502020204030204" pitchFamily="34" charset="0"/>
              </a:rPr>
              <a:t>về</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những</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hoạt</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động</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mà</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em</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và</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gia</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đình</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chuẩn</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bị</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cho</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ngày</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Tết</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Em</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thích</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nhất</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hoạt</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động</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nào</a:t>
            </a:r>
            <a:r>
              <a:rPr lang="en-US" sz="2800" b="1" dirty="0">
                <a:latin typeface="Cambria" panose="02040503050406030204" pitchFamily="18" charset="0"/>
                <a:ea typeface="Cambria" panose="02040503050406030204" pitchFamily="18" charset="0"/>
                <a:cs typeface="Calibri" panose="020F0502020204030204" pitchFamily="34" charset="0"/>
              </a:rPr>
              <a:t>?</a:t>
            </a:r>
          </a:p>
        </p:txBody>
      </p:sp>
      <p:pic>
        <p:nvPicPr>
          <p:cNvPr id="11" name="Picture 10">
            <a:extLst>
              <a:ext uri="{FF2B5EF4-FFF2-40B4-BE49-F238E27FC236}">
                <a16:creationId xmlns:a16="http://schemas.microsoft.com/office/drawing/2014/main" id="{7D524858-9AD0-4FCB-ECEA-BB81B07B8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276" y="2087666"/>
            <a:ext cx="11004370" cy="3098758"/>
          </a:xfrm>
          <a:prstGeom prst="rect">
            <a:avLst/>
          </a:prstGeom>
        </p:spPr>
      </p:pic>
      <p:sp>
        <p:nvSpPr>
          <p:cNvPr id="12" name="Speech Bubble: Rectangle with Corners Rounded 11">
            <a:extLst>
              <a:ext uri="{FF2B5EF4-FFF2-40B4-BE49-F238E27FC236}">
                <a16:creationId xmlns:a16="http://schemas.microsoft.com/office/drawing/2014/main" id="{7C15CCDC-AD0B-4A22-FA77-16F3850CADCD}"/>
              </a:ext>
            </a:extLst>
          </p:cNvPr>
          <p:cNvSpPr/>
          <p:nvPr/>
        </p:nvSpPr>
        <p:spPr>
          <a:xfrm>
            <a:off x="6057900" y="2924175"/>
            <a:ext cx="2686050" cy="790575"/>
          </a:xfrm>
          <a:prstGeom prst="wedgeRoundRectCallout">
            <a:avLst>
              <a:gd name="adj1" fmla="val 36559"/>
              <a:gd name="adj2" fmla="val 6852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libri" panose="020F0502020204030204" pitchFamily="34" charset="0"/>
                <a:cs typeface="Calibri" panose="020F0502020204030204" pitchFamily="34" charset="0"/>
              </a:rPr>
              <a:t>Bố</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ơi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Tết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năm</a:t>
            </a:r>
            <a:r>
              <a:rPr lang="en-US" dirty="0">
                <a:latin typeface="Calibri" panose="020F0502020204030204" pitchFamily="34" charset="0"/>
                <a:cs typeface="Calibri" panose="020F0502020204030204" pitchFamily="34" charset="0"/>
              </a:rPr>
              <a:t> nay </a:t>
            </a:r>
            <a:r>
              <a:rPr lang="en-US" dirty="0" err="1">
                <a:latin typeface="Calibri" panose="020F0502020204030204" pitchFamily="34" charset="0"/>
                <a:cs typeface="Calibri" panose="020F0502020204030204" pitchFamily="34" charset="0"/>
              </a:rPr>
              <a:t>bắt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đầu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từ</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ngày</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nào</a:t>
            </a:r>
            <a:r>
              <a:rPr lang="en-US" dirty="0">
                <a:latin typeface="Calibri" panose="020F0502020204030204" pitchFamily="34" charset="0"/>
                <a:cs typeface="Calibri" panose="020F0502020204030204" pitchFamily="34" charset="0"/>
              </a:rPr>
              <a:t> ạ?</a:t>
            </a:r>
          </a:p>
        </p:txBody>
      </p:sp>
    </p:spTree>
    <p:extLst>
      <p:ext uri="{BB962C8B-B14F-4D97-AF65-F5344CB8AC3E}">
        <p14:creationId xmlns:p14="http://schemas.microsoft.com/office/powerpoint/2010/main" val="96077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1AEAB3-436B-7379-0BB0-446A2EA24C29}"/>
              </a:ext>
            </a:extLst>
          </p:cNvPr>
          <p:cNvSpPr/>
          <p:nvPr/>
        </p:nvSpPr>
        <p:spPr>
          <a:xfrm>
            <a:off x="609599" y="1145824"/>
            <a:ext cx="4413955" cy="2777066"/>
          </a:xfrm>
          <a:custGeom>
            <a:avLst/>
            <a:gdLst>
              <a:gd name="connsiteX0" fmla="*/ 0 w 4413955"/>
              <a:gd name="connsiteY0" fmla="*/ 462854 h 2777066"/>
              <a:gd name="connsiteX1" fmla="*/ 462854 w 4413955"/>
              <a:gd name="connsiteY1" fmla="*/ 0 h 2777066"/>
              <a:gd name="connsiteX2" fmla="*/ 3951101 w 4413955"/>
              <a:gd name="connsiteY2" fmla="*/ 0 h 2777066"/>
              <a:gd name="connsiteX3" fmla="*/ 4413955 w 4413955"/>
              <a:gd name="connsiteY3" fmla="*/ 462854 h 2777066"/>
              <a:gd name="connsiteX4" fmla="*/ 4413955 w 4413955"/>
              <a:gd name="connsiteY4" fmla="*/ 2314212 h 2777066"/>
              <a:gd name="connsiteX5" fmla="*/ 3951101 w 4413955"/>
              <a:gd name="connsiteY5" fmla="*/ 2777066 h 2777066"/>
              <a:gd name="connsiteX6" fmla="*/ 462854 w 4413955"/>
              <a:gd name="connsiteY6" fmla="*/ 2777066 h 2777066"/>
              <a:gd name="connsiteX7" fmla="*/ 0 w 4413955"/>
              <a:gd name="connsiteY7" fmla="*/ 2314212 h 2777066"/>
              <a:gd name="connsiteX8" fmla="*/ 0 w 4413955"/>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3955" h="2777066" fill="none" extrusionOk="0">
                <a:moveTo>
                  <a:pt x="0" y="462854"/>
                </a:moveTo>
                <a:cubicBezTo>
                  <a:pt x="-10490" y="217280"/>
                  <a:pt x="174446" y="10639"/>
                  <a:pt x="462854" y="0"/>
                </a:cubicBezTo>
                <a:cubicBezTo>
                  <a:pt x="1708448" y="-88141"/>
                  <a:pt x="2870150" y="-30127"/>
                  <a:pt x="3951101" y="0"/>
                </a:cubicBezTo>
                <a:cubicBezTo>
                  <a:pt x="4200240" y="-18779"/>
                  <a:pt x="4418699" y="205617"/>
                  <a:pt x="4413955" y="462854"/>
                </a:cubicBezTo>
                <a:cubicBezTo>
                  <a:pt x="4318366" y="1188722"/>
                  <a:pt x="4329583" y="1752026"/>
                  <a:pt x="4413955" y="2314212"/>
                </a:cubicBezTo>
                <a:cubicBezTo>
                  <a:pt x="4420328" y="2575273"/>
                  <a:pt x="4215131" y="2785262"/>
                  <a:pt x="3951101" y="2777066"/>
                </a:cubicBezTo>
                <a:cubicBezTo>
                  <a:pt x="2529210" y="2619674"/>
                  <a:pt x="1987994" y="2759288"/>
                  <a:pt x="462854" y="2777066"/>
                </a:cubicBezTo>
                <a:cubicBezTo>
                  <a:pt x="193129" y="2757300"/>
                  <a:pt x="-5229" y="2532385"/>
                  <a:pt x="0" y="2314212"/>
                </a:cubicBezTo>
                <a:cubicBezTo>
                  <a:pt x="28504" y="1440093"/>
                  <a:pt x="104246" y="708077"/>
                  <a:pt x="0" y="462854"/>
                </a:cubicBezTo>
                <a:close/>
              </a:path>
              <a:path w="4413955" h="2777066" stroke="0" extrusionOk="0">
                <a:moveTo>
                  <a:pt x="0" y="462854"/>
                </a:moveTo>
                <a:cubicBezTo>
                  <a:pt x="-4424" y="207328"/>
                  <a:pt x="197838" y="-14764"/>
                  <a:pt x="462854" y="0"/>
                </a:cubicBezTo>
                <a:cubicBezTo>
                  <a:pt x="1076580" y="35450"/>
                  <a:pt x="2609619" y="37244"/>
                  <a:pt x="3951101" y="0"/>
                </a:cubicBezTo>
                <a:cubicBezTo>
                  <a:pt x="4208384" y="-4270"/>
                  <a:pt x="4380843" y="205807"/>
                  <a:pt x="4413955" y="462854"/>
                </a:cubicBezTo>
                <a:cubicBezTo>
                  <a:pt x="4452858" y="1102688"/>
                  <a:pt x="4313553" y="1428123"/>
                  <a:pt x="4413955" y="2314212"/>
                </a:cubicBezTo>
                <a:cubicBezTo>
                  <a:pt x="4445092" y="2565532"/>
                  <a:pt x="4199795" y="2758393"/>
                  <a:pt x="3951101" y="2777066"/>
                </a:cubicBezTo>
                <a:cubicBezTo>
                  <a:pt x="2640299" y="2755561"/>
                  <a:pt x="1896689"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mbria" panose="02040503050406030204" pitchFamily="18" charset="0"/>
                <a:ea typeface="Cambria" panose="02040503050406030204" pitchFamily="18" charset="0"/>
              </a:rPr>
              <a:t>Gia đình em thường làm gì để chuẩn bị cho ngày Tết?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53AD78E8-B230-E392-3AE7-0B97A1021A9D}"/>
              </a:ext>
            </a:extLst>
          </p:cNvPr>
          <p:cNvSpPr/>
          <p:nvPr/>
        </p:nvSpPr>
        <p:spPr>
          <a:xfrm>
            <a:off x="7333544" y="1171223"/>
            <a:ext cx="4413955" cy="2777066"/>
          </a:xfrm>
          <a:custGeom>
            <a:avLst/>
            <a:gdLst>
              <a:gd name="connsiteX0" fmla="*/ 0 w 4413955"/>
              <a:gd name="connsiteY0" fmla="*/ 462854 h 2777066"/>
              <a:gd name="connsiteX1" fmla="*/ 462854 w 4413955"/>
              <a:gd name="connsiteY1" fmla="*/ 0 h 2777066"/>
              <a:gd name="connsiteX2" fmla="*/ 3951101 w 4413955"/>
              <a:gd name="connsiteY2" fmla="*/ 0 h 2777066"/>
              <a:gd name="connsiteX3" fmla="*/ 4413955 w 4413955"/>
              <a:gd name="connsiteY3" fmla="*/ 462854 h 2777066"/>
              <a:gd name="connsiteX4" fmla="*/ 4413955 w 4413955"/>
              <a:gd name="connsiteY4" fmla="*/ 2314212 h 2777066"/>
              <a:gd name="connsiteX5" fmla="*/ 3951101 w 4413955"/>
              <a:gd name="connsiteY5" fmla="*/ 2777066 h 2777066"/>
              <a:gd name="connsiteX6" fmla="*/ 462854 w 4413955"/>
              <a:gd name="connsiteY6" fmla="*/ 2777066 h 2777066"/>
              <a:gd name="connsiteX7" fmla="*/ 0 w 4413955"/>
              <a:gd name="connsiteY7" fmla="*/ 2314212 h 2777066"/>
              <a:gd name="connsiteX8" fmla="*/ 0 w 4413955"/>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3955" h="2777066" fill="none" extrusionOk="0">
                <a:moveTo>
                  <a:pt x="0" y="462854"/>
                </a:moveTo>
                <a:cubicBezTo>
                  <a:pt x="-10490" y="217280"/>
                  <a:pt x="174446" y="10639"/>
                  <a:pt x="462854" y="0"/>
                </a:cubicBezTo>
                <a:cubicBezTo>
                  <a:pt x="1708448" y="-88141"/>
                  <a:pt x="2870150" y="-30127"/>
                  <a:pt x="3951101" y="0"/>
                </a:cubicBezTo>
                <a:cubicBezTo>
                  <a:pt x="4200240" y="-18779"/>
                  <a:pt x="4418699" y="205617"/>
                  <a:pt x="4413955" y="462854"/>
                </a:cubicBezTo>
                <a:cubicBezTo>
                  <a:pt x="4318366" y="1188722"/>
                  <a:pt x="4329583" y="1752026"/>
                  <a:pt x="4413955" y="2314212"/>
                </a:cubicBezTo>
                <a:cubicBezTo>
                  <a:pt x="4420328" y="2575273"/>
                  <a:pt x="4215131" y="2785262"/>
                  <a:pt x="3951101" y="2777066"/>
                </a:cubicBezTo>
                <a:cubicBezTo>
                  <a:pt x="2529210" y="2619674"/>
                  <a:pt x="1987994" y="2759288"/>
                  <a:pt x="462854" y="2777066"/>
                </a:cubicBezTo>
                <a:cubicBezTo>
                  <a:pt x="193129" y="2757300"/>
                  <a:pt x="-5229" y="2532385"/>
                  <a:pt x="0" y="2314212"/>
                </a:cubicBezTo>
                <a:cubicBezTo>
                  <a:pt x="28504" y="1440093"/>
                  <a:pt x="104246" y="708077"/>
                  <a:pt x="0" y="462854"/>
                </a:cubicBezTo>
                <a:close/>
              </a:path>
              <a:path w="4413955" h="2777066" stroke="0" extrusionOk="0">
                <a:moveTo>
                  <a:pt x="0" y="462854"/>
                </a:moveTo>
                <a:cubicBezTo>
                  <a:pt x="-4424" y="207328"/>
                  <a:pt x="197838" y="-14764"/>
                  <a:pt x="462854" y="0"/>
                </a:cubicBezTo>
                <a:cubicBezTo>
                  <a:pt x="1076580" y="35450"/>
                  <a:pt x="2609619" y="37244"/>
                  <a:pt x="3951101" y="0"/>
                </a:cubicBezTo>
                <a:cubicBezTo>
                  <a:pt x="4208384" y="-4270"/>
                  <a:pt x="4380843" y="205807"/>
                  <a:pt x="4413955" y="462854"/>
                </a:cubicBezTo>
                <a:cubicBezTo>
                  <a:pt x="4452858" y="1102688"/>
                  <a:pt x="4313553" y="1428123"/>
                  <a:pt x="4413955" y="2314212"/>
                </a:cubicBezTo>
                <a:cubicBezTo>
                  <a:pt x="4445092" y="2565532"/>
                  <a:pt x="4199795" y="2758393"/>
                  <a:pt x="3951101" y="2777066"/>
                </a:cubicBezTo>
                <a:cubicBezTo>
                  <a:pt x="2640299" y="2755561"/>
                  <a:pt x="1896689"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a:solidFill>
                  <a:prstClr val="black"/>
                </a:solidFill>
                <a:latin typeface="Cambria" panose="02040503050406030204" pitchFamily="18" charset="0"/>
                <a:ea typeface="Cambria" panose="02040503050406030204" pitchFamily="18" charset="0"/>
              </a:rPr>
              <a:t>Mọi người có vui vẻ không?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A group of kids sitting at a table&#10;&#10;Description automatically generated with low confidence">
            <a:extLst>
              <a:ext uri="{FF2B5EF4-FFF2-40B4-BE49-F238E27FC236}">
                <a16:creationId xmlns:a16="http://schemas.microsoft.com/office/drawing/2014/main" id="{1BB165ED-D0BB-C23E-3BAF-33DC20A310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2521" y="4063999"/>
            <a:ext cx="4447706" cy="2523067"/>
          </a:xfrm>
          <a:prstGeom prst="rect">
            <a:avLst/>
          </a:prstGeom>
        </p:spPr>
      </p:pic>
      <p:sp>
        <p:nvSpPr>
          <p:cNvPr id="6" name="Rectangle: Rounded Corners 5">
            <a:extLst>
              <a:ext uri="{FF2B5EF4-FFF2-40B4-BE49-F238E27FC236}">
                <a16:creationId xmlns:a16="http://schemas.microsoft.com/office/drawing/2014/main" id="{2E087140-0C8E-5042-7BFD-957481057CC4}"/>
              </a:ext>
            </a:extLst>
          </p:cNvPr>
          <p:cNvSpPr/>
          <p:nvPr/>
        </p:nvSpPr>
        <p:spPr>
          <a:xfrm>
            <a:off x="4010378" y="3666674"/>
            <a:ext cx="4907844" cy="2619022"/>
          </a:xfrm>
          <a:custGeom>
            <a:avLst/>
            <a:gdLst>
              <a:gd name="connsiteX0" fmla="*/ 0 w 4907844"/>
              <a:gd name="connsiteY0" fmla="*/ 436512 h 2619022"/>
              <a:gd name="connsiteX1" fmla="*/ 436512 w 4907844"/>
              <a:gd name="connsiteY1" fmla="*/ 0 h 2619022"/>
              <a:gd name="connsiteX2" fmla="*/ 4471332 w 4907844"/>
              <a:gd name="connsiteY2" fmla="*/ 0 h 2619022"/>
              <a:gd name="connsiteX3" fmla="*/ 4907844 w 4907844"/>
              <a:gd name="connsiteY3" fmla="*/ 436512 h 2619022"/>
              <a:gd name="connsiteX4" fmla="*/ 4907844 w 4907844"/>
              <a:gd name="connsiteY4" fmla="*/ 2182510 h 2619022"/>
              <a:gd name="connsiteX5" fmla="*/ 4471332 w 4907844"/>
              <a:gd name="connsiteY5" fmla="*/ 2619022 h 2619022"/>
              <a:gd name="connsiteX6" fmla="*/ 436512 w 4907844"/>
              <a:gd name="connsiteY6" fmla="*/ 2619022 h 2619022"/>
              <a:gd name="connsiteX7" fmla="*/ 0 w 4907844"/>
              <a:gd name="connsiteY7" fmla="*/ 2182510 h 2619022"/>
              <a:gd name="connsiteX8" fmla="*/ 0 w 4907844"/>
              <a:gd name="connsiteY8" fmla="*/ 436512 h 261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7844" h="2619022" fill="none" extrusionOk="0">
                <a:moveTo>
                  <a:pt x="0" y="436512"/>
                </a:moveTo>
                <a:cubicBezTo>
                  <a:pt x="-14942" y="209753"/>
                  <a:pt x="155504" y="12958"/>
                  <a:pt x="436512" y="0"/>
                </a:cubicBezTo>
                <a:cubicBezTo>
                  <a:pt x="2432515" y="-88141"/>
                  <a:pt x="3832185" y="-30127"/>
                  <a:pt x="4471332" y="0"/>
                </a:cubicBezTo>
                <a:cubicBezTo>
                  <a:pt x="4698094" y="-41442"/>
                  <a:pt x="4911767" y="194102"/>
                  <a:pt x="4907844" y="436512"/>
                </a:cubicBezTo>
                <a:cubicBezTo>
                  <a:pt x="4979227" y="627971"/>
                  <a:pt x="4826378" y="1405511"/>
                  <a:pt x="4907844" y="2182510"/>
                </a:cubicBezTo>
                <a:cubicBezTo>
                  <a:pt x="4935387" y="2447073"/>
                  <a:pt x="4746279" y="2652057"/>
                  <a:pt x="4471332" y="2619022"/>
                </a:cubicBezTo>
                <a:cubicBezTo>
                  <a:pt x="2606169" y="2461630"/>
                  <a:pt x="1222381" y="2601244"/>
                  <a:pt x="436512" y="2619022"/>
                </a:cubicBezTo>
                <a:cubicBezTo>
                  <a:pt x="176726" y="2592794"/>
                  <a:pt x="-6590" y="2376384"/>
                  <a:pt x="0" y="2182510"/>
                </a:cubicBezTo>
                <a:cubicBezTo>
                  <a:pt x="-42994" y="1387505"/>
                  <a:pt x="-105808" y="774996"/>
                  <a:pt x="0" y="436512"/>
                </a:cubicBezTo>
                <a:close/>
              </a:path>
              <a:path w="4907844" h="2619022" stroke="0" extrusionOk="0">
                <a:moveTo>
                  <a:pt x="0" y="436512"/>
                </a:moveTo>
                <a:cubicBezTo>
                  <a:pt x="-10224" y="195665"/>
                  <a:pt x="183301" y="-19077"/>
                  <a:pt x="436512" y="0"/>
                </a:cubicBezTo>
                <a:cubicBezTo>
                  <a:pt x="1167035" y="35450"/>
                  <a:pt x="2590181" y="37244"/>
                  <a:pt x="4471332" y="0"/>
                </a:cubicBezTo>
                <a:cubicBezTo>
                  <a:pt x="4729816" y="-44873"/>
                  <a:pt x="4902518" y="195205"/>
                  <a:pt x="4907844" y="436512"/>
                </a:cubicBezTo>
                <a:cubicBezTo>
                  <a:pt x="5014914" y="778321"/>
                  <a:pt x="4891532" y="1537682"/>
                  <a:pt x="4907844" y="2182510"/>
                </a:cubicBezTo>
                <a:cubicBezTo>
                  <a:pt x="4933178" y="2420084"/>
                  <a:pt x="4697214" y="2578092"/>
                  <a:pt x="4471332" y="2619022"/>
                </a:cubicBezTo>
                <a:cubicBezTo>
                  <a:pt x="3133991" y="2597517"/>
                  <a:pt x="983365" y="2747149"/>
                  <a:pt x="436512" y="2619022"/>
                </a:cubicBezTo>
                <a:cubicBezTo>
                  <a:pt x="215433" y="2607206"/>
                  <a:pt x="21708" y="2434248"/>
                  <a:pt x="0" y="2182510"/>
                </a:cubicBezTo>
                <a:cubicBezTo>
                  <a:pt x="88758" y="1845739"/>
                  <a:pt x="11470" y="1106940"/>
                  <a:pt x="0" y="436512"/>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prstClr val="black"/>
                </a:solidFill>
                <a:latin typeface="Cambria" panose="02040503050406030204" pitchFamily="18" charset="0"/>
                <a:ea typeface="Cambria" panose="02040503050406030204" pitchFamily="18" charset="0"/>
              </a:rPr>
              <a:t>Em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đã</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tham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gia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hoạt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động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nào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Hoạt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động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nào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em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thích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nhất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Vì</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sao</a:t>
            </a:r>
            <a:r>
              <a:rPr lang="en-US" sz="3600" b="1"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67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5B34948E-59F2-FA50-1F03-237615B7B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8408"/>
            <a:ext cx="12192000" cy="8496408"/>
          </a:xfrm>
          <a:prstGeom prst="rect">
            <a:avLst/>
          </a:prstGeom>
        </p:spPr>
      </p:pic>
      <p:pic>
        <p:nvPicPr>
          <p:cNvPr id="10" name="Picture 23">
            <a:extLst>
              <a:ext uri="{FF2B5EF4-FFF2-40B4-BE49-F238E27FC236}">
                <a16:creationId xmlns:a16="http://schemas.microsoft.com/office/drawing/2014/main" id="{FD845D38-1005-E2A7-B969-0ACCB7E895C0}"/>
              </a:ext>
            </a:extLst>
          </p:cNvPr>
          <p:cNvPicPr>
            <a:picLocks noChangeAspect="1"/>
          </p:cNvPicPr>
          <p:nvPr/>
        </p:nvPicPr>
        <p:blipFill>
          <a:blip r:embed="rId3"/>
          <a:srcRect/>
          <a:stretch>
            <a:fillRect/>
          </a:stretch>
        </p:blipFill>
        <p:spPr>
          <a:xfrm flipH="1">
            <a:off x="127531" y="1209830"/>
            <a:ext cx="3506573" cy="5648170"/>
          </a:xfrm>
          <a:prstGeom prst="rect">
            <a:avLst/>
          </a:prstGeom>
        </p:spPr>
      </p:pic>
      <p:sp>
        <p:nvSpPr>
          <p:cNvPr id="2" name="TextBox 1">
            <a:extLst>
              <a:ext uri="{FF2B5EF4-FFF2-40B4-BE49-F238E27FC236}">
                <a16:creationId xmlns:a16="http://schemas.microsoft.com/office/drawing/2014/main" id="{5581120C-85AB-B6AD-82DD-E66AE43646E4}"/>
              </a:ext>
            </a:extLst>
          </p:cNvPr>
          <p:cNvSpPr txBox="1"/>
          <p:nvPr/>
        </p:nvSpPr>
        <p:spPr>
          <a:xfrm>
            <a:off x="3622674" y="338433"/>
            <a:ext cx="492379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Chia</a:t>
            </a:r>
            <a:r>
              <a:rPr kumimoji="0" lang="en-US" sz="7200" b="1"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7200" b="1" i="0" u="none" strike="noStrike" kern="1200" cap="none" spc="0" normalizeH="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sẻ</a:t>
            </a:r>
            <a:r>
              <a:rPr kumimoji="0" lang="en-US" sz="7200" b="1"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7200" b="1" i="0" u="none" strike="noStrike" kern="1200" cap="none" spc="0" normalizeH="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trước</a:t>
            </a:r>
            <a:r>
              <a:rPr kumimoji="0" lang="en-US" sz="7200" b="1"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7200" b="1" i="0" u="none" strike="noStrike" kern="1200" cap="none" spc="0" normalizeH="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lớp</a:t>
            </a:r>
            <a:endParaRPr kumimoji="0" lang="en-US" sz="72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3271019492"/>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oy, doll, vector graphics&#10;&#10;Description automatically generated">
            <a:extLst>
              <a:ext uri="{FF2B5EF4-FFF2-40B4-BE49-F238E27FC236}">
                <a16:creationId xmlns:a16="http://schemas.microsoft.com/office/drawing/2014/main" id="{8E299157-0CC1-B5B8-9334-8D470D290B85}"/>
              </a:ext>
            </a:extLst>
          </p:cNvPr>
          <p:cNvPicPr/>
          <p:nvPr/>
        </p:nvPicPr>
        <p:blipFill>
          <a:blip r:embed="rId2">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3" name="TextBox 2">
            <a:extLst>
              <a:ext uri="{FF2B5EF4-FFF2-40B4-BE49-F238E27FC236}">
                <a16:creationId xmlns:a16="http://schemas.microsoft.com/office/drawing/2014/main" id="{603173EF-E89F-1566-6257-1D5EA45FC647}"/>
              </a:ext>
            </a:extLst>
          </p:cNvPr>
          <p:cNvSpPr txBox="1"/>
          <p:nvPr/>
        </p:nvSpPr>
        <p:spPr>
          <a:xfrm>
            <a:off x="2766060" y="2797801"/>
            <a:ext cx="6652260" cy="3416320"/>
          </a:xfrm>
          <a:prstGeom prst="rect">
            <a:avLst/>
          </a:prstGeom>
          <a:noFill/>
        </p:spPr>
        <p:txBody>
          <a:bodyPr wrap="square" rtlCol="0">
            <a:spAutoFit/>
          </a:bodyPr>
          <a:lstStyle/>
          <a:p>
            <a:pPr algn="just"/>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Ngày</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Tết</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âm</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lịch</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hay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còn</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gọi</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là</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Tết</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Nguyên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Đán</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hay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Tết</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cổ</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truyền</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là</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ngày</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mọi</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người</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sum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họp</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dù</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đi</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đâu</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xa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cũng</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về</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gia</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đình</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để</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tỏ</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lòng</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hiếu</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thảo</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và</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biết</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ơn</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người</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trên</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và</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tổ</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tiên</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354971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Kết quả hình ảnh cho 100k vnd">
            <a:extLst>
              <a:ext uri="{FF2B5EF4-FFF2-40B4-BE49-F238E27FC236}">
                <a16:creationId xmlns:a16="http://schemas.microsoft.com/office/drawing/2014/main" id="{9479D0FE-48A0-4E1E-811B-CCF82BA38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287872">
            <a:off x="6128117" y="3552163"/>
            <a:ext cx="1336153" cy="6000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7973A38-9CDC-4805-A8A7-F9F9BBD0D648}"/>
              </a:ext>
            </a:extLst>
          </p:cNvPr>
          <p:cNvPicPr>
            <a:picLocks noChangeAspect="1"/>
          </p:cNvPicPr>
          <p:nvPr/>
        </p:nvPicPr>
        <p:blipFill>
          <a:blip r:embed="rId3"/>
          <a:stretch>
            <a:fillRect/>
          </a:stretch>
        </p:blipFill>
        <p:spPr>
          <a:xfrm rot="1406725">
            <a:off x="6238179" y="3863258"/>
            <a:ext cx="641497" cy="1112491"/>
          </a:xfrm>
          <a:prstGeom prst="rect">
            <a:avLst/>
          </a:prstGeom>
        </p:spPr>
      </p:pic>
      <p:pic>
        <p:nvPicPr>
          <p:cNvPr id="1028" name="Picture 4" descr="Hình ảnh có liên quan">
            <a:extLst>
              <a:ext uri="{FF2B5EF4-FFF2-40B4-BE49-F238E27FC236}">
                <a16:creationId xmlns:a16="http://schemas.microsoft.com/office/drawing/2014/main" id="{804F5C50-D68E-41EF-867D-5E0BDA64DA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849173">
            <a:off x="4350724" y="3619631"/>
            <a:ext cx="1325559" cy="586391"/>
          </a:xfrm>
          <a:prstGeom prst="rect">
            <a:avLst/>
          </a:prstGeom>
          <a:noFill/>
          <a:extLst>
            <a:ext uri="{909E8E84-426E-40DD-AFC4-6F175D3DCCD1}">
              <a14:hiddenFill xmlns:a14="http://schemas.microsoft.com/office/drawing/2010/main">
                <a:solidFill>
                  <a:srgbClr val="FFFFFF"/>
                </a:solidFill>
              </a14:hiddenFill>
            </a:ext>
          </a:extLst>
        </p:spPr>
      </p:pic>
      <p:sp>
        <p:nvSpPr>
          <p:cNvPr id="4" name="Star: 5 Points 3">
            <a:hlinkClick r:id="rId5" action="ppaction://hlinksldjump"/>
            <a:extLst>
              <a:ext uri="{FF2B5EF4-FFF2-40B4-BE49-F238E27FC236}">
                <a16:creationId xmlns:a16="http://schemas.microsoft.com/office/drawing/2014/main" id="{10E87766-46A5-4E29-A34F-29B7761D9E51}"/>
              </a:ext>
            </a:extLst>
          </p:cNvPr>
          <p:cNvSpPr/>
          <p:nvPr/>
        </p:nvSpPr>
        <p:spPr>
          <a:xfrm>
            <a:off x="11621654" y="6123708"/>
            <a:ext cx="480291" cy="480291"/>
          </a:xfrm>
          <a:prstGeom prst="star5">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Hình ảnh có liên quan">
            <a:extLst>
              <a:ext uri="{FF2B5EF4-FFF2-40B4-BE49-F238E27FC236}">
                <a16:creationId xmlns:a16="http://schemas.microsoft.com/office/drawing/2014/main" id="{160BF434-64EF-40CB-B9C9-96C812A0FD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359468" y="3262817"/>
            <a:ext cx="1077531" cy="6638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CBE151B-3D01-4DCF-8AF7-E1D19CDA93CD}"/>
              </a:ext>
            </a:extLst>
          </p:cNvPr>
          <p:cNvPicPr>
            <a:picLocks noChangeAspect="1"/>
          </p:cNvPicPr>
          <p:nvPr/>
        </p:nvPicPr>
        <p:blipFill>
          <a:blip r:embed="rId7"/>
          <a:stretch>
            <a:fillRect/>
          </a:stretch>
        </p:blipFill>
        <p:spPr>
          <a:xfrm>
            <a:off x="5583090" y="3804854"/>
            <a:ext cx="630286" cy="1077532"/>
          </a:xfrm>
          <a:prstGeom prst="rect">
            <a:avLst/>
          </a:prstGeom>
        </p:spPr>
      </p:pic>
      <p:pic>
        <p:nvPicPr>
          <p:cNvPr id="7" name="Picture 6">
            <a:extLst>
              <a:ext uri="{FF2B5EF4-FFF2-40B4-BE49-F238E27FC236}">
                <a16:creationId xmlns:a16="http://schemas.microsoft.com/office/drawing/2014/main" id="{803CD337-0F4A-45BF-AA27-7FC534E1972B}"/>
              </a:ext>
            </a:extLst>
          </p:cNvPr>
          <p:cNvPicPr>
            <a:picLocks noChangeAspect="1"/>
          </p:cNvPicPr>
          <p:nvPr/>
        </p:nvPicPr>
        <p:blipFill>
          <a:blip r:embed="rId8"/>
          <a:stretch>
            <a:fillRect/>
          </a:stretch>
        </p:blipFill>
        <p:spPr>
          <a:xfrm rot="20285770">
            <a:off x="5005984" y="3976533"/>
            <a:ext cx="548024" cy="1067048"/>
          </a:xfrm>
          <a:prstGeom prst="rect">
            <a:avLst/>
          </a:prstGeom>
        </p:spPr>
      </p:pic>
      <p:sp>
        <p:nvSpPr>
          <p:cNvPr id="2" name="Rectangle 1">
            <a:extLst>
              <a:ext uri="{FF2B5EF4-FFF2-40B4-BE49-F238E27FC236}">
                <a16:creationId xmlns:a16="http://schemas.microsoft.com/office/drawing/2014/main" id="{9F7E5072-0F35-330B-6ABC-04E8D8735526}"/>
              </a:ext>
            </a:extLst>
          </p:cNvPr>
          <p:cNvSpPr/>
          <p:nvPr/>
        </p:nvSpPr>
        <p:spPr>
          <a:xfrm>
            <a:off x="3585831" y="1560456"/>
            <a:ext cx="528862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C000"/>
                </a:solidFill>
                <a:effectLst>
                  <a:outerShdw dist="38100" dir="2700000" algn="tl" rotWithShape="0">
                    <a:srgbClr val="ED7D31"/>
                  </a:outerShdw>
                </a:effectLst>
                <a:uLnTx/>
                <a:uFillTx/>
                <a:latin typeface="Calibri" panose="020F0502020204030204"/>
                <a:ea typeface="+mn-ea"/>
                <a:cs typeface="+mn-cs"/>
              </a:rPr>
              <a:t>LÌ XÌ NĂM MỚI ….</a:t>
            </a:r>
          </a:p>
        </p:txBody>
      </p:sp>
      <p:pic>
        <p:nvPicPr>
          <p:cNvPr id="9" name="Picture 8" descr="A picture containing text, lamp, vector graphics&#10;&#10;Description automatically generated">
            <a:extLst>
              <a:ext uri="{FF2B5EF4-FFF2-40B4-BE49-F238E27FC236}">
                <a16:creationId xmlns:a16="http://schemas.microsoft.com/office/drawing/2014/main" id="{B0C58F65-EBE3-AD3D-1EBB-6A715596FE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4551" y="4079606"/>
            <a:ext cx="2711733" cy="2711733"/>
          </a:xfrm>
          <a:prstGeom prst="rect">
            <a:avLst/>
          </a:prstGeom>
        </p:spPr>
      </p:pic>
    </p:spTree>
    <p:extLst>
      <p:ext uri="{BB962C8B-B14F-4D97-AF65-F5344CB8AC3E}">
        <p14:creationId xmlns:p14="http://schemas.microsoft.com/office/powerpoint/2010/main" val="696476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DEE5D5C-EDD9-4991-A8F8-692AA777AC2C}"/>
              </a:ext>
            </a:extLst>
          </p:cNvPr>
          <p:cNvPicPr>
            <a:picLocks noChangeAspect="1"/>
          </p:cNvPicPr>
          <p:nvPr/>
        </p:nvPicPr>
        <p:blipFill rotWithShape="1">
          <a:blip r:embed="rId8">
            <a:extLst>
              <a:ext uri="{28A0092B-C50C-407E-A947-70E740481C1C}">
                <a14:useLocalDpi xmlns:a14="http://schemas.microsoft.com/office/drawing/2010/main" val="0"/>
              </a:ext>
            </a:extLst>
          </a:blip>
          <a:srcRect l="49425" t="34913" r="-7489" b="33393"/>
          <a:stretch/>
        </p:blipFill>
        <p:spPr>
          <a:xfrm>
            <a:off x="637719" y="2371887"/>
            <a:ext cx="2405738" cy="1755537"/>
          </a:xfrm>
          <a:prstGeom prst="rect">
            <a:avLst/>
          </a:prstGeom>
        </p:spPr>
      </p:pic>
      <p:sp>
        <p:nvSpPr>
          <p:cNvPr id="5" name="TextBox 4">
            <a:hlinkClick r:id="" action="ppaction://macro?name=UpdateRandomNumber"/>
            <a:extLst>
              <a:ext uri="{FF2B5EF4-FFF2-40B4-BE49-F238E27FC236}">
                <a16:creationId xmlns:a16="http://schemas.microsoft.com/office/drawing/2014/main" id="{BF481C90-820B-4BD8-AE2B-CCAD79A81685}"/>
              </a:ext>
            </a:extLst>
          </p:cNvPr>
          <p:cNvSpPr txBox="1"/>
          <p:nvPr/>
        </p:nvSpPr>
        <p:spPr>
          <a:xfrm>
            <a:off x="1315593" y="2775362"/>
            <a:ext cx="97429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a:t>
            </a:r>
            <a:endParaRPr kumimoji="0" lang="en-US" sz="5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1" name="Picture 2" descr="Kết quả hình ảnh cho tiền việt nam png">
            <a:extLst>
              <a:ext uri="{FF2B5EF4-FFF2-40B4-BE49-F238E27FC236}">
                <a16:creationId xmlns:a16="http://schemas.microsoft.com/office/drawing/2014/main" id="{65868CBE-EDE3-460D-97FD-71E183D0C72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850740" y="1421236"/>
            <a:ext cx="1357604" cy="830363"/>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63E265EB-4D82-466B-87BF-B00207408350}"/>
              </a:ext>
            </a:extLst>
          </p:cNvPr>
          <p:cNvSpPr/>
          <p:nvPr/>
        </p:nvSpPr>
        <p:spPr>
          <a:xfrm>
            <a:off x="3114360" y="2553387"/>
            <a:ext cx="830364" cy="30988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RÚT </a:t>
            </a:r>
          </a:p>
        </p:txBody>
      </p:sp>
      <p:pic>
        <p:nvPicPr>
          <p:cNvPr id="48" name="Picture 2">
            <a:extLst>
              <a:ext uri="{FF2B5EF4-FFF2-40B4-BE49-F238E27FC236}">
                <a16:creationId xmlns:a16="http://schemas.microsoft.com/office/drawing/2014/main" id="{5A5EBFFC-61F5-42BF-A87C-BF6CE57B962D}"/>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rot="10800000">
            <a:off x="4543686" y="1157615"/>
            <a:ext cx="830363" cy="128416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519291A8-35A4-492A-8617-2729ABBDAA27}"/>
              </a:ext>
            </a:extLst>
          </p:cNvPr>
          <p:cNvPicPr>
            <a:picLocks noChangeAspect="1"/>
          </p:cNvPicPr>
          <p:nvPr/>
        </p:nvPicPr>
        <p:blipFill>
          <a:blip r:embed="rId11"/>
          <a:stretch>
            <a:fillRect/>
          </a:stretch>
        </p:blipFill>
        <p:spPr>
          <a:xfrm>
            <a:off x="4543686" y="1119447"/>
            <a:ext cx="830363" cy="1395772"/>
          </a:xfrm>
          <a:prstGeom prst="rect">
            <a:avLst/>
          </a:prstGeom>
        </p:spPr>
      </p:pic>
      <p:sp>
        <p:nvSpPr>
          <p:cNvPr id="59" name="Rectangle 58">
            <a:extLst>
              <a:ext uri="{FF2B5EF4-FFF2-40B4-BE49-F238E27FC236}">
                <a16:creationId xmlns:a16="http://schemas.microsoft.com/office/drawing/2014/main" id="{B70E8F6A-95E6-4124-90EC-69FD304A2783}"/>
              </a:ext>
            </a:extLst>
          </p:cNvPr>
          <p:cNvSpPr/>
          <p:nvPr/>
        </p:nvSpPr>
        <p:spPr>
          <a:xfrm>
            <a:off x="4483299" y="2586839"/>
            <a:ext cx="830364" cy="30988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RÚT </a:t>
            </a:r>
          </a:p>
        </p:txBody>
      </p:sp>
      <p:pic>
        <p:nvPicPr>
          <p:cNvPr id="60" name="Picture 8" descr="Kết quả hình ảnh cho 10 NGÀN VND">
            <a:extLst>
              <a:ext uri="{FF2B5EF4-FFF2-40B4-BE49-F238E27FC236}">
                <a16:creationId xmlns:a16="http://schemas.microsoft.com/office/drawing/2014/main" id="{BE1BC33E-8972-4CC3-8149-305C47DC487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5540742" y="1420231"/>
            <a:ext cx="1395774" cy="87054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451FD212-FC9F-4431-8A90-82C264B34428}"/>
              </a:ext>
            </a:extLst>
          </p:cNvPr>
          <p:cNvPicPr>
            <a:picLocks noChangeAspect="1"/>
          </p:cNvPicPr>
          <p:nvPr/>
        </p:nvPicPr>
        <p:blipFill>
          <a:blip r:embed="rId13"/>
          <a:stretch>
            <a:fillRect/>
          </a:stretch>
        </p:blipFill>
        <p:spPr>
          <a:xfrm>
            <a:off x="5818925" y="1119447"/>
            <a:ext cx="830363" cy="1440024"/>
          </a:xfrm>
          <a:prstGeom prst="rect">
            <a:avLst/>
          </a:prstGeom>
        </p:spPr>
      </p:pic>
      <p:sp>
        <p:nvSpPr>
          <p:cNvPr id="62" name="Rectangle 61">
            <a:extLst>
              <a:ext uri="{FF2B5EF4-FFF2-40B4-BE49-F238E27FC236}">
                <a16:creationId xmlns:a16="http://schemas.microsoft.com/office/drawing/2014/main" id="{AEA633B5-6C5B-47C3-BAC2-18844384AD81}"/>
              </a:ext>
            </a:extLst>
          </p:cNvPr>
          <p:cNvSpPr/>
          <p:nvPr/>
        </p:nvSpPr>
        <p:spPr>
          <a:xfrm>
            <a:off x="5802978" y="2585008"/>
            <a:ext cx="830364" cy="30988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RÚT </a:t>
            </a:r>
          </a:p>
        </p:txBody>
      </p:sp>
      <p:pic>
        <p:nvPicPr>
          <p:cNvPr id="63" name="Picture 10" descr="Hình ảnh có liên quan">
            <a:extLst>
              <a:ext uri="{FF2B5EF4-FFF2-40B4-BE49-F238E27FC236}">
                <a16:creationId xmlns:a16="http://schemas.microsoft.com/office/drawing/2014/main" id="{A8A0182A-0D64-439A-99FB-7CAAA8C1377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6540366" y="1451604"/>
            <a:ext cx="1436733" cy="7357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7CBBB51C-0EFD-44D1-B792-79E8CE2A7C54}"/>
              </a:ext>
            </a:extLst>
          </p:cNvPr>
          <p:cNvPicPr>
            <a:picLocks noChangeAspect="1"/>
          </p:cNvPicPr>
          <p:nvPr/>
        </p:nvPicPr>
        <p:blipFill>
          <a:blip r:embed="rId15"/>
          <a:stretch>
            <a:fillRect/>
          </a:stretch>
        </p:blipFill>
        <p:spPr>
          <a:xfrm>
            <a:off x="6854772" y="1081510"/>
            <a:ext cx="755820" cy="1471645"/>
          </a:xfrm>
          <a:prstGeom prst="rect">
            <a:avLst/>
          </a:prstGeom>
        </p:spPr>
      </p:pic>
      <p:sp>
        <p:nvSpPr>
          <p:cNvPr id="65" name="Rectangle 64">
            <a:extLst>
              <a:ext uri="{FF2B5EF4-FFF2-40B4-BE49-F238E27FC236}">
                <a16:creationId xmlns:a16="http://schemas.microsoft.com/office/drawing/2014/main" id="{37C54771-020C-44AF-A605-BAE59BA964BD}"/>
              </a:ext>
            </a:extLst>
          </p:cNvPr>
          <p:cNvSpPr/>
          <p:nvPr/>
        </p:nvSpPr>
        <p:spPr>
          <a:xfrm>
            <a:off x="6796219" y="2585008"/>
            <a:ext cx="830364" cy="30988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RÚT </a:t>
            </a:r>
          </a:p>
        </p:txBody>
      </p:sp>
      <p:pic>
        <p:nvPicPr>
          <p:cNvPr id="66" name="Picture 12" descr="Kết quả hình ảnh cho 20k vnd">
            <a:extLst>
              <a:ext uri="{FF2B5EF4-FFF2-40B4-BE49-F238E27FC236}">
                <a16:creationId xmlns:a16="http://schemas.microsoft.com/office/drawing/2014/main" id="{A35BF101-FF46-4313-A194-3AB6E22482A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5400000">
            <a:off x="7663504" y="1569480"/>
            <a:ext cx="1338730" cy="62862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32DD4A23-9E32-4CEF-93A7-8A4444840188}"/>
              </a:ext>
            </a:extLst>
          </p:cNvPr>
          <p:cNvPicPr>
            <a:picLocks noChangeAspect="1"/>
          </p:cNvPicPr>
          <p:nvPr/>
        </p:nvPicPr>
        <p:blipFill>
          <a:blip r:embed="rId17"/>
          <a:stretch>
            <a:fillRect/>
          </a:stretch>
        </p:blipFill>
        <p:spPr>
          <a:xfrm>
            <a:off x="7987450" y="1062674"/>
            <a:ext cx="690835" cy="1475401"/>
          </a:xfrm>
          <a:prstGeom prst="rect">
            <a:avLst/>
          </a:prstGeom>
        </p:spPr>
      </p:pic>
      <p:sp>
        <p:nvSpPr>
          <p:cNvPr id="68" name="Rectangle 67">
            <a:extLst>
              <a:ext uri="{FF2B5EF4-FFF2-40B4-BE49-F238E27FC236}">
                <a16:creationId xmlns:a16="http://schemas.microsoft.com/office/drawing/2014/main" id="{90CBAF11-A4EB-4566-87CD-33A2C3E00B05}"/>
              </a:ext>
            </a:extLst>
          </p:cNvPr>
          <p:cNvSpPr/>
          <p:nvPr/>
        </p:nvSpPr>
        <p:spPr>
          <a:xfrm>
            <a:off x="7917686" y="2586839"/>
            <a:ext cx="830364" cy="30988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RÚT </a:t>
            </a:r>
          </a:p>
        </p:txBody>
      </p:sp>
      <p:pic>
        <p:nvPicPr>
          <p:cNvPr id="69" name="Picture 68">
            <a:extLst>
              <a:ext uri="{FF2B5EF4-FFF2-40B4-BE49-F238E27FC236}">
                <a16:creationId xmlns:a16="http://schemas.microsoft.com/office/drawing/2014/main" id="{3875CF27-14F5-4A01-AD84-D54D6C72B963}"/>
              </a:ext>
            </a:extLst>
          </p:cNvPr>
          <p:cNvPicPr>
            <a:picLocks noChangeAspect="1"/>
          </p:cNvPicPr>
          <p:nvPr/>
        </p:nvPicPr>
        <p:blipFill>
          <a:blip r:embed="rId18"/>
          <a:stretch>
            <a:fillRect/>
          </a:stretch>
        </p:blipFill>
        <p:spPr>
          <a:xfrm>
            <a:off x="3109711" y="1095635"/>
            <a:ext cx="830364" cy="1419584"/>
          </a:xfrm>
          <a:prstGeom prst="rect">
            <a:avLst/>
          </a:prstGeom>
        </p:spPr>
      </p:pic>
      <p:pic>
        <p:nvPicPr>
          <p:cNvPr id="17" name="Picture 16">
            <a:extLst>
              <a:ext uri="{FF2B5EF4-FFF2-40B4-BE49-F238E27FC236}">
                <a16:creationId xmlns:a16="http://schemas.microsoft.com/office/drawing/2014/main" id="{6AA3BE9D-A84B-47DB-843A-CE390A656615}"/>
              </a:ext>
            </a:extLst>
          </p:cNvPr>
          <p:cNvPicPr>
            <a:picLocks noChangeAspect="1"/>
          </p:cNvPicPr>
          <p:nvPr/>
        </p:nvPicPr>
        <p:blipFill rotWithShape="1">
          <a:blip r:embed="rId19">
            <a:extLst>
              <a:ext uri="{28A0092B-C50C-407E-A947-70E740481C1C}">
                <a14:useLocalDpi xmlns:a14="http://schemas.microsoft.com/office/drawing/2010/main" val="0"/>
              </a:ext>
            </a:extLst>
          </a:blip>
          <a:srcRect l="12812" t="23674" r="8549" b="30597"/>
          <a:stretch/>
        </p:blipFill>
        <p:spPr>
          <a:xfrm>
            <a:off x="2911097" y="1831916"/>
            <a:ext cx="1174665" cy="683064"/>
          </a:xfrm>
          <a:prstGeom prst="rect">
            <a:avLst/>
          </a:prstGeom>
        </p:spPr>
      </p:pic>
      <p:sp>
        <p:nvSpPr>
          <p:cNvPr id="2" name="Oval 1">
            <a:hlinkClick r:id="rId20" action="ppaction://hlinksldjump"/>
            <a:extLst>
              <a:ext uri="{FF2B5EF4-FFF2-40B4-BE49-F238E27FC236}">
                <a16:creationId xmlns:a16="http://schemas.microsoft.com/office/drawing/2014/main" id="{7375B52F-69DF-4625-AAF9-0FE4DBADD5DE}"/>
              </a:ext>
            </a:extLst>
          </p:cNvPr>
          <p:cNvSpPr/>
          <p:nvPr/>
        </p:nvSpPr>
        <p:spPr>
          <a:xfrm>
            <a:off x="3274025" y="1986393"/>
            <a:ext cx="433142" cy="41829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pic>
        <p:nvPicPr>
          <p:cNvPr id="94" name="Picture 93">
            <a:extLst>
              <a:ext uri="{FF2B5EF4-FFF2-40B4-BE49-F238E27FC236}">
                <a16:creationId xmlns:a16="http://schemas.microsoft.com/office/drawing/2014/main" id="{A6AF5D62-7623-41C2-8641-8D5B046B4D47}"/>
              </a:ext>
            </a:extLst>
          </p:cNvPr>
          <p:cNvPicPr>
            <a:picLocks noChangeAspect="1"/>
          </p:cNvPicPr>
          <p:nvPr/>
        </p:nvPicPr>
        <p:blipFill rotWithShape="1">
          <a:blip r:embed="rId19">
            <a:extLst>
              <a:ext uri="{28A0092B-C50C-407E-A947-70E740481C1C}">
                <a14:useLocalDpi xmlns:a14="http://schemas.microsoft.com/office/drawing/2010/main" val="0"/>
              </a:ext>
            </a:extLst>
          </a:blip>
          <a:srcRect l="12812" t="23674" r="8549" b="30597"/>
          <a:stretch/>
        </p:blipFill>
        <p:spPr>
          <a:xfrm>
            <a:off x="4292486" y="1840231"/>
            <a:ext cx="1174665" cy="683064"/>
          </a:xfrm>
          <a:prstGeom prst="rect">
            <a:avLst/>
          </a:prstGeom>
        </p:spPr>
      </p:pic>
      <p:sp>
        <p:nvSpPr>
          <p:cNvPr id="85" name="Oval 84">
            <a:hlinkClick r:id="rId21" action="ppaction://hlinksldjump"/>
            <a:extLst>
              <a:ext uri="{FF2B5EF4-FFF2-40B4-BE49-F238E27FC236}">
                <a16:creationId xmlns:a16="http://schemas.microsoft.com/office/drawing/2014/main" id="{2615E426-1A95-4294-82C5-0AE7BCAE8D07}"/>
              </a:ext>
            </a:extLst>
          </p:cNvPr>
          <p:cNvSpPr/>
          <p:nvPr/>
        </p:nvSpPr>
        <p:spPr>
          <a:xfrm>
            <a:off x="4672926" y="2006497"/>
            <a:ext cx="433142" cy="41829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pic>
        <p:nvPicPr>
          <p:cNvPr id="95" name="Picture 94">
            <a:extLst>
              <a:ext uri="{FF2B5EF4-FFF2-40B4-BE49-F238E27FC236}">
                <a16:creationId xmlns:a16="http://schemas.microsoft.com/office/drawing/2014/main" id="{8A5E4DE5-8D0E-4CE2-9B4C-B4B2B3F5606E}"/>
              </a:ext>
            </a:extLst>
          </p:cNvPr>
          <p:cNvPicPr>
            <a:picLocks noChangeAspect="1"/>
          </p:cNvPicPr>
          <p:nvPr/>
        </p:nvPicPr>
        <p:blipFill rotWithShape="1">
          <a:blip r:embed="rId19">
            <a:extLst>
              <a:ext uri="{28A0092B-C50C-407E-A947-70E740481C1C}">
                <a14:useLocalDpi xmlns:a14="http://schemas.microsoft.com/office/drawing/2010/main" val="0"/>
              </a:ext>
            </a:extLst>
          </a:blip>
          <a:srcRect l="12812" t="23674" r="8549" b="30597"/>
          <a:stretch/>
        </p:blipFill>
        <p:spPr>
          <a:xfrm>
            <a:off x="5599660" y="1806070"/>
            <a:ext cx="1174665" cy="683064"/>
          </a:xfrm>
          <a:prstGeom prst="rect">
            <a:avLst/>
          </a:prstGeom>
        </p:spPr>
      </p:pic>
      <p:sp>
        <p:nvSpPr>
          <p:cNvPr id="88" name="Oval 87">
            <a:hlinkClick r:id="rId22" action="ppaction://hlinksldjump"/>
            <a:extLst>
              <a:ext uri="{FF2B5EF4-FFF2-40B4-BE49-F238E27FC236}">
                <a16:creationId xmlns:a16="http://schemas.microsoft.com/office/drawing/2014/main" id="{49B0235A-4BB3-493B-B6AF-B383F8DD480B}"/>
              </a:ext>
            </a:extLst>
          </p:cNvPr>
          <p:cNvSpPr/>
          <p:nvPr/>
        </p:nvSpPr>
        <p:spPr>
          <a:xfrm>
            <a:off x="5988909" y="2001724"/>
            <a:ext cx="433142" cy="41829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pic>
        <p:nvPicPr>
          <p:cNvPr id="96" name="Picture 95">
            <a:extLst>
              <a:ext uri="{FF2B5EF4-FFF2-40B4-BE49-F238E27FC236}">
                <a16:creationId xmlns:a16="http://schemas.microsoft.com/office/drawing/2014/main" id="{AACAF568-1419-4246-BC7B-055D25A323A5}"/>
              </a:ext>
            </a:extLst>
          </p:cNvPr>
          <p:cNvPicPr>
            <a:picLocks noChangeAspect="1"/>
          </p:cNvPicPr>
          <p:nvPr/>
        </p:nvPicPr>
        <p:blipFill rotWithShape="1">
          <a:blip r:embed="rId19">
            <a:extLst>
              <a:ext uri="{28A0092B-C50C-407E-A947-70E740481C1C}">
                <a14:useLocalDpi xmlns:a14="http://schemas.microsoft.com/office/drawing/2010/main" val="0"/>
              </a:ext>
            </a:extLst>
          </a:blip>
          <a:srcRect l="12812" t="23674" r="8549" b="30597"/>
          <a:stretch/>
        </p:blipFill>
        <p:spPr>
          <a:xfrm>
            <a:off x="6661334" y="1825397"/>
            <a:ext cx="1174665" cy="683064"/>
          </a:xfrm>
          <a:prstGeom prst="rect">
            <a:avLst/>
          </a:prstGeom>
        </p:spPr>
      </p:pic>
      <p:sp>
        <p:nvSpPr>
          <p:cNvPr id="87" name="Oval 86">
            <a:hlinkClick r:id="rId23" action="ppaction://hlinksldjump"/>
            <a:extLst>
              <a:ext uri="{FF2B5EF4-FFF2-40B4-BE49-F238E27FC236}">
                <a16:creationId xmlns:a16="http://schemas.microsoft.com/office/drawing/2014/main" id="{8A439FE6-A814-484E-97A3-68275B9672B3}"/>
              </a:ext>
            </a:extLst>
          </p:cNvPr>
          <p:cNvSpPr/>
          <p:nvPr/>
        </p:nvSpPr>
        <p:spPr>
          <a:xfrm>
            <a:off x="7032096" y="2027928"/>
            <a:ext cx="433142" cy="41829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pic>
        <p:nvPicPr>
          <p:cNvPr id="97" name="Picture 96">
            <a:extLst>
              <a:ext uri="{FF2B5EF4-FFF2-40B4-BE49-F238E27FC236}">
                <a16:creationId xmlns:a16="http://schemas.microsoft.com/office/drawing/2014/main" id="{F3086386-D7A5-4EEC-88AE-AC1D7A3F7F58}"/>
              </a:ext>
            </a:extLst>
          </p:cNvPr>
          <p:cNvPicPr>
            <a:picLocks noChangeAspect="1"/>
          </p:cNvPicPr>
          <p:nvPr/>
        </p:nvPicPr>
        <p:blipFill rotWithShape="1">
          <a:blip r:embed="rId19">
            <a:extLst>
              <a:ext uri="{28A0092B-C50C-407E-A947-70E740481C1C}">
                <a14:useLocalDpi xmlns:a14="http://schemas.microsoft.com/office/drawing/2010/main" val="0"/>
              </a:ext>
            </a:extLst>
          </a:blip>
          <a:srcRect l="12812" t="23674" r="8549" b="30597"/>
          <a:stretch/>
        </p:blipFill>
        <p:spPr>
          <a:xfrm>
            <a:off x="7726872" y="1830951"/>
            <a:ext cx="1174665" cy="683064"/>
          </a:xfrm>
          <a:prstGeom prst="rect">
            <a:avLst/>
          </a:prstGeom>
        </p:spPr>
      </p:pic>
      <p:sp>
        <p:nvSpPr>
          <p:cNvPr id="86" name="Oval 85">
            <a:hlinkClick r:id="rId24" action="ppaction://hlinksldjump"/>
            <a:extLst>
              <a:ext uri="{FF2B5EF4-FFF2-40B4-BE49-F238E27FC236}">
                <a16:creationId xmlns:a16="http://schemas.microsoft.com/office/drawing/2014/main" id="{DA40EA8D-D2DA-42E7-8A73-BBC8978A324A}"/>
              </a:ext>
            </a:extLst>
          </p:cNvPr>
          <p:cNvSpPr/>
          <p:nvPr/>
        </p:nvSpPr>
        <p:spPr>
          <a:xfrm>
            <a:off x="8135961" y="1986393"/>
            <a:ext cx="433142" cy="41829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pic>
        <p:nvPicPr>
          <p:cNvPr id="4" name="Picture 3" descr="A picture containing text, lamp, vector graphics&#10;&#10;Description automatically generated">
            <a:extLst>
              <a:ext uri="{FF2B5EF4-FFF2-40B4-BE49-F238E27FC236}">
                <a16:creationId xmlns:a16="http://schemas.microsoft.com/office/drawing/2014/main" id="{3DF074F3-45FC-81B2-01CA-C98C07E46C2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558112" y="3828026"/>
            <a:ext cx="2711733" cy="2711733"/>
          </a:xfrm>
          <a:prstGeom prst="rect">
            <a:avLst/>
          </a:prstGeom>
        </p:spPr>
      </p:pic>
    </p:spTree>
    <p:controls>
      <mc:AlternateContent xmlns:mc="http://schemas.openxmlformats.org/markup-compatibility/2006">
        <mc:Choice xmlns:v="urn:schemas-microsoft-com:vml" Requires="v">
          <p:control r:id="rId1" imgW="431640" imgH="266760"/>
        </mc:Choice>
        <mc:Fallback>
          <p:control r:id="rId1" imgW="431640" imgH="266760">
            <p:pic>
              <p:nvPicPr>
                <p:cNvPr id="109" name="TextBox6">
                  <a:extLst>
                    <a:ext uri="{FF2B5EF4-FFF2-40B4-BE49-F238E27FC236}">
                      <a16:creationId xmlns:a16="http://schemas.microsoft.com/office/drawing/2014/main" id="{BA93CC6B-1CA7-4C22-8CCC-B996D94209BA}"/>
                    </a:ext>
                  </a:extLst>
                </p:cNvPr>
                <p:cNvPicPr>
                  <a:picLocks/>
                </p:cNvPicPr>
                <p:nvPr/>
              </p:nvPicPr>
              <p:blipFill>
                <a:blip r:embed="rId26"/>
                <a:stretch>
                  <a:fillRect/>
                </a:stretch>
              </p:blipFill>
              <p:spPr>
                <a:xfrm>
                  <a:off x="5983858" y="1125063"/>
                  <a:ext cx="433388" cy="265113"/>
                </a:xfrm>
                <a:prstGeom prst="rect">
                  <a:avLst/>
                </a:prstGeom>
              </p:spPr>
            </p:pic>
          </p:control>
        </mc:Fallback>
      </mc:AlternateContent>
      <mc:AlternateContent xmlns:mc="http://schemas.openxmlformats.org/markup-compatibility/2006">
        <mc:Choice xmlns:v="urn:schemas-microsoft-com:vml" Requires="v">
          <p:control r:id="rId2" imgW="431640" imgH="266760"/>
        </mc:Choice>
        <mc:Fallback>
          <p:control r:id="rId2" imgW="431640" imgH="266760">
            <p:pic>
              <p:nvPicPr>
                <p:cNvPr id="110" name="TextBox7">
                  <a:extLst>
                    <a:ext uri="{FF2B5EF4-FFF2-40B4-BE49-F238E27FC236}">
                      <a16:creationId xmlns:a16="http://schemas.microsoft.com/office/drawing/2014/main" id="{A5261563-319F-48A5-B7DB-FCE5EABF3AA6}"/>
                    </a:ext>
                  </a:extLst>
                </p:cNvPr>
                <p:cNvPicPr>
                  <a:picLocks/>
                </p:cNvPicPr>
                <p:nvPr/>
              </p:nvPicPr>
              <p:blipFill>
                <a:blip r:embed="rId26"/>
                <a:stretch>
                  <a:fillRect/>
                </a:stretch>
              </p:blipFill>
              <p:spPr>
                <a:xfrm>
                  <a:off x="4777692" y="1125062"/>
                  <a:ext cx="433388" cy="265113"/>
                </a:xfrm>
                <a:prstGeom prst="rect">
                  <a:avLst/>
                </a:prstGeom>
              </p:spPr>
            </p:pic>
          </p:control>
        </mc:Fallback>
      </mc:AlternateContent>
      <mc:AlternateContent xmlns:mc="http://schemas.openxmlformats.org/markup-compatibility/2006">
        <mc:Choice xmlns:v="urn:schemas-microsoft-com:vml" Requires="v">
          <p:control r:id="rId3" imgW="431640" imgH="266760"/>
        </mc:Choice>
        <mc:Fallback>
          <p:control r:id="rId3" imgW="431640" imgH="266760">
            <p:pic>
              <p:nvPicPr>
                <p:cNvPr id="111" name="TextBox8">
                  <a:extLst>
                    <a:ext uri="{FF2B5EF4-FFF2-40B4-BE49-F238E27FC236}">
                      <a16:creationId xmlns:a16="http://schemas.microsoft.com/office/drawing/2014/main" id="{C6278564-2FF8-4C16-8B61-BD7A26214693}"/>
                    </a:ext>
                  </a:extLst>
                </p:cNvPr>
                <p:cNvPicPr>
                  <a:picLocks/>
                </p:cNvPicPr>
                <p:nvPr/>
              </p:nvPicPr>
              <p:blipFill>
                <a:blip r:embed="rId26"/>
                <a:stretch>
                  <a:fillRect/>
                </a:stretch>
              </p:blipFill>
              <p:spPr>
                <a:xfrm>
                  <a:off x="8125161" y="1100427"/>
                  <a:ext cx="433388" cy="265113"/>
                </a:xfrm>
                <a:prstGeom prst="rect">
                  <a:avLst/>
                </a:prstGeom>
              </p:spPr>
            </p:pic>
          </p:control>
        </mc:Fallback>
      </mc:AlternateContent>
      <mc:AlternateContent xmlns:mc="http://schemas.openxmlformats.org/markup-compatibility/2006">
        <mc:Choice xmlns:v="urn:schemas-microsoft-com:vml" Requires="v">
          <p:control r:id="rId4" imgW="431640" imgH="266760"/>
        </mc:Choice>
        <mc:Fallback>
          <p:control r:id="rId4" imgW="431640" imgH="266760">
            <p:pic>
              <p:nvPicPr>
                <p:cNvPr id="112" name="TextBox9">
                  <a:extLst>
                    <a:ext uri="{FF2B5EF4-FFF2-40B4-BE49-F238E27FC236}">
                      <a16:creationId xmlns:a16="http://schemas.microsoft.com/office/drawing/2014/main" id="{FB76837B-81CB-4DAC-8E1A-269F41533DA1}"/>
                    </a:ext>
                  </a:extLst>
                </p:cNvPr>
                <p:cNvPicPr>
                  <a:picLocks/>
                </p:cNvPicPr>
                <p:nvPr/>
              </p:nvPicPr>
              <p:blipFill>
                <a:blip r:embed="rId26"/>
                <a:stretch>
                  <a:fillRect/>
                </a:stretch>
              </p:blipFill>
              <p:spPr>
                <a:xfrm>
                  <a:off x="3293958" y="1128290"/>
                  <a:ext cx="433388" cy="265113"/>
                </a:xfrm>
                <a:prstGeom prst="rect">
                  <a:avLst/>
                </a:prstGeom>
              </p:spPr>
            </p:pic>
          </p:control>
        </mc:Fallback>
      </mc:AlternateContent>
      <mc:AlternateContent xmlns:mc="http://schemas.openxmlformats.org/markup-compatibility/2006">
        <mc:Choice xmlns:v="urn:schemas-microsoft-com:vml" Requires="v">
          <p:control r:id="rId5" imgW="431640" imgH="266760"/>
        </mc:Choice>
        <mc:Fallback>
          <p:control r:id="rId5" imgW="431640" imgH="266760">
            <p:pic>
              <p:nvPicPr>
                <p:cNvPr id="113" name="TextBox10">
                  <a:extLst>
                    <a:ext uri="{FF2B5EF4-FFF2-40B4-BE49-F238E27FC236}">
                      <a16:creationId xmlns:a16="http://schemas.microsoft.com/office/drawing/2014/main" id="{013128F8-532B-4047-A8CC-540E1628DDCF}"/>
                    </a:ext>
                  </a:extLst>
                </p:cNvPr>
                <p:cNvPicPr>
                  <a:picLocks/>
                </p:cNvPicPr>
                <p:nvPr/>
              </p:nvPicPr>
              <p:blipFill>
                <a:blip r:embed="rId26"/>
                <a:stretch>
                  <a:fillRect/>
                </a:stretch>
              </p:blipFill>
              <p:spPr>
                <a:xfrm>
                  <a:off x="7106233" y="1118337"/>
                  <a:ext cx="433388" cy="265113"/>
                </a:xfrm>
                <a:prstGeom prst="rect">
                  <a:avLst/>
                </a:prstGeom>
              </p:spPr>
            </p:pic>
          </p:control>
        </mc:Fallback>
      </mc:AlternateContent>
    </p:controls>
    <p:extLst>
      <p:ext uri="{BB962C8B-B14F-4D97-AF65-F5344CB8AC3E}">
        <p14:creationId xmlns:p14="http://schemas.microsoft.com/office/powerpoint/2010/main" val="40545556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125E-6 -2.59259E-6 L 0.00039 -0.20347 " pathEditMode="relative" rAng="0" ptsTypes="AA">
                                      <p:cBhvr>
                                        <p:cTn id="6" dur="20000" fill="hold"/>
                                        <p:tgtEl>
                                          <p:spTgt spid="41"/>
                                        </p:tgtEl>
                                        <p:attrNameLst>
                                          <p:attrName>ppt_x</p:attrName>
                                          <p:attrName>ppt_y</p:attrName>
                                        </p:attrNameLst>
                                      </p:cBhvr>
                                      <p:rCtr x="13" y="-10185"/>
                                    </p:animMotion>
                                  </p:childTnLst>
                                </p:cTn>
                              </p:par>
                            </p:childTnLst>
                          </p:cTn>
                        </p:par>
                      </p:childTnLst>
                    </p:cTn>
                  </p:par>
                </p:childTnLst>
              </p:cTn>
              <p:nextCondLst>
                <p:cond evt="onClick" delay="0">
                  <p:tgtEl>
                    <p:spTgt spid="45"/>
                  </p:tgtEl>
                </p:cond>
              </p:nextCondLst>
            </p:seq>
            <p:seq concurrent="1" nextAc="seek">
              <p:cTn id="7" restart="whenNotActive" fill="hold" evtFilter="cancelBubble" nodeType="interactiveSeq">
                <p:stCondLst>
                  <p:cond evt="onClick" delay="0">
                    <p:tgtEl>
                      <p:spTgt spid="59"/>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0.00169 1.48148E-6 L 0.00078 -0.18727 " pathEditMode="relative" rAng="0" ptsTypes="AA">
                                      <p:cBhvr>
                                        <p:cTn id="11" dur="20000" fill="hold"/>
                                        <p:tgtEl>
                                          <p:spTgt spid="48"/>
                                        </p:tgtEl>
                                        <p:attrNameLst>
                                          <p:attrName>ppt_x</p:attrName>
                                          <p:attrName>ppt_y</p:attrName>
                                        </p:attrNameLst>
                                      </p:cBhvr>
                                      <p:rCtr x="117" y="-9375"/>
                                    </p:animMotion>
                                  </p:childTnLst>
                                </p:cTn>
                              </p:par>
                            </p:childTnLst>
                          </p:cTn>
                        </p:par>
                      </p:childTnLst>
                    </p:cTn>
                  </p:par>
                </p:childTnLst>
              </p:cTn>
              <p:nextCondLst>
                <p:cond evt="onClick" delay="0">
                  <p:tgtEl>
                    <p:spTgt spid="59"/>
                  </p:tgtEl>
                </p:cond>
              </p:nextCondLst>
            </p:seq>
            <p:seq concurrent="1" nextAc="seek">
              <p:cTn id="12" restart="whenNotActive" fill="hold" evtFilter="cancelBubble" nodeType="interactiveSeq">
                <p:stCondLst>
                  <p:cond evt="onClick" delay="0">
                    <p:tgtEl>
                      <p:spTgt spid="62"/>
                    </p:tgtEl>
                  </p:cond>
                </p:stCondLst>
                <p:endSync evt="end" delay="0">
                  <p:rtn val="all"/>
                </p:endSync>
                <p:childTnLst>
                  <p:par>
                    <p:cTn id="13" fill="hold">
                      <p:stCondLst>
                        <p:cond delay="0"/>
                      </p:stCondLst>
                      <p:childTnLst>
                        <p:par>
                          <p:cTn id="14" fill="hold">
                            <p:stCondLst>
                              <p:cond delay="0"/>
                            </p:stCondLst>
                            <p:childTnLst>
                              <p:par>
                                <p:cTn id="15" presetID="64" presetClass="path" presetSubtype="0" accel="50000" decel="50000" fill="hold" nodeType="clickEffect">
                                  <p:stCondLst>
                                    <p:cond delay="0"/>
                                  </p:stCondLst>
                                  <p:childTnLst>
                                    <p:animMotion origin="layout" path="M 1.45833E-6 -1.85185E-6 L -0.00182 -0.20995 " pathEditMode="relative" rAng="0" ptsTypes="AA">
                                      <p:cBhvr>
                                        <p:cTn id="16" dur="20000" fill="hold"/>
                                        <p:tgtEl>
                                          <p:spTgt spid="60"/>
                                        </p:tgtEl>
                                        <p:attrNameLst>
                                          <p:attrName>ppt_x</p:attrName>
                                          <p:attrName>ppt_y</p:attrName>
                                        </p:attrNameLst>
                                      </p:cBhvr>
                                      <p:rCtr x="-91" y="-10509"/>
                                    </p:animMotion>
                                  </p:childTnLst>
                                </p:cTn>
                              </p:par>
                            </p:childTnLst>
                          </p:cTn>
                        </p:par>
                      </p:childTnLst>
                    </p:cTn>
                  </p:par>
                </p:childTnLst>
              </p:cTn>
              <p:nextCondLst>
                <p:cond evt="onClick" delay="0">
                  <p:tgtEl>
                    <p:spTgt spid="62"/>
                  </p:tgtEl>
                </p:cond>
              </p:nextCondLst>
            </p:seq>
            <p:seq concurrent="1" nextAc="seek">
              <p:cTn id="17" restart="whenNotActive" fill="hold" evtFilter="cancelBubble" nodeType="interactiveSeq">
                <p:stCondLst>
                  <p:cond evt="onClick" delay="0">
                    <p:tgtEl>
                      <p:spTgt spid="65"/>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2.5E-6 2.22222E-6 L -0.00156 -0.21459 " pathEditMode="relative" rAng="0" ptsTypes="AA">
                                      <p:cBhvr>
                                        <p:cTn id="21" dur="20000" fill="hold"/>
                                        <p:tgtEl>
                                          <p:spTgt spid="63"/>
                                        </p:tgtEl>
                                        <p:attrNameLst>
                                          <p:attrName>ppt_x</p:attrName>
                                          <p:attrName>ppt_y</p:attrName>
                                        </p:attrNameLst>
                                      </p:cBhvr>
                                      <p:rCtr x="-78" y="-10741"/>
                                    </p:animMotion>
                                  </p:childTnLst>
                                </p:cTn>
                              </p:par>
                            </p:childTnLst>
                          </p:cTn>
                        </p:par>
                      </p:childTnLst>
                    </p:cTn>
                  </p:par>
                </p:childTnLst>
              </p:cTn>
              <p:nextCondLst>
                <p:cond evt="onClick" delay="0">
                  <p:tgtEl>
                    <p:spTgt spid="65"/>
                  </p:tgtEl>
                </p:cond>
              </p:nextCondLst>
            </p:seq>
            <p:seq concurrent="1" nextAc="seek">
              <p:cTn id="22" restart="whenNotActive" fill="hold" evtFilter="cancelBubble" nodeType="interactiveSeq">
                <p:stCondLst>
                  <p:cond evt="onClick" delay="0">
                    <p:tgtEl>
                      <p:spTgt spid="68"/>
                    </p:tgtEl>
                  </p:cond>
                </p:stCondLst>
                <p:endSync evt="end" delay="0">
                  <p:rtn val="all"/>
                </p:endSync>
                <p:childTnLst>
                  <p:par>
                    <p:cTn id="23" fill="hold">
                      <p:stCondLst>
                        <p:cond delay="0"/>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3.54167E-6 1.48148E-6 L 0.00013 -0.21528 " pathEditMode="relative" rAng="0" ptsTypes="AA">
                                      <p:cBhvr>
                                        <p:cTn id="26" dur="20000" fill="hold"/>
                                        <p:tgtEl>
                                          <p:spTgt spid="66"/>
                                        </p:tgtEl>
                                        <p:attrNameLst>
                                          <p:attrName>ppt_x</p:attrName>
                                          <p:attrName>ppt_y</p:attrName>
                                        </p:attrNameLst>
                                      </p:cBhvr>
                                      <p:rCtr x="0" y="-10764"/>
                                    </p:animMotion>
                                  </p:childTnLst>
                                </p:cTn>
                              </p:par>
                            </p:childTnLst>
                          </p:cTn>
                        </p:par>
                      </p:childTnLst>
                    </p:cTn>
                  </p:par>
                </p:childTnLst>
              </p:cTn>
              <p:nextCondLst>
                <p:cond evt="onClick" delay="0">
                  <p:tgtEl>
                    <p:spTgt spid="68"/>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2"/>
                                        </p:tgtEl>
                                        <p:attrNameLst>
                                          <p:attrName>fillcolor</p:attrName>
                                        </p:attrNameLst>
                                      </p:cBhvr>
                                      <p:to>
                                        <a:srgbClr val="FFC000"/>
                                      </p:to>
                                    </p:animClr>
                                    <p:set>
                                      <p:cBhvr>
                                        <p:cTn id="32" dur="2000" fill="hold"/>
                                        <p:tgtEl>
                                          <p:spTgt spid="2"/>
                                        </p:tgtEl>
                                        <p:attrNameLst>
                                          <p:attrName>fill.type</p:attrName>
                                        </p:attrNameLst>
                                      </p:cBhvr>
                                      <p:to>
                                        <p:strVal val="solid"/>
                                      </p:to>
                                    </p:set>
                                    <p:set>
                                      <p:cBhvr>
                                        <p:cTn id="33" dur="200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34" restart="whenNotActive" fill="hold" evtFilter="cancelBubble" nodeType="interactiveSeq">
                <p:stCondLst>
                  <p:cond evt="onClick" delay="0">
                    <p:tgtEl>
                      <p:spTgt spid="8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85"/>
                                        </p:tgtEl>
                                        <p:attrNameLst>
                                          <p:attrName>fillcolor</p:attrName>
                                        </p:attrNameLst>
                                      </p:cBhvr>
                                      <p:to>
                                        <a:srgbClr val="FFC000"/>
                                      </p:to>
                                    </p:animClr>
                                    <p:set>
                                      <p:cBhvr>
                                        <p:cTn id="39" dur="2000" fill="hold"/>
                                        <p:tgtEl>
                                          <p:spTgt spid="85"/>
                                        </p:tgtEl>
                                        <p:attrNameLst>
                                          <p:attrName>fill.type</p:attrName>
                                        </p:attrNameLst>
                                      </p:cBhvr>
                                      <p:to>
                                        <p:strVal val="solid"/>
                                      </p:to>
                                    </p:set>
                                    <p:set>
                                      <p:cBhvr>
                                        <p:cTn id="40" dur="2000" fill="hold"/>
                                        <p:tgtEl>
                                          <p:spTgt spid="85"/>
                                        </p:tgtEl>
                                        <p:attrNameLst>
                                          <p:attrName>fill.on</p:attrName>
                                        </p:attrNameLst>
                                      </p:cBhvr>
                                      <p:to>
                                        <p:strVal val="true"/>
                                      </p:to>
                                    </p:set>
                                  </p:childTnLst>
                                </p:cTn>
                              </p:par>
                            </p:childTnLst>
                          </p:cTn>
                        </p:par>
                      </p:childTnLst>
                    </p:cTn>
                  </p:par>
                </p:childTnLst>
              </p:cTn>
              <p:nextCondLst>
                <p:cond evt="onClick" delay="0">
                  <p:tgtEl>
                    <p:spTgt spid="85"/>
                  </p:tgtEl>
                </p:cond>
              </p:nextCondLst>
            </p:seq>
            <p:seq concurrent="1" nextAc="seek">
              <p:cTn id="41" restart="whenNotActive" fill="hold" evtFilter="cancelBubble" nodeType="interactiveSeq">
                <p:stCondLst>
                  <p:cond evt="onClick" delay="0">
                    <p:tgtEl>
                      <p:spTgt spid="88"/>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88"/>
                                        </p:tgtEl>
                                        <p:attrNameLst>
                                          <p:attrName>fillcolor</p:attrName>
                                        </p:attrNameLst>
                                      </p:cBhvr>
                                      <p:to>
                                        <a:srgbClr val="FFC000"/>
                                      </p:to>
                                    </p:animClr>
                                    <p:set>
                                      <p:cBhvr>
                                        <p:cTn id="46" dur="2000" fill="hold"/>
                                        <p:tgtEl>
                                          <p:spTgt spid="88"/>
                                        </p:tgtEl>
                                        <p:attrNameLst>
                                          <p:attrName>fill.type</p:attrName>
                                        </p:attrNameLst>
                                      </p:cBhvr>
                                      <p:to>
                                        <p:strVal val="solid"/>
                                      </p:to>
                                    </p:set>
                                    <p:set>
                                      <p:cBhvr>
                                        <p:cTn id="47" dur="2000" fill="hold"/>
                                        <p:tgtEl>
                                          <p:spTgt spid="88"/>
                                        </p:tgtEl>
                                        <p:attrNameLst>
                                          <p:attrName>fill.on</p:attrName>
                                        </p:attrNameLst>
                                      </p:cBhvr>
                                      <p:to>
                                        <p:strVal val="true"/>
                                      </p:to>
                                    </p:set>
                                  </p:childTnLst>
                                </p:cTn>
                              </p:par>
                            </p:childTnLst>
                          </p:cTn>
                        </p:par>
                      </p:childTnLst>
                    </p:cTn>
                  </p:par>
                </p:childTnLst>
              </p:cTn>
              <p:nextCondLst>
                <p:cond evt="onClick" delay="0">
                  <p:tgtEl>
                    <p:spTgt spid="88"/>
                  </p:tgtEl>
                </p:cond>
              </p:nextCondLst>
            </p:seq>
            <p:seq concurrent="1" nextAc="seek">
              <p:cTn id="48" restart="whenNotActive" fill="hold" evtFilter="cancelBubble" nodeType="interactiveSeq">
                <p:stCondLst>
                  <p:cond evt="onClick" delay="0">
                    <p:tgtEl>
                      <p:spTgt spid="8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87"/>
                                        </p:tgtEl>
                                        <p:attrNameLst>
                                          <p:attrName>fillcolor</p:attrName>
                                        </p:attrNameLst>
                                      </p:cBhvr>
                                      <p:to>
                                        <a:srgbClr val="FFC000"/>
                                      </p:to>
                                    </p:animClr>
                                    <p:set>
                                      <p:cBhvr>
                                        <p:cTn id="53" dur="2000" fill="hold"/>
                                        <p:tgtEl>
                                          <p:spTgt spid="87"/>
                                        </p:tgtEl>
                                        <p:attrNameLst>
                                          <p:attrName>fill.type</p:attrName>
                                        </p:attrNameLst>
                                      </p:cBhvr>
                                      <p:to>
                                        <p:strVal val="solid"/>
                                      </p:to>
                                    </p:set>
                                    <p:set>
                                      <p:cBhvr>
                                        <p:cTn id="54" dur="2000" fill="hold"/>
                                        <p:tgtEl>
                                          <p:spTgt spid="87"/>
                                        </p:tgtEl>
                                        <p:attrNameLst>
                                          <p:attrName>fill.on</p:attrName>
                                        </p:attrNameLst>
                                      </p:cBhvr>
                                      <p:to>
                                        <p:strVal val="true"/>
                                      </p:to>
                                    </p:set>
                                  </p:childTnLst>
                                </p:cTn>
                              </p:par>
                            </p:childTnLst>
                          </p:cTn>
                        </p:par>
                      </p:childTnLst>
                    </p:cTn>
                  </p:par>
                </p:childTnLst>
              </p:cTn>
              <p:nextCondLst>
                <p:cond evt="onClick" delay="0">
                  <p:tgtEl>
                    <p:spTgt spid="87"/>
                  </p:tgtEl>
                </p:cond>
              </p:nextCondLst>
            </p:seq>
            <p:seq concurrent="1" nextAc="seek">
              <p:cTn id="55" restart="whenNotActive" fill="hold" evtFilter="cancelBubble" nodeType="interactiveSeq">
                <p:stCondLst>
                  <p:cond evt="onClick" delay="0">
                    <p:tgtEl>
                      <p:spTgt spid="8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86"/>
                                        </p:tgtEl>
                                        <p:attrNameLst>
                                          <p:attrName>fillcolor</p:attrName>
                                        </p:attrNameLst>
                                      </p:cBhvr>
                                      <p:to>
                                        <a:srgbClr val="FFC000"/>
                                      </p:to>
                                    </p:animClr>
                                    <p:set>
                                      <p:cBhvr>
                                        <p:cTn id="60" dur="2000" fill="hold"/>
                                        <p:tgtEl>
                                          <p:spTgt spid="86"/>
                                        </p:tgtEl>
                                        <p:attrNameLst>
                                          <p:attrName>fill.type</p:attrName>
                                        </p:attrNameLst>
                                      </p:cBhvr>
                                      <p:to>
                                        <p:strVal val="solid"/>
                                      </p:to>
                                    </p:set>
                                    <p:set>
                                      <p:cBhvr>
                                        <p:cTn id="61" dur="2000" fill="hold"/>
                                        <p:tgtEl>
                                          <p:spTgt spid="86"/>
                                        </p:tgtEl>
                                        <p:attrNameLst>
                                          <p:attrName>fill.on</p:attrName>
                                        </p:attrNameLst>
                                      </p:cBhvr>
                                      <p:to>
                                        <p:strVal val="true"/>
                                      </p:to>
                                    </p:set>
                                  </p:childTnLst>
                                </p:cTn>
                              </p:par>
                            </p:childTnLst>
                          </p:cTn>
                        </p:par>
                      </p:childTnLst>
                    </p:cTn>
                  </p:par>
                </p:childTnLst>
              </p:cTn>
              <p:nextCondLst>
                <p:cond evt="onClick" delay="0">
                  <p:tgtEl>
                    <p:spTgt spid="8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112.png"/>
          <p:cNvPicPr>
            <a:picLocks noChangeAspect="1"/>
          </p:cNvPicPr>
          <p:nvPr/>
        </p:nvPicPr>
        <p:blipFill>
          <a:blip r:embed="rId4" cstate="print"/>
          <a:stretch>
            <a:fillRect/>
          </a:stretch>
        </p:blipFill>
        <p:spPr>
          <a:xfrm>
            <a:off x="-575248" y="-130278"/>
            <a:ext cx="12192000" cy="4147474"/>
          </a:xfrm>
          <a:prstGeom prst="rect">
            <a:avLst/>
          </a:prstGeom>
        </p:spPr>
      </p:pic>
      <p:sp>
        <p:nvSpPr>
          <p:cNvPr id="42" name="TextBox 41"/>
          <p:cNvSpPr txBox="1"/>
          <p:nvPr/>
        </p:nvSpPr>
        <p:spPr>
          <a:xfrm>
            <a:off x="2231460" y="1413014"/>
            <a:ext cx="75184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highlight>
                  <a:srgbClr val="FFFF00"/>
                </a:highlight>
                <a:uLnTx/>
                <a:uFillTx/>
                <a:latin typeface="Times New Roman" pitchFamily="18" charset="0"/>
                <a:ea typeface="+mn-ea"/>
                <a:cs typeface="Times New Roman" pitchFamily="18" charset="0"/>
              </a:rPr>
              <a:t>1. </a:t>
            </a:r>
            <a:r>
              <a:rPr kumimoji="0" lang="en-US" sz="3600" b="1" i="1" u="none" strike="noStrike" kern="1200" cap="none" spc="0" normalizeH="0" baseline="0" noProof="0" dirty="0" err="1">
                <a:ln>
                  <a:noFill/>
                </a:ln>
                <a:solidFill>
                  <a:srgbClr val="FF0000"/>
                </a:solidFill>
                <a:effectLst/>
                <a:highlight>
                  <a:srgbClr val="FFFF00"/>
                </a:highlight>
                <a:uLnTx/>
                <a:uFillTx/>
                <a:latin typeface="Times New Roman" pitchFamily="18" charset="0"/>
                <a:ea typeface="+mn-ea"/>
                <a:cs typeface="Times New Roman" pitchFamily="18" charset="0"/>
              </a:rPr>
              <a:t>Loại</a:t>
            </a:r>
            <a:r>
              <a:rPr kumimoji="0" lang="en-US" sz="3600" b="1" i="1" u="none" strike="noStrike" kern="1200" cap="none" spc="0" normalizeH="0" baseline="0" noProof="0" dirty="0">
                <a:ln>
                  <a:noFill/>
                </a:ln>
                <a:solidFill>
                  <a:srgbClr val="FF0000"/>
                </a:solidFill>
                <a:effectLst/>
                <a:highlight>
                  <a:srgbClr val="FFFF00"/>
                </a:highligh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highlight>
                  <a:srgbClr val="FFFF00"/>
                </a:highlight>
                <a:uLnTx/>
                <a:uFillTx/>
                <a:latin typeface="Times New Roman" pitchFamily="18" charset="0"/>
                <a:ea typeface="+mn-ea"/>
                <a:cs typeface="Times New Roman" pitchFamily="18" charset="0"/>
              </a:rPr>
              <a:t>cây</a:t>
            </a:r>
            <a:r>
              <a:rPr kumimoji="0" lang="en-US" sz="3600" b="1" i="1" u="none" strike="noStrike" kern="1200" cap="none" spc="0" normalizeH="0" baseline="0" noProof="0" dirty="0">
                <a:ln>
                  <a:noFill/>
                </a:ln>
                <a:solidFill>
                  <a:srgbClr val="FF0000"/>
                </a:solidFill>
                <a:effectLst/>
                <a:highlight>
                  <a:srgbClr val="FFFF00"/>
                </a:highligh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highlight>
                  <a:srgbClr val="FFFF00"/>
                </a:highlight>
                <a:uLnTx/>
                <a:uFillTx/>
                <a:latin typeface="Times New Roman" pitchFamily="18" charset="0"/>
                <a:ea typeface="+mn-ea"/>
                <a:cs typeface="Times New Roman" pitchFamily="18" charset="0"/>
              </a:rPr>
              <a:t>đặc</a:t>
            </a:r>
            <a:r>
              <a:rPr kumimoji="0" lang="en-US" sz="3600" b="1" i="1" u="none" strike="noStrike" kern="1200" cap="none" spc="0" normalizeH="0" baseline="0" noProof="0" dirty="0">
                <a:ln>
                  <a:noFill/>
                </a:ln>
                <a:solidFill>
                  <a:srgbClr val="FF0000"/>
                </a:solidFill>
                <a:effectLst/>
                <a:highlight>
                  <a:srgbClr val="FFFF00"/>
                </a:highligh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highlight>
                  <a:srgbClr val="FFFF00"/>
                </a:highlight>
                <a:uLnTx/>
                <a:uFillTx/>
                <a:latin typeface="Times New Roman" pitchFamily="18" charset="0"/>
                <a:ea typeface="+mn-ea"/>
                <a:cs typeface="Times New Roman" pitchFamily="18" charset="0"/>
              </a:rPr>
              <a:t>trưng</a:t>
            </a:r>
            <a:r>
              <a:rPr kumimoji="0" lang="en-US" sz="3600" b="1" i="1" u="none" strike="noStrike" kern="1200" cap="none" spc="0" normalizeH="0" baseline="0" noProof="0" dirty="0">
                <a:ln>
                  <a:noFill/>
                </a:ln>
                <a:solidFill>
                  <a:srgbClr val="FF0000"/>
                </a:solidFill>
                <a:effectLst/>
                <a:highlight>
                  <a:srgbClr val="FFFF00"/>
                </a:highligh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highlight>
                  <a:srgbClr val="FFFF00"/>
                </a:highlight>
                <a:uLnTx/>
                <a:uFillTx/>
                <a:latin typeface="Times New Roman" pitchFamily="18" charset="0"/>
                <a:ea typeface="+mn-ea"/>
                <a:cs typeface="Times New Roman" pitchFamily="18" charset="0"/>
              </a:rPr>
              <a:t>cho</a:t>
            </a:r>
            <a:r>
              <a:rPr kumimoji="0" lang="en-US" sz="3600" b="1" i="1" u="none" strike="noStrike" kern="1200" cap="none" spc="0" normalizeH="0" baseline="0" noProof="0" dirty="0">
                <a:ln>
                  <a:noFill/>
                </a:ln>
                <a:solidFill>
                  <a:srgbClr val="FF0000"/>
                </a:solidFill>
                <a:effectLst/>
                <a:highlight>
                  <a:srgbClr val="FFFF00"/>
                </a:highligh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highlight>
                  <a:srgbClr val="FFFF00"/>
                </a:highlight>
                <a:uLnTx/>
                <a:uFillTx/>
                <a:latin typeface="Times New Roman" pitchFamily="18" charset="0"/>
                <a:ea typeface="+mn-ea"/>
                <a:cs typeface="Times New Roman" pitchFamily="18" charset="0"/>
              </a:rPr>
              <a:t>ngày</a:t>
            </a:r>
            <a:r>
              <a:rPr kumimoji="0" lang="en-US" sz="3600" b="1" i="1" u="none" strike="noStrike" kern="1200" cap="none" spc="0" normalizeH="0" baseline="0" noProof="0" dirty="0">
                <a:ln>
                  <a:noFill/>
                </a:ln>
                <a:solidFill>
                  <a:srgbClr val="FF0000"/>
                </a:solidFill>
                <a:effectLst/>
                <a:highlight>
                  <a:srgbClr val="FFFF00"/>
                </a:highligh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highlight>
                  <a:srgbClr val="FFFF00"/>
                </a:highlight>
                <a:uLnTx/>
                <a:uFillTx/>
                <a:latin typeface="Times New Roman" pitchFamily="18" charset="0"/>
                <a:ea typeface="+mn-ea"/>
                <a:cs typeface="Times New Roman" pitchFamily="18" charset="0"/>
              </a:rPr>
              <a:t>tết</a:t>
            </a:r>
            <a:r>
              <a:rPr kumimoji="0" lang="en-US" sz="3600" b="1" i="1" u="none" strike="noStrike" kern="1200" cap="none" spc="0" normalizeH="0" baseline="0" noProof="0" dirty="0">
                <a:ln>
                  <a:noFill/>
                </a:ln>
                <a:solidFill>
                  <a:srgbClr val="FF0000"/>
                </a:solidFill>
                <a:effectLst/>
                <a:highlight>
                  <a:srgbClr val="FFFF00"/>
                </a:highligh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highlight>
                  <a:srgbClr val="FFFF00"/>
                </a:highlight>
                <a:uLnTx/>
                <a:uFillTx/>
                <a:latin typeface="Times New Roman" pitchFamily="18" charset="0"/>
                <a:ea typeface="+mn-ea"/>
                <a:cs typeface="Times New Roman" pitchFamily="18" charset="0"/>
              </a:rPr>
              <a:t>không</a:t>
            </a:r>
            <a:r>
              <a:rPr kumimoji="0" lang="en-US" sz="3600" b="1" i="1" u="none" strike="noStrike" kern="1200" cap="none" spc="0" normalizeH="0" baseline="0" noProof="0" dirty="0">
                <a:ln>
                  <a:noFill/>
                </a:ln>
                <a:solidFill>
                  <a:srgbClr val="FF0000"/>
                </a:solidFill>
                <a:effectLst/>
                <a:highlight>
                  <a:srgbClr val="FFFF00"/>
                </a:highligh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highlight>
                  <a:srgbClr val="FFFF00"/>
                </a:highlight>
                <a:uLnTx/>
                <a:uFillTx/>
                <a:latin typeface="Times New Roman" pitchFamily="18" charset="0"/>
                <a:ea typeface="+mn-ea"/>
                <a:cs typeface="Times New Roman" pitchFamily="18" charset="0"/>
              </a:rPr>
              <a:t>hoa</a:t>
            </a:r>
            <a:r>
              <a:rPr kumimoji="0" lang="en-US" sz="3600" b="1" i="1" u="none" strike="noStrike" kern="1200" cap="none" spc="0" normalizeH="0" baseline="0" noProof="0" dirty="0">
                <a:ln>
                  <a:noFill/>
                </a:ln>
                <a:solidFill>
                  <a:srgbClr val="FF0000"/>
                </a:solidFill>
                <a:effectLst/>
                <a:highlight>
                  <a:srgbClr val="FFFF00"/>
                </a:highligh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highlight>
                  <a:srgbClr val="FFFF00"/>
                </a:highlight>
                <a:uLnTx/>
                <a:uFillTx/>
                <a:latin typeface="Times New Roman" pitchFamily="18" charset="0"/>
                <a:ea typeface="+mn-ea"/>
                <a:cs typeface="Times New Roman" pitchFamily="18" charset="0"/>
              </a:rPr>
              <a:t>không</a:t>
            </a:r>
            <a:r>
              <a:rPr kumimoji="0" lang="en-US" sz="3600" b="1" i="1" u="none" strike="noStrike" kern="1200" cap="none" spc="0" normalizeH="0" baseline="0" noProof="0" dirty="0">
                <a:ln>
                  <a:noFill/>
                </a:ln>
                <a:solidFill>
                  <a:srgbClr val="FF0000"/>
                </a:solidFill>
                <a:effectLst/>
                <a:highlight>
                  <a:srgbClr val="FFFF00"/>
                </a:highligh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highlight>
                  <a:srgbClr val="FFFF00"/>
                </a:highlight>
                <a:uLnTx/>
                <a:uFillTx/>
                <a:latin typeface="Times New Roman" pitchFamily="18" charset="0"/>
                <a:ea typeface="+mn-ea"/>
                <a:cs typeface="Times New Roman" pitchFamily="18" charset="0"/>
              </a:rPr>
              <a:t>trái</a:t>
            </a:r>
            <a:r>
              <a:rPr kumimoji="0" lang="en-US" sz="3600" b="1" i="1" u="none" strike="noStrike" kern="1200" cap="none" spc="0" normalizeH="0" baseline="0" noProof="0" dirty="0">
                <a:ln>
                  <a:noFill/>
                </a:ln>
                <a:solidFill>
                  <a:srgbClr val="FF0000"/>
                </a:solidFill>
                <a:effectLst/>
                <a:highlight>
                  <a:srgbClr val="FFFF00"/>
                </a:highligh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highlight>
                  <a:srgbClr val="FFFF00"/>
                </a:highlight>
                <a:uLnTx/>
                <a:uFillTx/>
                <a:latin typeface="Times New Roman" pitchFamily="18" charset="0"/>
                <a:ea typeface="+mn-ea"/>
                <a:cs typeface="Times New Roman" pitchFamily="18" charset="0"/>
              </a:rPr>
              <a:t>là</a:t>
            </a:r>
            <a:r>
              <a:rPr kumimoji="0" lang="en-US" sz="3600" b="1" i="1" u="none" strike="noStrike" kern="1200" cap="none" spc="0" normalizeH="0" baseline="0" noProof="0" dirty="0">
                <a:ln>
                  <a:noFill/>
                </a:ln>
                <a:solidFill>
                  <a:srgbClr val="FF0000"/>
                </a:solidFill>
                <a:effectLst/>
                <a:highlight>
                  <a:srgbClr val="FFFF00"/>
                </a:highligh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highlight>
                  <a:srgbClr val="FFFF00"/>
                </a:highlight>
                <a:uLnTx/>
                <a:uFillTx/>
                <a:latin typeface="Times New Roman" pitchFamily="18" charset="0"/>
                <a:ea typeface="+mn-ea"/>
                <a:cs typeface="Times New Roman" pitchFamily="18" charset="0"/>
              </a:rPr>
              <a:t>cây</a:t>
            </a:r>
            <a:r>
              <a:rPr kumimoji="0" lang="en-US" sz="3600" b="1" i="1" u="none" strike="noStrike" kern="1200" cap="none" spc="0" normalizeH="0" baseline="0" noProof="0" dirty="0">
                <a:ln>
                  <a:noFill/>
                </a:ln>
                <a:solidFill>
                  <a:srgbClr val="FF0000"/>
                </a:solidFill>
                <a:effectLst/>
                <a:highlight>
                  <a:srgbClr val="FFFF00"/>
                </a:highligh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highlight>
                  <a:srgbClr val="FFFF00"/>
                </a:highlight>
                <a:uLnTx/>
                <a:uFillTx/>
                <a:latin typeface="Times New Roman" pitchFamily="18" charset="0"/>
                <a:ea typeface="+mn-ea"/>
                <a:cs typeface="Times New Roman" pitchFamily="18" charset="0"/>
              </a:rPr>
              <a:t>gì</a:t>
            </a:r>
            <a:r>
              <a:rPr kumimoji="0" lang="en-US" sz="3600" b="1" i="1" u="none" strike="noStrike" kern="1200" cap="none" spc="0" normalizeH="0" baseline="0" noProof="0" dirty="0">
                <a:ln>
                  <a:noFill/>
                </a:ln>
                <a:solidFill>
                  <a:srgbClr val="FF0000"/>
                </a:solidFill>
                <a:effectLst/>
                <a:highlight>
                  <a:srgbClr val="FFFF00"/>
                </a:highlight>
                <a:uLnTx/>
                <a:uFillTx/>
                <a:latin typeface="Times New Roman" pitchFamily="18" charset="0"/>
                <a:ea typeface="+mn-ea"/>
                <a:cs typeface="Times New Roman" pitchFamily="18" charset="0"/>
              </a:rPr>
              <a:t>?</a:t>
            </a:r>
          </a:p>
        </p:txBody>
      </p:sp>
      <p:pic>
        <p:nvPicPr>
          <p:cNvPr id="47" name="Picture 4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5164" y="5468585"/>
            <a:ext cx="1389415" cy="1389415"/>
          </a:xfrm>
          <a:prstGeom prst="rect">
            <a:avLst/>
          </a:prstGeom>
        </p:spPr>
      </p:pic>
      <p:pic>
        <p:nvPicPr>
          <p:cNvPr id="51" name="Picture 50" descr="1456.png">
            <a:extLst>
              <a:ext uri="{FF2B5EF4-FFF2-40B4-BE49-F238E27FC236}">
                <a16:creationId xmlns:a16="http://schemas.microsoft.com/office/drawing/2014/main" id="{432CBCE2-36C3-4A22-A640-F09B11D731AC}"/>
              </a:ext>
            </a:extLst>
          </p:cNvPr>
          <p:cNvPicPr>
            <a:picLocks noChangeAspect="1"/>
          </p:cNvPicPr>
          <p:nvPr/>
        </p:nvPicPr>
        <p:blipFill>
          <a:blip r:embed="rId7" cstate="print"/>
          <a:stretch>
            <a:fillRect/>
          </a:stretch>
        </p:blipFill>
        <p:spPr>
          <a:xfrm>
            <a:off x="3704066" y="3133070"/>
            <a:ext cx="4684296" cy="575440"/>
          </a:xfrm>
          <a:prstGeom prst="rect">
            <a:avLst/>
          </a:prstGeom>
        </p:spPr>
      </p:pic>
      <p:sp>
        <p:nvSpPr>
          <p:cNvPr id="52" name="Oval 51">
            <a:extLst>
              <a:ext uri="{FF2B5EF4-FFF2-40B4-BE49-F238E27FC236}">
                <a16:creationId xmlns:a16="http://schemas.microsoft.com/office/drawing/2014/main" id="{94495076-690F-408E-AEF5-D69AC4955911}"/>
              </a:ext>
            </a:extLst>
          </p:cNvPr>
          <p:cNvSpPr/>
          <p:nvPr/>
        </p:nvSpPr>
        <p:spPr>
          <a:xfrm>
            <a:off x="2484866" y="397127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3" name="Picture 52" descr="1456.png">
            <a:extLst>
              <a:ext uri="{FF2B5EF4-FFF2-40B4-BE49-F238E27FC236}">
                <a16:creationId xmlns:a16="http://schemas.microsoft.com/office/drawing/2014/main" id="{EAAF99B6-95A9-469C-A297-7C44C10C4DE7}"/>
              </a:ext>
            </a:extLst>
          </p:cNvPr>
          <p:cNvPicPr>
            <a:picLocks noChangeAspect="1"/>
          </p:cNvPicPr>
          <p:nvPr/>
        </p:nvPicPr>
        <p:blipFill>
          <a:blip r:embed="rId7" cstate="print"/>
          <a:stretch>
            <a:fillRect/>
          </a:stretch>
        </p:blipFill>
        <p:spPr>
          <a:xfrm>
            <a:off x="3704066" y="3971270"/>
            <a:ext cx="4684296" cy="575440"/>
          </a:xfrm>
          <a:prstGeom prst="rect">
            <a:avLst/>
          </a:prstGeom>
        </p:spPr>
      </p:pic>
      <p:pic>
        <p:nvPicPr>
          <p:cNvPr id="54" name="Picture 53" descr="1456.png">
            <a:extLst>
              <a:ext uri="{FF2B5EF4-FFF2-40B4-BE49-F238E27FC236}">
                <a16:creationId xmlns:a16="http://schemas.microsoft.com/office/drawing/2014/main" id="{CFDB584B-8CEE-4D99-AB23-96B5C4A452BC}"/>
              </a:ext>
            </a:extLst>
          </p:cNvPr>
          <p:cNvPicPr>
            <a:picLocks noChangeAspect="1"/>
          </p:cNvPicPr>
          <p:nvPr/>
        </p:nvPicPr>
        <p:blipFill>
          <a:blip r:embed="rId7" cstate="print"/>
          <a:stretch>
            <a:fillRect/>
          </a:stretch>
        </p:blipFill>
        <p:spPr>
          <a:xfrm>
            <a:off x="3704066" y="4961870"/>
            <a:ext cx="4684296" cy="575440"/>
          </a:xfrm>
          <a:prstGeom prst="rect">
            <a:avLst/>
          </a:prstGeom>
        </p:spPr>
      </p:pic>
      <p:sp>
        <p:nvSpPr>
          <p:cNvPr id="55" name="Oval 54">
            <a:extLst>
              <a:ext uri="{FF2B5EF4-FFF2-40B4-BE49-F238E27FC236}">
                <a16:creationId xmlns:a16="http://schemas.microsoft.com/office/drawing/2014/main" id="{D908F4E3-CF32-4841-904A-11DEC36DB1A4}"/>
              </a:ext>
            </a:extLst>
          </p:cNvPr>
          <p:cNvSpPr/>
          <p:nvPr/>
        </p:nvSpPr>
        <p:spPr>
          <a:xfrm>
            <a:off x="2484866" y="488567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0A456F7E-599E-474C-9328-A1F88B128213}"/>
              </a:ext>
            </a:extLst>
          </p:cNvPr>
          <p:cNvSpPr/>
          <p:nvPr/>
        </p:nvSpPr>
        <p:spPr>
          <a:xfrm>
            <a:off x="2484866" y="305687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EE407D58-D525-47DE-854F-9C6F0F7C2DBE}"/>
              </a:ext>
            </a:extLst>
          </p:cNvPr>
          <p:cNvSpPr txBox="1"/>
          <p:nvPr/>
        </p:nvSpPr>
        <p:spPr>
          <a:xfrm>
            <a:off x="2586466" y="4047470"/>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58" name="TextBox 57">
            <a:extLst>
              <a:ext uri="{FF2B5EF4-FFF2-40B4-BE49-F238E27FC236}">
                <a16:creationId xmlns:a16="http://schemas.microsoft.com/office/drawing/2014/main" id="{0277F178-2BB4-4776-AAD8-1FD3074706D5}"/>
              </a:ext>
            </a:extLst>
          </p:cNvPr>
          <p:cNvSpPr txBox="1"/>
          <p:nvPr/>
        </p:nvSpPr>
        <p:spPr>
          <a:xfrm>
            <a:off x="2586466" y="4961870"/>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59" name="TextBox 58">
            <a:extLst>
              <a:ext uri="{FF2B5EF4-FFF2-40B4-BE49-F238E27FC236}">
                <a16:creationId xmlns:a16="http://schemas.microsoft.com/office/drawing/2014/main" id="{B0CB88F0-03FA-4E33-BACF-B02386116B8F}"/>
              </a:ext>
            </a:extLst>
          </p:cNvPr>
          <p:cNvSpPr txBox="1"/>
          <p:nvPr/>
        </p:nvSpPr>
        <p:spPr>
          <a:xfrm>
            <a:off x="2586466" y="3133070"/>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60" name="TextBox 59">
            <a:extLst>
              <a:ext uri="{FF2B5EF4-FFF2-40B4-BE49-F238E27FC236}">
                <a16:creationId xmlns:a16="http://schemas.microsoft.com/office/drawing/2014/main" id="{6FF0BBEE-D342-4A0A-A6AE-AE64C522DBD6}"/>
              </a:ext>
            </a:extLst>
          </p:cNvPr>
          <p:cNvSpPr txBox="1"/>
          <p:nvPr/>
        </p:nvSpPr>
        <p:spPr>
          <a:xfrm>
            <a:off x="3907266" y="3209270"/>
            <a:ext cx="4368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Cây</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đào</a:t>
            </a:r>
            <a:endPar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61" name="TextBox 60">
            <a:extLst>
              <a:ext uri="{FF2B5EF4-FFF2-40B4-BE49-F238E27FC236}">
                <a16:creationId xmlns:a16="http://schemas.microsoft.com/office/drawing/2014/main" id="{82F07903-4D67-4259-A25A-93EB68046300}"/>
              </a:ext>
            </a:extLst>
          </p:cNvPr>
          <p:cNvSpPr txBox="1"/>
          <p:nvPr/>
        </p:nvSpPr>
        <p:spPr>
          <a:xfrm>
            <a:off x="3805666" y="4047470"/>
            <a:ext cx="4368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Cây</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nêu</a:t>
            </a:r>
            <a:endPar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62" name="TextBox 61">
            <a:extLst>
              <a:ext uri="{FF2B5EF4-FFF2-40B4-BE49-F238E27FC236}">
                <a16:creationId xmlns:a16="http://schemas.microsoft.com/office/drawing/2014/main" id="{086F3C70-6FBC-4A0C-98A4-4CE83AE5B16C}"/>
              </a:ext>
            </a:extLst>
          </p:cNvPr>
          <p:cNvSpPr txBox="1"/>
          <p:nvPr/>
        </p:nvSpPr>
        <p:spPr>
          <a:xfrm>
            <a:off x="3805666" y="4961870"/>
            <a:ext cx="4368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Cây</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mai</a:t>
            </a:r>
            <a:endPar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pic>
        <p:nvPicPr>
          <p:cNvPr id="63" name="Picture 62" descr="tich.png">
            <a:extLst>
              <a:ext uri="{FF2B5EF4-FFF2-40B4-BE49-F238E27FC236}">
                <a16:creationId xmlns:a16="http://schemas.microsoft.com/office/drawing/2014/main" id="{449734EF-8EDC-49E1-A811-68C5BC82DEB9}"/>
              </a:ext>
            </a:extLst>
          </p:cNvPr>
          <p:cNvPicPr>
            <a:picLocks noChangeAspect="1"/>
          </p:cNvPicPr>
          <p:nvPr/>
        </p:nvPicPr>
        <p:blipFill>
          <a:blip r:embed="rId8" cstate="print"/>
          <a:stretch>
            <a:fillRect/>
          </a:stretch>
        </p:blipFill>
        <p:spPr>
          <a:xfrm>
            <a:off x="8479266" y="3818870"/>
            <a:ext cx="965200" cy="723900"/>
          </a:xfrm>
          <a:prstGeom prst="rect">
            <a:avLst/>
          </a:prstGeom>
        </p:spPr>
      </p:pic>
      <p:pic>
        <p:nvPicPr>
          <p:cNvPr id="64" name="Picture 63" descr="sai.png">
            <a:extLst>
              <a:ext uri="{FF2B5EF4-FFF2-40B4-BE49-F238E27FC236}">
                <a16:creationId xmlns:a16="http://schemas.microsoft.com/office/drawing/2014/main" id="{12DB31BC-744F-473D-86F3-2D84C953CFA5}"/>
              </a:ext>
            </a:extLst>
          </p:cNvPr>
          <p:cNvPicPr>
            <a:picLocks noChangeAspect="1"/>
          </p:cNvPicPr>
          <p:nvPr/>
        </p:nvPicPr>
        <p:blipFill>
          <a:blip r:embed="rId9" cstate="print"/>
          <a:stretch>
            <a:fillRect/>
          </a:stretch>
        </p:blipFill>
        <p:spPr>
          <a:xfrm>
            <a:off x="8479266" y="3133070"/>
            <a:ext cx="711200" cy="533400"/>
          </a:xfrm>
          <a:prstGeom prst="rect">
            <a:avLst/>
          </a:prstGeom>
        </p:spPr>
      </p:pic>
      <p:pic>
        <p:nvPicPr>
          <p:cNvPr id="65" name="Picture 64" descr="sai.png">
            <a:extLst>
              <a:ext uri="{FF2B5EF4-FFF2-40B4-BE49-F238E27FC236}">
                <a16:creationId xmlns:a16="http://schemas.microsoft.com/office/drawing/2014/main" id="{D09346AF-D0D4-4AAB-9883-1495A29460B7}"/>
              </a:ext>
            </a:extLst>
          </p:cNvPr>
          <p:cNvPicPr>
            <a:picLocks noChangeAspect="1"/>
          </p:cNvPicPr>
          <p:nvPr/>
        </p:nvPicPr>
        <p:blipFill>
          <a:blip r:embed="rId9" cstate="print"/>
          <a:stretch>
            <a:fillRect/>
          </a:stretch>
        </p:blipFill>
        <p:spPr>
          <a:xfrm>
            <a:off x="8479266" y="4961870"/>
            <a:ext cx="711200" cy="533400"/>
          </a:xfrm>
          <a:prstGeom prst="rect">
            <a:avLst/>
          </a:prstGeom>
        </p:spPr>
      </p:pic>
    </p:spTree>
    <p:extLst>
      <p:ext uri="{BB962C8B-B14F-4D97-AF65-F5344CB8AC3E}">
        <p14:creationId xmlns:p14="http://schemas.microsoft.com/office/powerpoint/2010/main" val="152531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26" presetClass="entr" presetSubtype="0" fill="hold" grpId="1" nodeType="withEffect">
                                  <p:stCondLst>
                                    <p:cond delay="0"/>
                                  </p:stCondLst>
                                  <p:childTnLst>
                                    <p:set>
                                      <p:cBhvr>
                                        <p:cTn id="8" dur="1" fill="hold">
                                          <p:stCondLst>
                                            <p:cond delay="0"/>
                                          </p:stCondLst>
                                        </p:cTn>
                                        <p:tgtEl>
                                          <p:spTgt spid="42"/>
                                        </p:tgtEl>
                                        <p:attrNameLst>
                                          <p:attrName>style.visibility</p:attrName>
                                        </p:attrNameLst>
                                      </p:cBhvr>
                                      <p:to>
                                        <p:strVal val="visible"/>
                                      </p:to>
                                    </p:set>
                                    <p:animEffect transition="in" filter="wipe(down)">
                                      <p:cBhvr>
                                        <p:cTn id="9" dur="580">
                                          <p:stCondLst>
                                            <p:cond delay="0"/>
                                          </p:stCondLst>
                                        </p:cTn>
                                        <p:tgtEl>
                                          <p:spTgt spid="42"/>
                                        </p:tgtEl>
                                      </p:cBhvr>
                                    </p:animEffect>
                                    <p:anim calcmode="lin" valueType="num">
                                      <p:cBhvr>
                                        <p:cTn id="10"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5" dur="26">
                                          <p:stCondLst>
                                            <p:cond delay="650"/>
                                          </p:stCondLst>
                                        </p:cTn>
                                        <p:tgtEl>
                                          <p:spTgt spid="42"/>
                                        </p:tgtEl>
                                      </p:cBhvr>
                                      <p:to x="100000" y="60000"/>
                                    </p:animScale>
                                    <p:animScale>
                                      <p:cBhvr>
                                        <p:cTn id="16" dur="166" decel="50000">
                                          <p:stCondLst>
                                            <p:cond delay="676"/>
                                          </p:stCondLst>
                                        </p:cTn>
                                        <p:tgtEl>
                                          <p:spTgt spid="42"/>
                                        </p:tgtEl>
                                      </p:cBhvr>
                                      <p:to x="100000" y="100000"/>
                                    </p:animScale>
                                    <p:animScale>
                                      <p:cBhvr>
                                        <p:cTn id="17" dur="26">
                                          <p:stCondLst>
                                            <p:cond delay="1312"/>
                                          </p:stCondLst>
                                        </p:cTn>
                                        <p:tgtEl>
                                          <p:spTgt spid="42"/>
                                        </p:tgtEl>
                                      </p:cBhvr>
                                      <p:to x="100000" y="80000"/>
                                    </p:animScale>
                                    <p:animScale>
                                      <p:cBhvr>
                                        <p:cTn id="18" dur="166" decel="50000">
                                          <p:stCondLst>
                                            <p:cond delay="1338"/>
                                          </p:stCondLst>
                                        </p:cTn>
                                        <p:tgtEl>
                                          <p:spTgt spid="42"/>
                                        </p:tgtEl>
                                      </p:cBhvr>
                                      <p:to x="100000" y="100000"/>
                                    </p:animScale>
                                    <p:animScale>
                                      <p:cBhvr>
                                        <p:cTn id="19" dur="26">
                                          <p:stCondLst>
                                            <p:cond delay="1642"/>
                                          </p:stCondLst>
                                        </p:cTn>
                                        <p:tgtEl>
                                          <p:spTgt spid="42"/>
                                        </p:tgtEl>
                                      </p:cBhvr>
                                      <p:to x="100000" y="90000"/>
                                    </p:animScale>
                                    <p:animScale>
                                      <p:cBhvr>
                                        <p:cTn id="20" dur="166" decel="50000">
                                          <p:stCondLst>
                                            <p:cond delay="1668"/>
                                          </p:stCondLst>
                                        </p:cTn>
                                        <p:tgtEl>
                                          <p:spTgt spid="42"/>
                                        </p:tgtEl>
                                      </p:cBhvr>
                                      <p:to x="100000" y="100000"/>
                                    </p:animScale>
                                    <p:animScale>
                                      <p:cBhvr>
                                        <p:cTn id="21" dur="26">
                                          <p:stCondLst>
                                            <p:cond delay="1808"/>
                                          </p:stCondLst>
                                        </p:cTn>
                                        <p:tgtEl>
                                          <p:spTgt spid="42"/>
                                        </p:tgtEl>
                                      </p:cBhvr>
                                      <p:to x="100000" y="95000"/>
                                    </p:animScale>
                                    <p:animScale>
                                      <p:cBhvr>
                                        <p:cTn id="22" dur="166" decel="50000">
                                          <p:stCondLst>
                                            <p:cond delay="1834"/>
                                          </p:stCondLst>
                                        </p:cTn>
                                        <p:tgtEl>
                                          <p:spTgt spid="42"/>
                                        </p:tgtEl>
                                      </p:cBhvr>
                                      <p:to x="100000" y="100000"/>
                                    </p:animScale>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6" presetClass="entr" presetSubtype="26"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inHorizontal)">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7"/>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52"/>
                                        </p:tgtEl>
                                        <p:attrNameLst>
                                          <p:attrName>fillcolor</p:attrName>
                                        </p:attrNameLst>
                                      </p:cBhvr>
                                      <p:to>
                                        <a:srgbClr val="3399FF"/>
                                      </p:to>
                                    </p:animClr>
                                    <p:set>
                                      <p:cBhvr>
                                        <p:cTn id="33" dur="2000" fill="hold"/>
                                        <p:tgtEl>
                                          <p:spTgt spid="52"/>
                                        </p:tgtEl>
                                        <p:attrNameLst>
                                          <p:attrName>fill.type</p:attrName>
                                        </p:attrNameLst>
                                      </p:cBhvr>
                                      <p:to>
                                        <p:strVal val="solid"/>
                                      </p:to>
                                    </p:set>
                                    <p:set>
                                      <p:cBhvr>
                                        <p:cTn id="34" dur="2000" fill="hold"/>
                                        <p:tgtEl>
                                          <p:spTgt spid="52"/>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applause.wav"/>
                                        </p:tgtEl>
                                      </p:cMediaNode>
                                    </p:audio>
                                  </p:subTnLst>
                                </p:cTn>
                              </p:par>
                              <p:par>
                                <p:cTn id="35" presetID="1" presetClass="entr" presetSubtype="0"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seq concurrent="1" nextAc="seek">
              <p:cTn id="39" restart="whenNotActive" fill="hold" evtFilter="cancelBubble" nodeType="interactiveSeq">
                <p:stCondLst>
                  <p:cond evt="onClick" delay="0">
                    <p:tgtEl>
                      <p:spTgt spid="5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56"/>
                                        </p:tgtEl>
                                        <p:attrNameLst>
                                          <p:attrName>fillcolor</p:attrName>
                                        </p:attrNameLst>
                                      </p:cBhvr>
                                      <p:to>
                                        <a:schemeClr val="accent2"/>
                                      </p:to>
                                    </p:animClr>
                                    <p:set>
                                      <p:cBhvr>
                                        <p:cTn id="44" dur="2000" fill="hold"/>
                                        <p:tgtEl>
                                          <p:spTgt spid="56"/>
                                        </p:tgtEl>
                                        <p:attrNameLst>
                                          <p:attrName>fill.type</p:attrName>
                                        </p:attrNameLst>
                                      </p:cBhvr>
                                      <p:to>
                                        <p:strVal val="solid"/>
                                      </p:to>
                                    </p:set>
                                    <p:set>
                                      <p:cBhvr>
                                        <p:cTn id="45" dur="2000" fill="hold"/>
                                        <p:tgtEl>
                                          <p:spTgt spid="5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sai-1.wav"/>
                                        </p:tgtEl>
                                      </p:cMediaNode>
                                    </p:audio>
                                  </p:subTnLst>
                                </p:cTn>
                              </p:par>
                              <p:par>
                                <p:cTn id="46" presetID="1" presetClass="entr" presetSubtype="0" fill="hold" nodeType="withEffect">
                                  <p:stCondLst>
                                    <p:cond delay="0"/>
                                  </p:stCondLst>
                                  <p:childTnLst>
                                    <p:set>
                                      <p:cBhvr>
                                        <p:cTn id="47" dur="1" fill="hold">
                                          <p:stCondLst>
                                            <p:cond delay="0"/>
                                          </p:stCondLst>
                                        </p:cTn>
                                        <p:tgtEl>
                                          <p:spTgt spid="64"/>
                                        </p:tgtEl>
                                        <p:attrNameLst>
                                          <p:attrName>style.visibility</p:attrName>
                                        </p:attrNameLst>
                                      </p:cBhvr>
                                      <p:to>
                                        <p:strVal val="visible"/>
                                      </p:to>
                                    </p:set>
                                  </p:childTnLst>
                                </p:cTn>
                              </p:par>
                            </p:childTnLst>
                          </p:cTn>
                        </p:par>
                      </p:childTnLst>
                    </p:cTn>
                  </p:par>
                </p:childTnLst>
              </p:cTn>
              <p:nextCondLst>
                <p:cond evt="onClick" delay="0">
                  <p:tgtEl>
                    <p:spTgt spid="59"/>
                  </p:tgtEl>
                </p:cond>
              </p:nextCondLst>
            </p:seq>
            <p:seq concurrent="1" nextAc="seek">
              <p:cTn id="48" restart="whenNotActive" fill="hold" evtFilter="cancelBubble" nodeType="interactiveSeq">
                <p:stCondLst>
                  <p:cond evt="onClick" delay="0">
                    <p:tgtEl>
                      <p:spTgt spid="58"/>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55"/>
                                        </p:tgtEl>
                                        <p:attrNameLst>
                                          <p:attrName>fillcolor</p:attrName>
                                        </p:attrNameLst>
                                      </p:cBhvr>
                                      <p:to>
                                        <a:schemeClr val="accent2"/>
                                      </p:to>
                                    </p:animClr>
                                    <p:set>
                                      <p:cBhvr>
                                        <p:cTn id="53" dur="2000" fill="hold"/>
                                        <p:tgtEl>
                                          <p:spTgt spid="55"/>
                                        </p:tgtEl>
                                        <p:attrNameLst>
                                          <p:attrName>fill.type</p:attrName>
                                        </p:attrNameLst>
                                      </p:cBhvr>
                                      <p:to>
                                        <p:strVal val="solid"/>
                                      </p:to>
                                    </p:set>
                                    <p:set>
                                      <p:cBhvr>
                                        <p:cTn id="54" dur="2000" fill="hold"/>
                                        <p:tgtEl>
                                          <p:spTgt spid="55"/>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1.wav"/>
                                        </p:tgtEl>
                                      </p:cMediaNode>
                                    </p:audio>
                                  </p:subTnLst>
                                </p:cTn>
                              </p:par>
                              <p:par>
                                <p:cTn id="55" presetID="1" presetClass="entr" presetSubtype="0" fill="hold" nodeType="withEffect">
                                  <p:stCondLst>
                                    <p:cond delay="0"/>
                                  </p:stCondLst>
                                  <p:childTnLst>
                                    <p:set>
                                      <p:cBhvr>
                                        <p:cTn id="56" dur="1" fill="hold">
                                          <p:stCondLst>
                                            <p:cond delay="0"/>
                                          </p:stCondLst>
                                        </p:cTn>
                                        <p:tgtEl>
                                          <p:spTgt spid="65"/>
                                        </p:tgtEl>
                                        <p:attrNameLst>
                                          <p:attrName>style.visibility</p:attrName>
                                        </p:attrNameLst>
                                      </p:cBhvr>
                                      <p:to>
                                        <p:strVal val="visible"/>
                                      </p:to>
                                    </p:set>
                                  </p:childTnLst>
                                </p:cTn>
                              </p:par>
                            </p:childTnLst>
                          </p:cTn>
                        </p:par>
                      </p:childTnLst>
                    </p:cTn>
                  </p:par>
                </p:childTnLst>
              </p:cTn>
              <p:nextCondLst>
                <p:cond evt="onClick" delay="0">
                  <p:tgtEl>
                    <p:spTgt spid="58"/>
                  </p:tgtEl>
                </p:cond>
              </p:nextCondLst>
            </p:seq>
          </p:childTnLst>
        </p:cTn>
      </p:par>
    </p:tnLst>
    <p:bldLst>
      <p:bldP spid="42" grpId="0"/>
      <p:bldP spid="4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1456.png"/>
          <p:cNvPicPr>
            <a:picLocks noChangeAspect="1"/>
          </p:cNvPicPr>
          <p:nvPr/>
        </p:nvPicPr>
        <p:blipFill>
          <a:blip r:embed="rId4" cstate="print"/>
          <a:stretch>
            <a:fillRect/>
          </a:stretch>
        </p:blipFill>
        <p:spPr>
          <a:xfrm>
            <a:off x="3288749" y="2459868"/>
            <a:ext cx="4684296" cy="575440"/>
          </a:xfrm>
          <a:prstGeom prst="rect">
            <a:avLst/>
          </a:prstGeom>
        </p:spPr>
      </p:pic>
      <p:sp>
        <p:nvSpPr>
          <p:cNvPr id="23" name="Oval 22"/>
          <p:cNvSpPr/>
          <p:nvPr/>
        </p:nvSpPr>
        <p:spPr>
          <a:xfrm>
            <a:off x="2363306" y="4860168"/>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23" descr="1456.png"/>
          <p:cNvPicPr>
            <a:picLocks noChangeAspect="1"/>
          </p:cNvPicPr>
          <p:nvPr/>
        </p:nvPicPr>
        <p:blipFill>
          <a:blip r:embed="rId4" cstate="print"/>
          <a:stretch>
            <a:fillRect/>
          </a:stretch>
        </p:blipFill>
        <p:spPr>
          <a:xfrm>
            <a:off x="3288749" y="3298068"/>
            <a:ext cx="4856573" cy="575440"/>
          </a:xfrm>
          <a:prstGeom prst="rect">
            <a:avLst/>
          </a:prstGeom>
        </p:spPr>
      </p:pic>
      <p:pic>
        <p:nvPicPr>
          <p:cNvPr id="25" name="Picture 24" descr="1456.png"/>
          <p:cNvPicPr>
            <a:picLocks noChangeAspect="1"/>
          </p:cNvPicPr>
          <p:nvPr/>
        </p:nvPicPr>
        <p:blipFill>
          <a:blip r:embed="rId4" cstate="print"/>
          <a:stretch>
            <a:fillRect/>
          </a:stretch>
        </p:blipFill>
        <p:spPr>
          <a:xfrm>
            <a:off x="3288749" y="4160248"/>
            <a:ext cx="4790313" cy="575440"/>
          </a:xfrm>
          <a:prstGeom prst="rect">
            <a:avLst/>
          </a:prstGeom>
        </p:spPr>
      </p:pic>
      <p:pic>
        <p:nvPicPr>
          <p:cNvPr id="26" name="Picture 25" descr="1456.png"/>
          <p:cNvPicPr>
            <a:picLocks noChangeAspect="1"/>
          </p:cNvPicPr>
          <p:nvPr/>
        </p:nvPicPr>
        <p:blipFill>
          <a:blip r:embed="rId4" cstate="print"/>
          <a:stretch>
            <a:fillRect/>
          </a:stretch>
        </p:blipFill>
        <p:spPr>
          <a:xfrm>
            <a:off x="3341757" y="4910258"/>
            <a:ext cx="4684296" cy="575440"/>
          </a:xfrm>
          <a:prstGeom prst="rect">
            <a:avLst/>
          </a:prstGeom>
        </p:spPr>
      </p:pic>
      <p:sp>
        <p:nvSpPr>
          <p:cNvPr id="27" name="Oval 26"/>
          <p:cNvSpPr/>
          <p:nvPr/>
        </p:nvSpPr>
        <p:spPr>
          <a:xfrm>
            <a:off x="2363306" y="4105068"/>
            <a:ext cx="84593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val 27"/>
          <p:cNvSpPr/>
          <p:nvPr/>
        </p:nvSpPr>
        <p:spPr>
          <a:xfrm>
            <a:off x="2321340" y="3248372"/>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Oval 28"/>
          <p:cNvSpPr/>
          <p:nvPr/>
        </p:nvSpPr>
        <p:spPr>
          <a:xfrm>
            <a:off x="2294836" y="2347224"/>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TextBox 29"/>
          <p:cNvSpPr txBox="1"/>
          <p:nvPr/>
        </p:nvSpPr>
        <p:spPr>
          <a:xfrm>
            <a:off x="2464906" y="493636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D</a:t>
            </a:r>
          </a:p>
        </p:txBody>
      </p:sp>
      <p:sp>
        <p:nvSpPr>
          <p:cNvPr id="31" name="TextBox 30"/>
          <p:cNvSpPr txBox="1"/>
          <p:nvPr/>
        </p:nvSpPr>
        <p:spPr>
          <a:xfrm>
            <a:off x="2502453" y="2463181"/>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32" name="TextBox 31"/>
          <p:cNvSpPr txBox="1"/>
          <p:nvPr/>
        </p:nvSpPr>
        <p:spPr>
          <a:xfrm>
            <a:off x="2518626" y="421246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33" name="TextBox 32"/>
          <p:cNvSpPr txBox="1"/>
          <p:nvPr/>
        </p:nvSpPr>
        <p:spPr>
          <a:xfrm>
            <a:off x="2515706" y="3311321"/>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34" name="TextBox 33"/>
          <p:cNvSpPr txBox="1"/>
          <p:nvPr/>
        </p:nvSpPr>
        <p:spPr>
          <a:xfrm>
            <a:off x="3328827" y="2512088"/>
            <a:ext cx="45856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Tết</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cha</a:t>
            </a:r>
          </a:p>
        </p:txBody>
      </p:sp>
      <p:sp>
        <p:nvSpPr>
          <p:cNvPr id="35" name="TextBox 34"/>
          <p:cNvSpPr txBox="1"/>
          <p:nvPr/>
        </p:nvSpPr>
        <p:spPr>
          <a:xfrm>
            <a:off x="3288749" y="3374268"/>
            <a:ext cx="45234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Tết</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mẹ</a:t>
            </a:r>
            <a:endPar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36" name="TextBox 35"/>
          <p:cNvSpPr txBox="1"/>
          <p:nvPr/>
        </p:nvSpPr>
        <p:spPr>
          <a:xfrm>
            <a:off x="3339101" y="4160248"/>
            <a:ext cx="45923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Tết</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thiếu</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nhi</a:t>
            </a:r>
            <a:endPar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37" name="TextBox 36"/>
          <p:cNvSpPr txBox="1"/>
          <p:nvPr/>
        </p:nvSpPr>
        <p:spPr>
          <a:xfrm>
            <a:off x="3461026" y="4889398"/>
            <a:ext cx="4368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Tết</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Nguyên</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Đán</a:t>
            </a:r>
            <a:endPar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pic>
        <p:nvPicPr>
          <p:cNvPr id="38" name="Picture 37" descr="tich.png"/>
          <p:cNvPicPr>
            <a:picLocks noChangeAspect="1"/>
          </p:cNvPicPr>
          <p:nvPr/>
        </p:nvPicPr>
        <p:blipFill>
          <a:blip r:embed="rId5" cstate="print"/>
          <a:stretch>
            <a:fillRect/>
          </a:stretch>
        </p:blipFill>
        <p:spPr>
          <a:xfrm>
            <a:off x="8134626" y="4822068"/>
            <a:ext cx="965200" cy="723900"/>
          </a:xfrm>
          <a:prstGeom prst="rect">
            <a:avLst/>
          </a:prstGeom>
        </p:spPr>
      </p:pic>
      <p:pic>
        <p:nvPicPr>
          <p:cNvPr id="39" name="Picture 38" descr="sai.png"/>
          <p:cNvPicPr>
            <a:picLocks noChangeAspect="1"/>
          </p:cNvPicPr>
          <p:nvPr/>
        </p:nvPicPr>
        <p:blipFill>
          <a:blip r:embed="rId6" cstate="print"/>
          <a:stretch>
            <a:fillRect/>
          </a:stretch>
        </p:blipFill>
        <p:spPr>
          <a:xfrm>
            <a:off x="8116958" y="2459868"/>
            <a:ext cx="711200" cy="533400"/>
          </a:xfrm>
          <a:prstGeom prst="rect">
            <a:avLst/>
          </a:prstGeom>
        </p:spPr>
      </p:pic>
      <p:pic>
        <p:nvPicPr>
          <p:cNvPr id="40" name="Picture 39" descr="sai.png"/>
          <p:cNvPicPr>
            <a:picLocks noChangeAspect="1"/>
          </p:cNvPicPr>
          <p:nvPr/>
        </p:nvPicPr>
        <p:blipFill>
          <a:blip r:embed="rId6" cstate="print"/>
          <a:stretch>
            <a:fillRect/>
          </a:stretch>
        </p:blipFill>
        <p:spPr>
          <a:xfrm>
            <a:off x="8116958" y="3298068"/>
            <a:ext cx="711200" cy="533400"/>
          </a:xfrm>
          <a:prstGeom prst="rect">
            <a:avLst/>
          </a:prstGeom>
        </p:spPr>
      </p:pic>
      <p:pic>
        <p:nvPicPr>
          <p:cNvPr id="41" name="Picture 40" descr="sai.png"/>
          <p:cNvPicPr>
            <a:picLocks noChangeAspect="1"/>
          </p:cNvPicPr>
          <p:nvPr/>
        </p:nvPicPr>
        <p:blipFill>
          <a:blip r:embed="rId6" cstate="print"/>
          <a:stretch>
            <a:fillRect/>
          </a:stretch>
        </p:blipFill>
        <p:spPr>
          <a:xfrm>
            <a:off x="8116958" y="4288668"/>
            <a:ext cx="711200" cy="533400"/>
          </a:xfrm>
          <a:prstGeom prst="rect">
            <a:avLst/>
          </a:prstGeom>
        </p:spPr>
      </p:pic>
      <p:pic>
        <p:nvPicPr>
          <p:cNvPr id="42" name="Picture 41" descr="112.png"/>
          <p:cNvPicPr>
            <a:picLocks noChangeAspect="1"/>
          </p:cNvPicPr>
          <p:nvPr/>
        </p:nvPicPr>
        <p:blipFill>
          <a:blip r:embed="rId7" cstate="print"/>
          <a:stretch>
            <a:fillRect/>
          </a:stretch>
        </p:blipFill>
        <p:spPr>
          <a:xfrm>
            <a:off x="-440338" y="-368565"/>
            <a:ext cx="11801968" cy="2880653"/>
          </a:xfrm>
          <a:prstGeom prst="rect">
            <a:avLst/>
          </a:prstGeom>
        </p:spPr>
      </p:pic>
      <p:sp>
        <p:nvSpPr>
          <p:cNvPr id="43" name="TextBox 42"/>
          <p:cNvSpPr txBox="1"/>
          <p:nvPr/>
        </p:nvSpPr>
        <p:spPr>
          <a:xfrm>
            <a:off x="2112958" y="531579"/>
            <a:ext cx="75184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highlight>
                  <a:srgbClr val="FFFF00"/>
                </a:highlight>
                <a:latin typeface="Times New Roman" pitchFamily="18" charset="0"/>
                <a:cs typeface="Times New Roman" pitchFamily="18" charset="0"/>
              </a:rPr>
              <a:t>2. </a:t>
            </a:r>
            <a:r>
              <a:rPr lang="en-US" sz="3600" b="1" dirty="0" err="1">
                <a:solidFill>
                  <a:prstClr val="black"/>
                </a:solidFill>
                <a:highlight>
                  <a:srgbClr val="FFFF00"/>
                </a:highlight>
                <a:latin typeface="Times New Roman" pitchFamily="18" charset="0"/>
                <a:cs typeface="Times New Roman" pitchFamily="18" charset="0"/>
              </a:rPr>
              <a:t>Tết</a:t>
            </a:r>
            <a:r>
              <a:rPr lang="en-US" sz="3600" b="1" dirty="0">
                <a:solidFill>
                  <a:prstClr val="black"/>
                </a:solidFill>
                <a:highlight>
                  <a:srgbClr val="FFFF00"/>
                </a:highlight>
                <a:latin typeface="Times New Roman" pitchFamily="18" charset="0"/>
                <a:cs typeface="Times New Roman" pitchFamily="18" charset="0"/>
              </a:rPr>
              <a:t> </a:t>
            </a:r>
            <a:r>
              <a:rPr lang="en-US" sz="3600" b="1" dirty="0" err="1">
                <a:solidFill>
                  <a:prstClr val="black"/>
                </a:solidFill>
                <a:highlight>
                  <a:srgbClr val="FFFF00"/>
                </a:highlight>
                <a:latin typeface="Times New Roman" pitchFamily="18" charset="0"/>
                <a:cs typeface="Times New Roman" pitchFamily="18" charset="0"/>
              </a:rPr>
              <a:t>âm</a:t>
            </a:r>
            <a:r>
              <a:rPr lang="en-US" sz="3600" b="1" dirty="0">
                <a:solidFill>
                  <a:prstClr val="black"/>
                </a:solidFill>
                <a:highlight>
                  <a:srgbClr val="FFFF00"/>
                </a:highlight>
                <a:latin typeface="Times New Roman" pitchFamily="18" charset="0"/>
                <a:cs typeface="Times New Roman" pitchFamily="18" charset="0"/>
              </a:rPr>
              <a:t> </a:t>
            </a:r>
            <a:r>
              <a:rPr lang="en-US" sz="3600" b="1" dirty="0" err="1">
                <a:solidFill>
                  <a:prstClr val="black"/>
                </a:solidFill>
                <a:highlight>
                  <a:srgbClr val="FFFF00"/>
                </a:highlight>
                <a:latin typeface="Times New Roman" pitchFamily="18" charset="0"/>
                <a:cs typeface="Times New Roman" pitchFamily="18" charset="0"/>
              </a:rPr>
              <a:t>lịch</a:t>
            </a:r>
            <a:r>
              <a:rPr lang="en-US" sz="3600" b="1" dirty="0">
                <a:solidFill>
                  <a:prstClr val="black"/>
                </a:solidFill>
                <a:highlight>
                  <a:srgbClr val="FFFF00"/>
                </a:highlight>
                <a:latin typeface="Times New Roman" pitchFamily="18" charset="0"/>
                <a:cs typeface="Times New Roman" pitchFamily="18" charset="0"/>
              </a:rPr>
              <a:t> </a:t>
            </a:r>
            <a:r>
              <a:rPr lang="en-US" sz="3600" b="1" dirty="0" err="1">
                <a:solidFill>
                  <a:prstClr val="black"/>
                </a:solidFill>
                <a:highlight>
                  <a:srgbClr val="FFFF00"/>
                </a:highlight>
                <a:latin typeface="Times New Roman" pitchFamily="18" charset="0"/>
                <a:cs typeface="Times New Roman" pitchFamily="18" charset="0"/>
              </a:rPr>
              <a:t>còn</a:t>
            </a:r>
            <a:r>
              <a:rPr lang="en-US" sz="3600" b="1" dirty="0">
                <a:solidFill>
                  <a:prstClr val="black"/>
                </a:solidFill>
                <a:highlight>
                  <a:srgbClr val="FFFF00"/>
                </a:highlight>
                <a:latin typeface="Times New Roman" pitchFamily="18" charset="0"/>
                <a:cs typeface="Times New Roman" pitchFamily="18" charset="0"/>
              </a:rPr>
              <a:t> </a:t>
            </a:r>
            <a:r>
              <a:rPr lang="en-US" sz="3600" b="1" dirty="0" err="1">
                <a:solidFill>
                  <a:prstClr val="black"/>
                </a:solidFill>
                <a:highlight>
                  <a:srgbClr val="FFFF00"/>
                </a:highlight>
                <a:latin typeface="Times New Roman" pitchFamily="18" charset="0"/>
                <a:cs typeface="Times New Roman" pitchFamily="18" charset="0"/>
              </a:rPr>
              <a:t>có</a:t>
            </a:r>
            <a:r>
              <a:rPr lang="en-US" sz="3600" b="1" dirty="0">
                <a:solidFill>
                  <a:prstClr val="black"/>
                </a:solidFill>
                <a:highlight>
                  <a:srgbClr val="FFFF00"/>
                </a:highlight>
                <a:latin typeface="Times New Roman" pitchFamily="18" charset="0"/>
                <a:cs typeface="Times New Roman" pitchFamily="18" charset="0"/>
              </a:rPr>
              <a:t> </a:t>
            </a:r>
            <a:r>
              <a:rPr lang="en-US" sz="3600" b="1" dirty="0" err="1">
                <a:solidFill>
                  <a:prstClr val="black"/>
                </a:solidFill>
                <a:highlight>
                  <a:srgbClr val="FFFF00"/>
                </a:highlight>
                <a:latin typeface="Times New Roman" pitchFamily="18" charset="0"/>
                <a:cs typeface="Times New Roman" pitchFamily="18" charset="0"/>
              </a:rPr>
              <a:t>tên</a:t>
            </a:r>
            <a:r>
              <a:rPr lang="en-US" sz="3600" b="1" dirty="0">
                <a:solidFill>
                  <a:prstClr val="black"/>
                </a:solidFill>
                <a:highlight>
                  <a:srgbClr val="FFFF00"/>
                </a:highlight>
                <a:latin typeface="Times New Roman" pitchFamily="18" charset="0"/>
                <a:cs typeface="Times New Roman" pitchFamily="18" charset="0"/>
              </a:rPr>
              <a:t> </a:t>
            </a:r>
            <a:r>
              <a:rPr lang="en-US" sz="3600" b="1" dirty="0" err="1">
                <a:solidFill>
                  <a:prstClr val="black"/>
                </a:solidFill>
                <a:highlight>
                  <a:srgbClr val="FFFF00"/>
                </a:highlight>
                <a:latin typeface="Times New Roman" pitchFamily="18" charset="0"/>
                <a:cs typeface="Times New Roman" pitchFamily="18" charset="0"/>
              </a:rPr>
              <a:t>gọi</a:t>
            </a:r>
            <a:r>
              <a:rPr lang="en-US" sz="3600" b="1" dirty="0">
                <a:solidFill>
                  <a:prstClr val="black"/>
                </a:solidFill>
                <a:highlight>
                  <a:srgbClr val="FFFF00"/>
                </a:highlight>
                <a:latin typeface="Times New Roman" pitchFamily="18" charset="0"/>
                <a:cs typeface="Times New Roman" pitchFamily="18" charset="0"/>
              </a:rPr>
              <a:t> </a:t>
            </a:r>
            <a:r>
              <a:rPr lang="en-US" sz="3600" b="1" dirty="0" err="1">
                <a:solidFill>
                  <a:prstClr val="black"/>
                </a:solidFill>
                <a:highlight>
                  <a:srgbClr val="FFFF00"/>
                </a:highlight>
                <a:latin typeface="Times New Roman" pitchFamily="18" charset="0"/>
                <a:cs typeface="Times New Roman" pitchFamily="18" charset="0"/>
              </a:rPr>
              <a:t>khác</a:t>
            </a:r>
            <a:r>
              <a:rPr lang="en-US" sz="3600" b="1" dirty="0">
                <a:solidFill>
                  <a:prstClr val="black"/>
                </a:solidFill>
                <a:highlight>
                  <a:srgbClr val="FFFF00"/>
                </a:highlight>
                <a:latin typeface="Times New Roman" pitchFamily="18" charset="0"/>
                <a:cs typeface="Times New Roman" pitchFamily="18" charset="0"/>
              </a:rPr>
              <a:t> </a:t>
            </a:r>
            <a:r>
              <a:rPr lang="en-US" sz="3600" b="1" dirty="0" err="1">
                <a:solidFill>
                  <a:prstClr val="black"/>
                </a:solidFill>
                <a:highlight>
                  <a:srgbClr val="FFFF00"/>
                </a:highlight>
                <a:latin typeface="Times New Roman" pitchFamily="18" charset="0"/>
                <a:cs typeface="Times New Roman" pitchFamily="18" charset="0"/>
              </a:rPr>
              <a:t>là</a:t>
            </a:r>
            <a:r>
              <a:rPr lang="en-US" sz="3600" b="1" dirty="0">
                <a:solidFill>
                  <a:prstClr val="black"/>
                </a:solidFill>
                <a:highlight>
                  <a:srgbClr val="FFFF00"/>
                </a:highlight>
                <a:latin typeface="Times New Roman" pitchFamily="18" charset="0"/>
                <a:cs typeface="Times New Roman" pitchFamily="18" charset="0"/>
              </a:rPr>
              <a:t> </a:t>
            </a:r>
            <a:r>
              <a:rPr lang="en-US" sz="3600" b="1" dirty="0" err="1">
                <a:solidFill>
                  <a:prstClr val="black"/>
                </a:solidFill>
                <a:highlight>
                  <a:srgbClr val="FFFF00"/>
                </a:highlight>
                <a:latin typeface="Times New Roman" pitchFamily="18" charset="0"/>
                <a:cs typeface="Times New Roman" pitchFamily="18" charset="0"/>
              </a:rPr>
              <a:t>gì</a:t>
            </a:r>
            <a:r>
              <a:rPr lang="en-US" sz="3600" b="1" dirty="0">
                <a:solidFill>
                  <a:prstClr val="black"/>
                </a:solidFill>
                <a:highlight>
                  <a:srgbClr val="FFFF00"/>
                </a:highlight>
                <a:latin typeface="Times New Roman" pitchFamily="18" charset="0"/>
                <a:cs typeface="Times New Roman" pitchFamily="18" charset="0"/>
              </a:rPr>
              <a:t>?</a:t>
            </a:r>
            <a:endParaRPr kumimoji="0" lang="en-US" sz="3600" b="1" i="0" u="none" strike="noStrike" kern="1200" cap="none" spc="0" normalizeH="0" baseline="0" noProof="0" dirty="0">
              <a:ln>
                <a:noFill/>
              </a:ln>
              <a:solidFill>
                <a:prstClr val="black"/>
              </a:solidFill>
              <a:effectLst/>
              <a:highlight>
                <a:srgbClr val="FFFF00"/>
              </a:highlight>
              <a:uLnTx/>
              <a:uFillTx/>
              <a:latin typeface="Times New Roman" pitchFamily="18" charset="0"/>
              <a:ea typeface="+mn-ea"/>
              <a:cs typeface="Times New Roman" pitchFamily="18" charset="0"/>
            </a:endParaRPr>
          </a:p>
        </p:txBody>
      </p:sp>
      <p:pic>
        <p:nvPicPr>
          <p:cNvPr id="45" name="Picture 4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94068" y="5570446"/>
            <a:ext cx="1389415" cy="1389415"/>
          </a:xfrm>
          <a:prstGeom prst="rect">
            <a:avLst/>
          </a:prstGeom>
        </p:spPr>
      </p:pic>
    </p:spTree>
    <p:extLst>
      <p:ext uri="{BB962C8B-B14F-4D97-AF65-F5344CB8AC3E}">
        <p14:creationId xmlns:p14="http://schemas.microsoft.com/office/powerpoint/2010/main" val="320745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26" presetClass="entr" presetSubtype="0" fill="hold" grpId="1" nodeType="with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80">
                                          <p:stCondLst>
                                            <p:cond delay="0"/>
                                          </p:stCondLst>
                                        </p:cTn>
                                        <p:tgtEl>
                                          <p:spTgt spid="43"/>
                                        </p:tgtEl>
                                      </p:cBhvr>
                                    </p:animEffect>
                                    <p:anim calcmode="lin" valueType="num">
                                      <p:cBhvr>
                                        <p:cTn id="12"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 dur="26">
                                          <p:stCondLst>
                                            <p:cond delay="650"/>
                                          </p:stCondLst>
                                        </p:cTn>
                                        <p:tgtEl>
                                          <p:spTgt spid="43"/>
                                        </p:tgtEl>
                                      </p:cBhvr>
                                      <p:to x="100000" y="60000"/>
                                    </p:animScale>
                                    <p:animScale>
                                      <p:cBhvr>
                                        <p:cTn id="18" dur="166" decel="50000">
                                          <p:stCondLst>
                                            <p:cond delay="676"/>
                                          </p:stCondLst>
                                        </p:cTn>
                                        <p:tgtEl>
                                          <p:spTgt spid="43"/>
                                        </p:tgtEl>
                                      </p:cBhvr>
                                      <p:to x="100000" y="100000"/>
                                    </p:animScale>
                                    <p:animScale>
                                      <p:cBhvr>
                                        <p:cTn id="19" dur="26">
                                          <p:stCondLst>
                                            <p:cond delay="1312"/>
                                          </p:stCondLst>
                                        </p:cTn>
                                        <p:tgtEl>
                                          <p:spTgt spid="43"/>
                                        </p:tgtEl>
                                      </p:cBhvr>
                                      <p:to x="100000" y="80000"/>
                                    </p:animScale>
                                    <p:animScale>
                                      <p:cBhvr>
                                        <p:cTn id="20" dur="166" decel="50000">
                                          <p:stCondLst>
                                            <p:cond delay="1338"/>
                                          </p:stCondLst>
                                        </p:cTn>
                                        <p:tgtEl>
                                          <p:spTgt spid="43"/>
                                        </p:tgtEl>
                                      </p:cBhvr>
                                      <p:to x="100000" y="100000"/>
                                    </p:animScale>
                                    <p:animScale>
                                      <p:cBhvr>
                                        <p:cTn id="21" dur="26">
                                          <p:stCondLst>
                                            <p:cond delay="1642"/>
                                          </p:stCondLst>
                                        </p:cTn>
                                        <p:tgtEl>
                                          <p:spTgt spid="43"/>
                                        </p:tgtEl>
                                      </p:cBhvr>
                                      <p:to x="100000" y="90000"/>
                                    </p:animScale>
                                    <p:animScale>
                                      <p:cBhvr>
                                        <p:cTn id="22" dur="166" decel="50000">
                                          <p:stCondLst>
                                            <p:cond delay="1668"/>
                                          </p:stCondLst>
                                        </p:cTn>
                                        <p:tgtEl>
                                          <p:spTgt spid="43"/>
                                        </p:tgtEl>
                                      </p:cBhvr>
                                      <p:to x="100000" y="100000"/>
                                    </p:animScale>
                                    <p:animScale>
                                      <p:cBhvr>
                                        <p:cTn id="23" dur="26">
                                          <p:stCondLst>
                                            <p:cond delay="1808"/>
                                          </p:stCondLst>
                                        </p:cTn>
                                        <p:tgtEl>
                                          <p:spTgt spid="43"/>
                                        </p:tgtEl>
                                      </p:cBhvr>
                                      <p:to x="100000" y="95000"/>
                                    </p:animScale>
                                    <p:animScale>
                                      <p:cBhvr>
                                        <p:cTn id="24" dur="166" decel="50000">
                                          <p:stCondLst>
                                            <p:cond delay="1834"/>
                                          </p:stCondLst>
                                        </p:cTn>
                                        <p:tgtEl>
                                          <p:spTgt spid="43"/>
                                        </p:tgtEl>
                                      </p:cBhvr>
                                      <p:to x="100000" y="100000"/>
                                    </p:animScale>
                                  </p:childTnLst>
                                </p:cTn>
                              </p:par>
                              <p:par>
                                <p:cTn id="25" presetID="16" presetClass="entr" presetSubtype="26"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arn(inHorizontal)">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0"/>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23"/>
                                        </p:tgtEl>
                                        <p:attrNameLst>
                                          <p:attrName>fillcolor</p:attrName>
                                        </p:attrNameLst>
                                      </p:cBhvr>
                                      <p:to>
                                        <a:srgbClr val="3399FF"/>
                                      </p:to>
                                    </p:animClr>
                                    <p:set>
                                      <p:cBhvr>
                                        <p:cTn id="33" dur="2000" fill="hold"/>
                                        <p:tgtEl>
                                          <p:spTgt spid="23"/>
                                        </p:tgtEl>
                                        <p:attrNameLst>
                                          <p:attrName>fill.type</p:attrName>
                                        </p:attrNameLst>
                                      </p:cBhvr>
                                      <p:to>
                                        <p:strVal val="solid"/>
                                      </p:to>
                                    </p:set>
                                    <p:set>
                                      <p:cBhvr>
                                        <p:cTn id="34" dur="20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voltage.wav"/>
                                        </p:tgtEl>
                                      </p:cMediaNode>
                                    </p:audio>
                                  </p:sub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37" restart="whenNotActive" fill="hold" evtFilter="cancelBubble" nodeType="interactiveSeq">
                <p:stCondLst>
                  <p:cond evt="onClick" delay="0">
                    <p:tgtEl>
                      <p:spTgt spid="3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28"/>
                                        </p:tgtEl>
                                        <p:attrNameLst>
                                          <p:attrName>fillcolor</p:attrName>
                                        </p:attrNameLst>
                                      </p:cBhvr>
                                      <p:to>
                                        <a:schemeClr val="accent2"/>
                                      </p:to>
                                    </p:animClr>
                                    <p:set>
                                      <p:cBhvr>
                                        <p:cTn id="42" dur="2000" fill="hold"/>
                                        <p:tgtEl>
                                          <p:spTgt spid="28"/>
                                        </p:tgtEl>
                                        <p:attrNameLst>
                                          <p:attrName>fill.type</p:attrName>
                                        </p:attrNameLst>
                                      </p:cBhvr>
                                      <p:to>
                                        <p:strVal val="solid"/>
                                      </p:to>
                                    </p:set>
                                    <p:set>
                                      <p:cBhvr>
                                        <p:cTn id="43" dur="2000" fill="hold"/>
                                        <p:tgtEl>
                                          <p:spTgt spid="28"/>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sai-1.wav"/>
                                        </p:tgtEl>
                                      </p:cMediaNode>
                                    </p:audio>
                                  </p:subTnLst>
                                </p:cTn>
                              </p:par>
                              <p:par>
                                <p:cTn id="44" presetID="1" presetClass="entr" presetSubtype="0"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seq concurrent="1" nextAc="seek">
              <p:cTn id="46" restart="whenNotActive" fill="hold" evtFilter="cancelBubble" nodeType="interactiveSeq">
                <p:stCondLst>
                  <p:cond evt="onClick" delay="0">
                    <p:tgtEl>
                      <p:spTgt spid="32"/>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27"/>
                                        </p:tgtEl>
                                        <p:attrNameLst>
                                          <p:attrName>fillcolor</p:attrName>
                                        </p:attrNameLst>
                                      </p:cBhvr>
                                      <p:to>
                                        <a:schemeClr val="accent2"/>
                                      </p:to>
                                    </p:animClr>
                                    <p:set>
                                      <p:cBhvr>
                                        <p:cTn id="51" dur="2000" fill="hold"/>
                                        <p:tgtEl>
                                          <p:spTgt spid="27"/>
                                        </p:tgtEl>
                                        <p:attrNameLst>
                                          <p:attrName>fill.type</p:attrName>
                                        </p:attrNameLst>
                                      </p:cBhvr>
                                      <p:to>
                                        <p:strVal val="solid"/>
                                      </p:to>
                                    </p:set>
                                    <p:set>
                                      <p:cBhvr>
                                        <p:cTn id="52" dur="2000" fill="hold"/>
                                        <p:tgtEl>
                                          <p:spTgt spid="27"/>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55" restart="whenNotActive" fill="hold" evtFilter="cancelBubble" nodeType="interactiveSeq">
                <p:stCondLst>
                  <p:cond evt="onClick" delay="0">
                    <p:tgtEl>
                      <p:spTgt spid="31"/>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29"/>
                                        </p:tgtEl>
                                        <p:attrNameLst>
                                          <p:attrName>fillcolor</p:attrName>
                                        </p:attrNameLst>
                                      </p:cBhvr>
                                      <p:to>
                                        <a:schemeClr val="accent2"/>
                                      </p:to>
                                    </p:animClr>
                                    <p:set>
                                      <p:cBhvr>
                                        <p:cTn id="60" dur="2000" fill="hold"/>
                                        <p:tgtEl>
                                          <p:spTgt spid="29"/>
                                        </p:tgtEl>
                                        <p:attrNameLst>
                                          <p:attrName>fill.type</p:attrName>
                                        </p:attrNameLst>
                                      </p:cBhvr>
                                      <p:to>
                                        <p:strVal val="solid"/>
                                      </p:to>
                                    </p:set>
                                    <p:set>
                                      <p:cBhvr>
                                        <p:cTn id="61" dur="2000" fill="hold"/>
                                        <p:tgtEl>
                                          <p:spTgt spid="2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childTnLst>
        </p:cTn>
      </p:par>
    </p:tnLst>
    <p:bldLst>
      <p:bldP spid="43" grpId="0"/>
      <p:bldP spid="4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56.png"/>
          <p:cNvPicPr>
            <a:picLocks noChangeAspect="1"/>
          </p:cNvPicPr>
          <p:nvPr/>
        </p:nvPicPr>
        <p:blipFill>
          <a:blip r:embed="rId4" cstate="print"/>
          <a:stretch>
            <a:fillRect/>
          </a:stretch>
        </p:blipFill>
        <p:spPr>
          <a:xfrm>
            <a:off x="3868453" y="2198121"/>
            <a:ext cx="4684296" cy="575440"/>
          </a:xfrm>
          <a:prstGeom prst="rect">
            <a:avLst/>
          </a:prstGeom>
        </p:spPr>
      </p:pic>
      <p:sp>
        <p:nvSpPr>
          <p:cNvPr id="3" name="Oval 2"/>
          <p:cNvSpPr/>
          <p:nvPr/>
        </p:nvSpPr>
        <p:spPr>
          <a:xfrm>
            <a:off x="2649253" y="3036321"/>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1456.png"/>
          <p:cNvPicPr>
            <a:picLocks noChangeAspect="1"/>
          </p:cNvPicPr>
          <p:nvPr/>
        </p:nvPicPr>
        <p:blipFill>
          <a:blip r:embed="rId4" cstate="print"/>
          <a:stretch>
            <a:fillRect/>
          </a:stretch>
        </p:blipFill>
        <p:spPr>
          <a:xfrm>
            <a:off x="3868453" y="3036321"/>
            <a:ext cx="4684296" cy="575440"/>
          </a:xfrm>
          <a:prstGeom prst="rect">
            <a:avLst/>
          </a:prstGeom>
        </p:spPr>
      </p:pic>
      <p:pic>
        <p:nvPicPr>
          <p:cNvPr id="5" name="Picture 4" descr="1456.png"/>
          <p:cNvPicPr>
            <a:picLocks noChangeAspect="1"/>
          </p:cNvPicPr>
          <p:nvPr/>
        </p:nvPicPr>
        <p:blipFill>
          <a:blip r:embed="rId4" cstate="print"/>
          <a:stretch>
            <a:fillRect/>
          </a:stretch>
        </p:blipFill>
        <p:spPr>
          <a:xfrm>
            <a:off x="3868453" y="4026921"/>
            <a:ext cx="4684296" cy="575440"/>
          </a:xfrm>
          <a:prstGeom prst="rect">
            <a:avLst/>
          </a:prstGeom>
        </p:spPr>
      </p:pic>
      <p:sp>
        <p:nvSpPr>
          <p:cNvPr id="7" name="Oval 6"/>
          <p:cNvSpPr/>
          <p:nvPr/>
        </p:nvSpPr>
        <p:spPr>
          <a:xfrm>
            <a:off x="2649253" y="3950721"/>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val 7"/>
          <p:cNvSpPr/>
          <p:nvPr/>
        </p:nvSpPr>
        <p:spPr>
          <a:xfrm>
            <a:off x="2649253" y="2121921"/>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2750853" y="3112521"/>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12" name="TextBox 11"/>
          <p:cNvSpPr txBox="1"/>
          <p:nvPr/>
        </p:nvSpPr>
        <p:spPr>
          <a:xfrm>
            <a:off x="2750853" y="4026921"/>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13" name="TextBox 12"/>
          <p:cNvSpPr txBox="1"/>
          <p:nvPr/>
        </p:nvSpPr>
        <p:spPr>
          <a:xfrm>
            <a:off x="2750853" y="2198121"/>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14" name="TextBox 13"/>
          <p:cNvSpPr txBox="1"/>
          <p:nvPr/>
        </p:nvSpPr>
        <p:spPr>
          <a:xfrm>
            <a:off x="4071653" y="2274321"/>
            <a:ext cx="4368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Sang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ngày</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mới</a:t>
            </a:r>
            <a:endPar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15" name="TextBox 14"/>
          <p:cNvSpPr txBox="1"/>
          <p:nvPr/>
        </p:nvSpPr>
        <p:spPr>
          <a:xfrm>
            <a:off x="3970053" y="3112521"/>
            <a:ext cx="4368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Giao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thừa</a:t>
            </a:r>
            <a:endPar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16" name="TextBox 15"/>
          <p:cNvSpPr txBox="1"/>
          <p:nvPr/>
        </p:nvSpPr>
        <p:spPr>
          <a:xfrm>
            <a:off x="3970053" y="4026921"/>
            <a:ext cx="4368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Tất</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niên</a:t>
            </a:r>
            <a:endPar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pic>
        <p:nvPicPr>
          <p:cNvPr id="18" name="Picture 17" descr="112.png"/>
          <p:cNvPicPr>
            <a:picLocks noChangeAspect="1"/>
          </p:cNvPicPr>
          <p:nvPr/>
        </p:nvPicPr>
        <p:blipFill>
          <a:blip r:embed="rId5" cstate="print"/>
          <a:stretch>
            <a:fillRect/>
          </a:stretch>
        </p:blipFill>
        <p:spPr>
          <a:xfrm>
            <a:off x="-580246" y="-330527"/>
            <a:ext cx="12192000" cy="2604848"/>
          </a:xfrm>
          <a:prstGeom prst="rect">
            <a:avLst/>
          </a:prstGeom>
        </p:spPr>
      </p:pic>
      <p:sp>
        <p:nvSpPr>
          <p:cNvPr id="19" name="TextBox 18"/>
          <p:cNvSpPr txBox="1"/>
          <p:nvPr/>
        </p:nvSpPr>
        <p:spPr>
          <a:xfrm>
            <a:off x="1681199" y="515690"/>
            <a:ext cx="8432800" cy="954107"/>
          </a:xfrm>
          <a:prstGeom prst="rect">
            <a:avLst/>
          </a:prstGeom>
          <a:noFill/>
        </p:spPr>
        <p:txBody>
          <a:bodyPr wrap="square" rtlCol="0">
            <a:spAutoFit/>
          </a:bodyPr>
          <a:lstStyle/>
          <a:p>
            <a:pPr lvl="0" algn="ctr"/>
            <a:r>
              <a:rPr lang="en-US" sz="2800" b="1" dirty="0">
                <a:solidFill>
                  <a:prstClr val="black"/>
                </a:solidFill>
                <a:highlight>
                  <a:srgbClr val="FFFF00"/>
                </a:highlight>
                <a:latin typeface="Times New Roman" panose="02020603050405020304" pitchFamily="18" charset="0"/>
                <a:cs typeface="Times New Roman" panose="02020603050405020304" pitchFamily="18" charset="0"/>
              </a:rPr>
              <a:t>3. </a:t>
            </a:r>
            <a:r>
              <a:rPr lang="en-US" sz="2800" b="1" dirty="0" err="1">
                <a:solidFill>
                  <a:prstClr val="black"/>
                </a:solidFill>
                <a:highlight>
                  <a:srgbClr val="FFFF00"/>
                </a:highlight>
                <a:latin typeface="Times New Roman" panose="02020603050405020304" pitchFamily="18" charset="0"/>
                <a:cs typeface="Times New Roman" panose="02020603050405020304" pitchFamily="18" charset="0"/>
              </a:rPr>
              <a:t>Khoảnh</a:t>
            </a:r>
            <a:r>
              <a:rPr lang="en-US" sz="28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2800" b="1" dirty="0" err="1">
                <a:solidFill>
                  <a:prstClr val="black"/>
                </a:solidFill>
                <a:highlight>
                  <a:srgbClr val="FFFF00"/>
                </a:highlight>
                <a:latin typeface="Times New Roman" panose="02020603050405020304" pitchFamily="18" charset="0"/>
                <a:cs typeface="Times New Roman" panose="02020603050405020304" pitchFamily="18" charset="0"/>
              </a:rPr>
              <a:t>khắc</a:t>
            </a:r>
            <a:r>
              <a:rPr lang="en-US" sz="28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2800" b="1" dirty="0" err="1">
                <a:solidFill>
                  <a:prstClr val="black"/>
                </a:solidFill>
                <a:highlight>
                  <a:srgbClr val="FFFF00"/>
                </a:highlight>
                <a:latin typeface="Times New Roman" panose="02020603050405020304" pitchFamily="18" charset="0"/>
                <a:cs typeface="Times New Roman" panose="02020603050405020304" pitchFamily="18" charset="0"/>
              </a:rPr>
              <a:t>chuyển</a:t>
            </a:r>
            <a:r>
              <a:rPr lang="en-US" sz="28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2800" b="1" dirty="0" err="1">
                <a:solidFill>
                  <a:prstClr val="black"/>
                </a:solidFill>
                <a:highlight>
                  <a:srgbClr val="FFFF00"/>
                </a:highlight>
                <a:latin typeface="Times New Roman" panose="02020603050405020304" pitchFamily="18" charset="0"/>
                <a:cs typeface="Times New Roman" panose="02020603050405020304" pitchFamily="18" charset="0"/>
              </a:rPr>
              <a:t>tiếp</a:t>
            </a:r>
            <a:r>
              <a:rPr lang="en-US" sz="28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2800" b="1" dirty="0" err="1">
                <a:solidFill>
                  <a:prstClr val="black"/>
                </a:solidFill>
                <a:highlight>
                  <a:srgbClr val="FFFF00"/>
                </a:highlight>
                <a:latin typeface="Times New Roman" panose="02020603050405020304" pitchFamily="18" charset="0"/>
                <a:cs typeface="Times New Roman" panose="02020603050405020304" pitchFamily="18" charset="0"/>
              </a:rPr>
              <a:t>từ</a:t>
            </a:r>
            <a:r>
              <a:rPr lang="en-US" sz="28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2800" b="1" dirty="0" err="1">
                <a:solidFill>
                  <a:prstClr val="black"/>
                </a:solidFill>
                <a:highlight>
                  <a:srgbClr val="FFFF00"/>
                </a:highlight>
                <a:latin typeface="Times New Roman" panose="02020603050405020304" pitchFamily="18" charset="0"/>
                <a:cs typeface="Times New Roman" panose="02020603050405020304" pitchFamily="18" charset="0"/>
              </a:rPr>
              <a:t>năm</a:t>
            </a:r>
            <a:r>
              <a:rPr lang="en-US" sz="28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2800" b="1" dirty="0" err="1">
                <a:solidFill>
                  <a:prstClr val="black"/>
                </a:solidFill>
                <a:highlight>
                  <a:srgbClr val="FFFF00"/>
                </a:highlight>
                <a:latin typeface="Times New Roman" panose="02020603050405020304" pitchFamily="18" charset="0"/>
                <a:cs typeface="Times New Roman" panose="02020603050405020304" pitchFamily="18" charset="0"/>
              </a:rPr>
              <a:t>này</a:t>
            </a:r>
            <a:r>
              <a:rPr lang="en-US" sz="2800" b="1" dirty="0">
                <a:solidFill>
                  <a:prstClr val="black"/>
                </a:solidFill>
                <a:highlight>
                  <a:srgbClr val="FFFF00"/>
                </a:highlight>
                <a:latin typeface="Times New Roman" panose="02020603050405020304" pitchFamily="18" charset="0"/>
                <a:cs typeface="Times New Roman" panose="02020603050405020304" pitchFamily="18" charset="0"/>
              </a:rPr>
              <a:t> sang </a:t>
            </a:r>
            <a:r>
              <a:rPr lang="en-US" sz="2800" b="1" dirty="0" err="1">
                <a:solidFill>
                  <a:prstClr val="black"/>
                </a:solidFill>
                <a:highlight>
                  <a:srgbClr val="FFFF00"/>
                </a:highlight>
                <a:latin typeface="Times New Roman" panose="02020603050405020304" pitchFamily="18" charset="0"/>
                <a:cs typeface="Times New Roman" panose="02020603050405020304" pitchFamily="18" charset="0"/>
              </a:rPr>
              <a:t>năm</a:t>
            </a:r>
            <a:r>
              <a:rPr lang="en-US" sz="28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2800" b="1" dirty="0" err="1">
                <a:solidFill>
                  <a:prstClr val="black"/>
                </a:solidFill>
                <a:highlight>
                  <a:srgbClr val="FFFF00"/>
                </a:highlight>
                <a:latin typeface="Times New Roman" panose="02020603050405020304" pitchFamily="18" charset="0"/>
                <a:cs typeface="Times New Roman" panose="02020603050405020304" pitchFamily="18" charset="0"/>
              </a:rPr>
              <a:t>khác</a:t>
            </a:r>
            <a:r>
              <a:rPr lang="en-US" sz="28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2800" b="1" dirty="0" err="1">
                <a:solidFill>
                  <a:prstClr val="black"/>
                </a:solidFill>
                <a:highlight>
                  <a:srgbClr val="FFFF00"/>
                </a:highlight>
                <a:latin typeface="Times New Roman" panose="02020603050405020304" pitchFamily="18" charset="0"/>
                <a:cs typeface="Times New Roman" panose="02020603050405020304" pitchFamily="18" charset="0"/>
              </a:rPr>
              <a:t>gọi</a:t>
            </a:r>
            <a:r>
              <a:rPr lang="en-US" sz="28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2800" b="1" dirty="0" err="1">
                <a:solidFill>
                  <a:prstClr val="black"/>
                </a:solidFill>
                <a:highlight>
                  <a:srgbClr val="FFFF00"/>
                </a:highlight>
                <a:latin typeface="Times New Roman" panose="02020603050405020304" pitchFamily="18" charset="0"/>
                <a:cs typeface="Times New Roman" panose="02020603050405020304" pitchFamily="18" charset="0"/>
              </a:rPr>
              <a:t>là</a:t>
            </a:r>
            <a:r>
              <a:rPr lang="en-US" sz="28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2800" b="1" dirty="0" err="1">
                <a:solidFill>
                  <a:prstClr val="black"/>
                </a:solidFill>
                <a:highlight>
                  <a:srgbClr val="FFFF00"/>
                </a:highlight>
                <a:latin typeface="Times New Roman" panose="02020603050405020304" pitchFamily="18" charset="0"/>
                <a:cs typeface="Times New Roman" panose="02020603050405020304" pitchFamily="18" charset="0"/>
              </a:rPr>
              <a:t>gì</a:t>
            </a:r>
            <a:r>
              <a:rPr lang="en-US" sz="2800" b="1" dirty="0">
                <a:solidFill>
                  <a:prstClr val="black"/>
                </a:solidFill>
                <a:highlight>
                  <a:srgbClr val="FFFF00"/>
                </a:highlight>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cs typeface="Times New Roman" panose="02020603050405020304" pitchFamily="18" charset="0"/>
            </a:endParaRPr>
          </a:p>
        </p:txBody>
      </p:sp>
      <p:pic>
        <p:nvPicPr>
          <p:cNvPr id="20" name="Picture 19" descr="tich.png"/>
          <p:cNvPicPr>
            <a:picLocks noChangeAspect="1"/>
          </p:cNvPicPr>
          <p:nvPr/>
        </p:nvPicPr>
        <p:blipFill>
          <a:blip r:embed="rId6" cstate="print"/>
          <a:stretch>
            <a:fillRect/>
          </a:stretch>
        </p:blipFill>
        <p:spPr>
          <a:xfrm>
            <a:off x="8643653" y="2883921"/>
            <a:ext cx="965200" cy="723900"/>
          </a:xfrm>
          <a:prstGeom prst="rect">
            <a:avLst/>
          </a:prstGeom>
        </p:spPr>
      </p:pic>
      <p:pic>
        <p:nvPicPr>
          <p:cNvPr id="21" name="Picture 20" descr="sai.png"/>
          <p:cNvPicPr>
            <a:picLocks noChangeAspect="1"/>
          </p:cNvPicPr>
          <p:nvPr/>
        </p:nvPicPr>
        <p:blipFill>
          <a:blip r:embed="rId7" cstate="print"/>
          <a:stretch>
            <a:fillRect/>
          </a:stretch>
        </p:blipFill>
        <p:spPr>
          <a:xfrm>
            <a:off x="8643653" y="2198121"/>
            <a:ext cx="711200" cy="533400"/>
          </a:xfrm>
          <a:prstGeom prst="rect">
            <a:avLst/>
          </a:prstGeom>
        </p:spPr>
      </p:pic>
      <p:pic>
        <p:nvPicPr>
          <p:cNvPr id="22" name="Picture 21" descr="sai.png"/>
          <p:cNvPicPr>
            <a:picLocks noChangeAspect="1"/>
          </p:cNvPicPr>
          <p:nvPr/>
        </p:nvPicPr>
        <p:blipFill>
          <a:blip r:embed="rId7" cstate="print"/>
          <a:stretch>
            <a:fillRect/>
          </a:stretch>
        </p:blipFill>
        <p:spPr>
          <a:xfrm>
            <a:off x="8643653" y="4026921"/>
            <a:ext cx="711200" cy="533400"/>
          </a:xfrm>
          <a:prstGeom prst="rect">
            <a:avLst/>
          </a:prstGeom>
        </p:spPr>
      </p:pic>
      <p:pic>
        <p:nvPicPr>
          <p:cNvPr id="24" name="Picture 23">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02292" y="5468585"/>
            <a:ext cx="1389415" cy="1389415"/>
          </a:xfrm>
          <a:prstGeom prst="rect">
            <a:avLst/>
          </a:prstGeom>
        </p:spPr>
      </p:pic>
    </p:spTree>
    <p:extLst>
      <p:ext uri="{BB962C8B-B14F-4D97-AF65-F5344CB8AC3E}">
        <p14:creationId xmlns:p14="http://schemas.microsoft.com/office/powerpoint/2010/main" val="217613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80">
                                          <p:stCondLst>
                                            <p:cond delay="0"/>
                                          </p:stCondLst>
                                        </p:cTn>
                                        <p:tgtEl>
                                          <p:spTgt spid="19"/>
                                        </p:tgtEl>
                                      </p:cBhvr>
                                    </p:animEffect>
                                    <p:anim calcmode="lin" valueType="num">
                                      <p:cBhvr>
                                        <p:cTn id="11"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6" dur="26">
                                          <p:stCondLst>
                                            <p:cond delay="650"/>
                                          </p:stCondLst>
                                        </p:cTn>
                                        <p:tgtEl>
                                          <p:spTgt spid="19"/>
                                        </p:tgtEl>
                                      </p:cBhvr>
                                      <p:to x="100000" y="60000"/>
                                    </p:animScale>
                                    <p:animScale>
                                      <p:cBhvr>
                                        <p:cTn id="17" dur="166" decel="50000">
                                          <p:stCondLst>
                                            <p:cond delay="676"/>
                                          </p:stCondLst>
                                        </p:cTn>
                                        <p:tgtEl>
                                          <p:spTgt spid="19"/>
                                        </p:tgtEl>
                                      </p:cBhvr>
                                      <p:to x="100000" y="100000"/>
                                    </p:animScale>
                                    <p:animScale>
                                      <p:cBhvr>
                                        <p:cTn id="18" dur="26">
                                          <p:stCondLst>
                                            <p:cond delay="1312"/>
                                          </p:stCondLst>
                                        </p:cTn>
                                        <p:tgtEl>
                                          <p:spTgt spid="19"/>
                                        </p:tgtEl>
                                      </p:cBhvr>
                                      <p:to x="100000" y="80000"/>
                                    </p:animScale>
                                    <p:animScale>
                                      <p:cBhvr>
                                        <p:cTn id="19" dur="166" decel="50000">
                                          <p:stCondLst>
                                            <p:cond delay="1338"/>
                                          </p:stCondLst>
                                        </p:cTn>
                                        <p:tgtEl>
                                          <p:spTgt spid="19"/>
                                        </p:tgtEl>
                                      </p:cBhvr>
                                      <p:to x="100000" y="100000"/>
                                    </p:animScale>
                                    <p:animScale>
                                      <p:cBhvr>
                                        <p:cTn id="20" dur="26">
                                          <p:stCondLst>
                                            <p:cond delay="1642"/>
                                          </p:stCondLst>
                                        </p:cTn>
                                        <p:tgtEl>
                                          <p:spTgt spid="19"/>
                                        </p:tgtEl>
                                      </p:cBhvr>
                                      <p:to x="100000" y="90000"/>
                                    </p:animScale>
                                    <p:animScale>
                                      <p:cBhvr>
                                        <p:cTn id="21" dur="166" decel="50000">
                                          <p:stCondLst>
                                            <p:cond delay="1668"/>
                                          </p:stCondLst>
                                        </p:cTn>
                                        <p:tgtEl>
                                          <p:spTgt spid="19"/>
                                        </p:tgtEl>
                                      </p:cBhvr>
                                      <p:to x="100000" y="100000"/>
                                    </p:animScale>
                                    <p:animScale>
                                      <p:cBhvr>
                                        <p:cTn id="22" dur="26">
                                          <p:stCondLst>
                                            <p:cond delay="1808"/>
                                          </p:stCondLst>
                                        </p:cTn>
                                        <p:tgtEl>
                                          <p:spTgt spid="19"/>
                                        </p:tgtEl>
                                      </p:cBhvr>
                                      <p:to x="100000" y="95000"/>
                                    </p:animScale>
                                    <p:animScale>
                                      <p:cBhvr>
                                        <p:cTn id="23" dur="166" decel="50000">
                                          <p:stCondLst>
                                            <p:cond delay="1834"/>
                                          </p:stCondLst>
                                        </p:cTn>
                                        <p:tgtEl>
                                          <p:spTgt spid="19"/>
                                        </p:tgtEl>
                                      </p:cBhvr>
                                      <p:to x="100000" y="100000"/>
                                    </p:animScale>
                                  </p:childTnLst>
                                </p:cTn>
                              </p:par>
                              <p:par>
                                <p:cTn id="24" presetID="1"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3"/>
                                        </p:tgtEl>
                                        <p:attrNameLst>
                                          <p:attrName>fillcolor</p:attrName>
                                        </p:attrNameLst>
                                      </p:cBhvr>
                                      <p:to>
                                        <a:srgbClr val="3399FF"/>
                                      </p:to>
                                    </p:animClr>
                                    <p:set>
                                      <p:cBhvr>
                                        <p:cTn id="33" dur="2000" fill="hold"/>
                                        <p:tgtEl>
                                          <p:spTgt spid="3"/>
                                        </p:tgtEl>
                                        <p:attrNameLst>
                                          <p:attrName>fill.type</p:attrName>
                                        </p:attrNameLst>
                                      </p:cBhvr>
                                      <p:to>
                                        <p:strVal val="solid"/>
                                      </p:to>
                                    </p:set>
                                    <p:set>
                                      <p:cBhvr>
                                        <p:cTn id="34" dur="2000" fill="hold"/>
                                        <p:tgtEl>
                                          <p:spTgt spid="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applause.wav"/>
                                        </p:tgtEl>
                                      </p:cMediaNode>
                                    </p:audio>
                                  </p:sub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8"/>
                                        </p:tgtEl>
                                        <p:attrNameLst>
                                          <p:attrName>fillcolor</p:attrName>
                                        </p:attrNameLst>
                                      </p:cBhvr>
                                      <p:to>
                                        <a:schemeClr val="accent2"/>
                                      </p:to>
                                    </p:animClr>
                                    <p:set>
                                      <p:cBhvr>
                                        <p:cTn id="44" dur="2000" fill="hold"/>
                                        <p:tgtEl>
                                          <p:spTgt spid="8"/>
                                        </p:tgtEl>
                                        <p:attrNameLst>
                                          <p:attrName>fill.type</p:attrName>
                                        </p:attrNameLst>
                                      </p:cBhvr>
                                      <p:to>
                                        <p:strVal val="solid"/>
                                      </p:to>
                                    </p:set>
                                    <p:set>
                                      <p:cBhvr>
                                        <p:cTn id="45" dur="2000" fill="hold"/>
                                        <p:tgtEl>
                                          <p:spTgt spid="8"/>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sai-1.wav"/>
                                        </p:tgtEl>
                                      </p:cMediaNode>
                                    </p:audio>
                                  </p:subTnLst>
                                </p:cTn>
                              </p:par>
                              <p:par>
                                <p:cTn id="46" presetID="1"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7"/>
                                        </p:tgtEl>
                                        <p:attrNameLst>
                                          <p:attrName>fillcolor</p:attrName>
                                        </p:attrNameLst>
                                      </p:cBhvr>
                                      <p:to>
                                        <a:schemeClr val="accent2"/>
                                      </p:to>
                                    </p:animClr>
                                    <p:set>
                                      <p:cBhvr>
                                        <p:cTn id="53" dur="2000" fill="hold"/>
                                        <p:tgtEl>
                                          <p:spTgt spid="7"/>
                                        </p:tgtEl>
                                        <p:attrNameLst>
                                          <p:attrName>fill.type</p:attrName>
                                        </p:attrNameLst>
                                      </p:cBhvr>
                                      <p:to>
                                        <p:strVal val="solid"/>
                                      </p:to>
                                    </p:set>
                                    <p:set>
                                      <p:cBhvr>
                                        <p:cTn id="54" dur="2000" fill="hold"/>
                                        <p:tgtEl>
                                          <p:spTgt spid="7"/>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1.wav"/>
                                        </p:tgtEl>
                                      </p:cMediaNode>
                                    </p:audio>
                                  </p:subTnLst>
                                </p:cTn>
                              </p:par>
                              <p:par>
                                <p:cTn id="55" presetID="1"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34A9F5A7-4273-4720-A78E-D6B9625248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70049" y="-2670048"/>
            <a:ext cx="6858000" cy="12198096"/>
          </a:xfrm>
          <a:prstGeom prst="rect">
            <a:avLst/>
          </a:prstGeom>
        </p:spPr>
      </p:pic>
      <p:pic>
        <p:nvPicPr>
          <p:cNvPr id="62" name="图片 61">
            <a:extLst>
              <a:ext uri="{FF2B5EF4-FFF2-40B4-BE49-F238E27FC236}">
                <a16:creationId xmlns:a16="http://schemas.microsoft.com/office/drawing/2014/main" id="{BD78EEE6-5678-438A-A484-8BDC1DF8F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2015612" cy="2538530"/>
          </a:xfrm>
          <a:prstGeom prst="rect">
            <a:avLst/>
          </a:prstGeom>
        </p:spPr>
      </p:pic>
      <p:pic>
        <p:nvPicPr>
          <p:cNvPr id="63" name="图片 62">
            <a:extLst>
              <a:ext uri="{FF2B5EF4-FFF2-40B4-BE49-F238E27FC236}">
                <a16:creationId xmlns:a16="http://schemas.microsoft.com/office/drawing/2014/main" id="{EFA1392F-6085-47D3-AB66-0E53ACDB4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182486" y="1"/>
            <a:ext cx="2015612" cy="2538530"/>
          </a:xfrm>
          <a:prstGeom prst="rect">
            <a:avLst/>
          </a:prstGeom>
        </p:spPr>
      </p:pic>
      <p:grpSp>
        <p:nvGrpSpPr>
          <p:cNvPr id="64" name="组合 63">
            <a:extLst>
              <a:ext uri="{FF2B5EF4-FFF2-40B4-BE49-F238E27FC236}">
                <a16:creationId xmlns:a16="http://schemas.microsoft.com/office/drawing/2014/main" id="{69622338-5963-41FD-A0CB-072F07462EA4}"/>
              </a:ext>
            </a:extLst>
          </p:cNvPr>
          <p:cNvGrpSpPr/>
          <p:nvPr/>
        </p:nvGrpSpPr>
        <p:grpSpPr>
          <a:xfrm>
            <a:off x="1" y="4352925"/>
            <a:ext cx="2609850" cy="2505075"/>
            <a:chOff x="0" y="2928731"/>
            <a:chExt cx="3390615" cy="3929269"/>
          </a:xfrm>
        </p:grpSpPr>
        <p:pic>
          <p:nvPicPr>
            <p:cNvPr id="65" name="图片 64">
              <a:extLst>
                <a:ext uri="{FF2B5EF4-FFF2-40B4-BE49-F238E27FC236}">
                  <a16:creationId xmlns:a16="http://schemas.microsoft.com/office/drawing/2014/main" id="{41046205-ED50-42B5-88B5-8A2DEEC50BF2}"/>
                </a:ext>
              </a:extLst>
            </p:cNvPr>
            <p:cNvPicPr>
              <a:picLocks noChangeAspect="1"/>
            </p:cNvPicPr>
            <p:nvPr/>
          </p:nvPicPr>
          <p:blipFill rotWithShape="1">
            <a:blip r:embed="rId4">
              <a:extLst>
                <a:ext uri="{28A0092B-C50C-407E-A947-70E740481C1C}">
                  <a14:useLocalDpi xmlns:a14="http://schemas.microsoft.com/office/drawing/2010/main" val="0"/>
                </a:ext>
              </a:extLst>
            </a:blip>
            <a:srcRect t="53020" r="72190"/>
            <a:stretch/>
          </p:blipFill>
          <p:spPr>
            <a:xfrm>
              <a:off x="0" y="2928731"/>
              <a:ext cx="3390615" cy="3929269"/>
            </a:xfrm>
            <a:prstGeom prst="rect">
              <a:avLst/>
            </a:prstGeom>
          </p:spPr>
        </p:pic>
        <p:pic>
          <p:nvPicPr>
            <p:cNvPr id="66" name="图片 65">
              <a:extLst>
                <a:ext uri="{FF2B5EF4-FFF2-40B4-BE49-F238E27FC236}">
                  <a16:creationId xmlns:a16="http://schemas.microsoft.com/office/drawing/2014/main" id="{80DC3D88-40E1-46BC-9D87-7700F293AB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81" y="5384165"/>
              <a:ext cx="1750141" cy="1473834"/>
            </a:xfrm>
            <a:prstGeom prst="rect">
              <a:avLst/>
            </a:prstGeom>
          </p:spPr>
        </p:pic>
      </p:grpSp>
      <p:grpSp>
        <p:nvGrpSpPr>
          <p:cNvPr id="67" name="组合 66">
            <a:extLst>
              <a:ext uri="{FF2B5EF4-FFF2-40B4-BE49-F238E27FC236}">
                <a16:creationId xmlns:a16="http://schemas.microsoft.com/office/drawing/2014/main" id="{0E7812E9-3241-456E-8E5D-810739BD5722}"/>
              </a:ext>
            </a:extLst>
          </p:cNvPr>
          <p:cNvGrpSpPr/>
          <p:nvPr/>
        </p:nvGrpSpPr>
        <p:grpSpPr>
          <a:xfrm flipH="1">
            <a:off x="9648824" y="3895725"/>
            <a:ext cx="2549272" cy="2962275"/>
            <a:chOff x="0" y="2928731"/>
            <a:chExt cx="3390615" cy="3929269"/>
          </a:xfrm>
        </p:grpSpPr>
        <p:pic>
          <p:nvPicPr>
            <p:cNvPr id="68" name="图片 67">
              <a:extLst>
                <a:ext uri="{FF2B5EF4-FFF2-40B4-BE49-F238E27FC236}">
                  <a16:creationId xmlns:a16="http://schemas.microsoft.com/office/drawing/2014/main" id="{D2B645EE-F151-4B24-94BE-C4645A083135}"/>
                </a:ext>
              </a:extLst>
            </p:cNvPr>
            <p:cNvPicPr>
              <a:picLocks noChangeAspect="1"/>
            </p:cNvPicPr>
            <p:nvPr/>
          </p:nvPicPr>
          <p:blipFill rotWithShape="1">
            <a:blip r:embed="rId4">
              <a:extLst>
                <a:ext uri="{28A0092B-C50C-407E-A947-70E740481C1C}">
                  <a14:useLocalDpi xmlns:a14="http://schemas.microsoft.com/office/drawing/2010/main" val="0"/>
                </a:ext>
              </a:extLst>
            </a:blip>
            <a:srcRect t="53020" r="72190"/>
            <a:stretch/>
          </p:blipFill>
          <p:spPr>
            <a:xfrm>
              <a:off x="0" y="2928731"/>
              <a:ext cx="3390615" cy="3929269"/>
            </a:xfrm>
            <a:prstGeom prst="rect">
              <a:avLst/>
            </a:prstGeom>
          </p:spPr>
        </p:pic>
        <p:pic>
          <p:nvPicPr>
            <p:cNvPr id="69" name="图片 68">
              <a:extLst>
                <a:ext uri="{FF2B5EF4-FFF2-40B4-BE49-F238E27FC236}">
                  <a16:creationId xmlns:a16="http://schemas.microsoft.com/office/drawing/2014/main" id="{5EDABB64-F3DF-4B74-B621-61175CA787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81" y="5384165"/>
              <a:ext cx="1750141" cy="1473834"/>
            </a:xfrm>
            <a:prstGeom prst="rect">
              <a:avLst/>
            </a:prstGeom>
          </p:spPr>
        </p:pic>
      </p:grpSp>
      <p:pic>
        <p:nvPicPr>
          <p:cNvPr id="70" name="图片 69">
            <a:extLst>
              <a:ext uri="{FF2B5EF4-FFF2-40B4-BE49-F238E27FC236}">
                <a16:creationId xmlns:a16="http://schemas.microsoft.com/office/drawing/2014/main" id="{446A12DE-648A-471E-9321-F833AF72A900}"/>
              </a:ext>
            </a:extLst>
          </p:cNvPr>
          <p:cNvPicPr>
            <a:picLocks noChangeAspect="1"/>
          </p:cNvPicPr>
          <p:nvPr/>
        </p:nvPicPr>
        <p:blipFill rotWithShape="1">
          <a:blip r:embed="rId6">
            <a:extLst>
              <a:ext uri="{28A0092B-C50C-407E-A947-70E740481C1C}">
                <a14:useLocalDpi xmlns:a14="http://schemas.microsoft.com/office/drawing/2010/main" val="0"/>
              </a:ext>
            </a:extLst>
          </a:blip>
          <a:srcRect b="59857"/>
          <a:stretch/>
        </p:blipFill>
        <p:spPr>
          <a:xfrm>
            <a:off x="5525892" y="1043592"/>
            <a:ext cx="4571355" cy="2753032"/>
          </a:xfrm>
          <a:prstGeom prst="rect">
            <a:avLst/>
          </a:prstGeom>
        </p:spPr>
      </p:pic>
      <p:pic>
        <p:nvPicPr>
          <p:cNvPr id="71" name="图片 70">
            <a:extLst>
              <a:ext uri="{FF2B5EF4-FFF2-40B4-BE49-F238E27FC236}">
                <a16:creationId xmlns:a16="http://schemas.microsoft.com/office/drawing/2014/main" id="{B6600BC2-A372-4B4B-B042-DBE658F5C127}"/>
              </a:ext>
            </a:extLst>
          </p:cNvPr>
          <p:cNvPicPr>
            <a:picLocks noChangeAspect="1"/>
          </p:cNvPicPr>
          <p:nvPr/>
        </p:nvPicPr>
        <p:blipFill rotWithShape="1">
          <a:blip r:embed="rId6">
            <a:extLst>
              <a:ext uri="{28A0092B-C50C-407E-A947-70E740481C1C}">
                <a14:useLocalDpi xmlns:a14="http://schemas.microsoft.com/office/drawing/2010/main" val="0"/>
              </a:ext>
            </a:extLst>
          </a:blip>
          <a:srcRect b="59857"/>
          <a:stretch/>
        </p:blipFill>
        <p:spPr>
          <a:xfrm>
            <a:off x="2826087" y="1832534"/>
            <a:ext cx="4571355" cy="2797644"/>
          </a:xfrm>
          <a:prstGeom prst="rect">
            <a:avLst/>
          </a:prstGeom>
        </p:spPr>
      </p:pic>
      <p:sp>
        <p:nvSpPr>
          <p:cNvPr id="72" name="文本框 71">
            <a:extLst>
              <a:ext uri="{FF2B5EF4-FFF2-40B4-BE49-F238E27FC236}">
                <a16:creationId xmlns:a16="http://schemas.microsoft.com/office/drawing/2014/main" id="{850EAC97-25C6-4637-A6E3-664D083AC90E}"/>
              </a:ext>
            </a:extLst>
          </p:cNvPr>
          <p:cNvSpPr txBox="1"/>
          <p:nvPr/>
        </p:nvSpPr>
        <p:spPr>
          <a:xfrm>
            <a:off x="3617902" y="87521"/>
            <a:ext cx="83835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黑体UI-日本语" panose="02000000000000000000" pitchFamily="2" charset="-128"/>
                <a:sym typeface="字魂93号-萌趣小丸子" panose="00000500000000000000" pitchFamily="2" charset="-122"/>
              </a:rPr>
              <a:t>Yêu</a:t>
            </a:r>
            <a:r>
              <a:rPr kumimoji="0" lang="en-US" altLang="zh-CN" sz="4800" b="1" i="0" u="none" strike="noStrike" kern="1200" cap="none" spc="300" normalizeH="0" noProof="0" dirty="0">
                <a:ln>
                  <a:noFill/>
                </a:ln>
                <a:solidFill>
                  <a:prstClr val="white"/>
                </a:solidFill>
                <a:effectLst/>
                <a:uLnTx/>
                <a:uFillTx/>
                <a:latin typeface="Cambria" panose="02040503050406030204" pitchFamily="18" charset="0"/>
                <a:ea typeface="Cambria" panose="02040503050406030204" pitchFamily="18" charset="0"/>
                <a:cs typeface="..黑体UI-日本语" panose="02000000000000000000" pitchFamily="2" charset="-128"/>
                <a:sym typeface="字魂93号-萌趣小丸子" panose="00000500000000000000" pitchFamily="2" charset="-122"/>
              </a:rPr>
              <a:t> </a:t>
            </a:r>
            <a:r>
              <a:rPr kumimoji="0" lang="en-US" altLang="zh-CN" sz="4800" b="1" i="0" u="none" strike="noStrike" kern="1200" cap="none" spc="300" normalizeH="0" noProof="0" dirty="0" err="1">
                <a:ln>
                  <a:noFill/>
                </a:ln>
                <a:solidFill>
                  <a:prstClr val="white"/>
                </a:solidFill>
                <a:effectLst/>
                <a:uLnTx/>
                <a:uFillTx/>
                <a:latin typeface="Cambria" panose="02040503050406030204" pitchFamily="18" charset="0"/>
                <a:ea typeface="Cambria" panose="02040503050406030204" pitchFamily="18" charset="0"/>
                <a:cs typeface="..黑体UI-日本语" panose="02000000000000000000" pitchFamily="2" charset="-128"/>
                <a:sym typeface="字魂93号-萌趣小丸子" panose="00000500000000000000" pitchFamily="2" charset="-122"/>
              </a:rPr>
              <a:t>cầu</a:t>
            </a:r>
            <a:r>
              <a:rPr kumimoji="0" lang="en-US" altLang="zh-CN" sz="4800" b="1" i="0" u="none" strike="noStrike" kern="1200" cap="none" spc="300" normalizeH="0" noProof="0" dirty="0">
                <a:ln>
                  <a:noFill/>
                </a:ln>
                <a:solidFill>
                  <a:prstClr val="white"/>
                </a:solidFill>
                <a:effectLst/>
                <a:uLnTx/>
                <a:uFillTx/>
                <a:latin typeface="Cambria" panose="02040503050406030204" pitchFamily="18" charset="0"/>
                <a:ea typeface="Cambria" panose="02040503050406030204" pitchFamily="18" charset="0"/>
                <a:cs typeface="..黑体UI-日本语" panose="02000000000000000000" pitchFamily="2" charset="-128"/>
                <a:sym typeface="字魂93号-萌趣小丸子" panose="00000500000000000000" pitchFamily="2" charset="-122"/>
              </a:rPr>
              <a:t> </a:t>
            </a:r>
            <a:r>
              <a:rPr kumimoji="0" lang="en-US" altLang="zh-CN" sz="4800" b="1" i="0" u="none" strike="noStrike" kern="1200" cap="none" spc="300" normalizeH="0" noProof="0" dirty="0" err="1">
                <a:ln>
                  <a:noFill/>
                </a:ln>
                <a:solidFill>
                  <a:prstClr val="white"/>
                </a:solidFill>
                <a:effectLst/>
                <a:uLnTx/>
                <a:uFillTx/>
                <a:latin typeface="Cambria" panose="02040503050406030204" pitchFamily="18" charset="0"/>
                <a:ea typeface="Cambria" panose="02040503050406030204" pitchFamily="18" charset="0"/>
                <a:cs typeface="..黑体UI-日本语" panose="02000000000000000000" pitchFamily="2" charset="-128"/>
                <a:sym typeface="字魂93号-萌趣小丸子" panose="00000500000000000000" pitchFamily="2" charset="-122"/>
              </a:rPr>
              <a:t>cần</a:t>
            </a:r>
            <a:r>
              <a:rPr kumimoji="0" lang="en-US" altLang="zh-CN" sz="4800" b="1" i="0" u="none" strike="noStrike" kern="1200" cap="none" spc="300" normalizeH="0" noProof="0" dirty="0">
                <a:ln>
                  <a:noFill/>
                </a:ln>
                <a:solidFill>
                  <a:prstClr val="white"/>
                </a:solidFill>
                <a:effectLst/>
                <a:uLnTx/>
                <a:uFillTx/>
                <a:latin typeface="Cambria" panose="02040503050406030204" pitchFamily="18" charset="0"/>
                <a:ea typeface="Cambria" panose="02040503050406030204" pitchFamily="18" charset="0"/>
                <a:cs typeface="..黑体UI-日本语" panose="02000000000000000000" pitchFamily="2" charset="-128"/>
                <a:sym typeface="字魂93号-萌趣小丸子" panose="00000500000000000000" pitchFamily="2" charset="-122"/>
              </a:rPr>
              <a:t> </a:t>
            </a:r>
            <a:r>
              <a:rPr kumimoji="0" lang="en-US" altLang="zh-CN" sz="4800" b="1" i="0" u="none" strike="noStrike" kern="1200" cap="none" spc="300" normalizeH="0" noProof="0" dirty="0" err="1">
                <a:ln>
                  <a:noFill/>
                </a:ln>
                <a:solidFill>
                  <a:prstClr val="white"/>
                </a:solidFill>
                <a:effectLst/>
                <a:uLnTx/>
                <a:uFillTx/>
                <a:latin typeface="Cambria" panose="02040503050406030204" pitchFamily="18" charset="0"/>
                <a:ea typeface="Cambria" panose="02040503050406030204" pitchFamily="18" charset="0"/>
                <a:cs typeface="..黑体UI-日本语" panose="02000000000000000000" pitchFamily="2" charset="-128"/>
                <a:sym typeface="字魂93号-萌趣小丸子" panose="00000500000000000000" pitchFamily="2" charset="-122"/>
              </a:rPr>
              <a:t>đạt</a:t>
            </a:r>
            <a:endParaRPr kumimoji="0" lang="en-US" altLang="zh-CN" sz="4800" b="1" i="0" u="none" strike="noStrike" kern="1200" cap="none" spc="300" normalizeH="0" baseline="0" noProof="0" dirty="0">
              <a:ln>
                <a:noFill/>
              </a:ln>
              <a:solidFill>
                <a:prstClr val="white"/>
              </a:solidFill>
              <a:effectLst/>
              <a:uLnTx/>
              <a:uFillTx/>
              <a:latin typeface="Cambria" panose="02040503050406030204" pitchFamily="18" charset="0"/>
              <a:ea typeface="Cambria" panose="02040503050406030204" pitchFamily="18" charset="0"/>
              <a:cs typeface="..黑体UI-日本语" panose="02000000000000000000" pitchFamily="2" charset="-128"/>
              <a:sym typeface="字魂93号-萌趣小丸子" panose="00000500000000000000" pitchFamily="2" charset="-122"/>
            </a:endParaRPr>
          </a:p>
        </p:txBody>
      </p:sp>
      <p:sp>
        <p:nvSpPr>
          <p:cNvPr id="2" name="TextBox 1">
            <a:extLst>
              <a:ext uri="{FF2B5EF4-FFF2-40B4-BE49-F238E27FC236}">
                <a16:creationId xmlns:a16="http://schemas.microsoft.com/office/drawing/2014/main" id="{78181E46-5FDA-9D2B-E3F2-9BCA8023FCB3}"/>
              </a:ext>
            </a:extLst>
          </p:cNvPr>
          <p:cNvSpPr txBox="1"/>
          <p:nvPr/>
        </p:nvSpPr>
        <p:spPr>
          <a:xfrm>
            <a:off x="1295400" y="1123950"/>
            <a:ext cx="9700260" cy="5632311"/>
          </a:xfrm>
          <a:prstGeom prst="rect">
            <a:avLst/>
          </a:prstGeom>
          <a:noFill/>
        </p:spPr>
        <p:txBody>
          <a:bodyPr wrap="square" rtlCol="0">
            <a:spAutoFit/>
          </a:bodyPr>
          <a:lstStyle/>
          <a:p>
            <a:pPr marL="342900" indent="-342900" algn="just">
              <a:buFont typeface="Arial" panose="020B0604020202020204" pitchFamily="34" charset="0"/>
              <a:buChar char="•"/>
            </a:pPr>
            <a:r>
              <a:rPr lang="vi-VN" sz="3000" b="1" dirty="0">
                <a:solidFill>
                  <a:srgbClr val="FFFF00"/>
                </a:solidFill>
                <a:latin typeface="Cambria" panose="02040503050406030204" pitchFamily="18" charset="0"/>
                <a:ea typeface="Cambria" panose="02040503050406030204" pitchFamily="18" charset="0"/>
                <a:cs typeface="Calibri" panose="020F0502020204030204" pitchFamily="34" charset="0"/>
              </a:rPr>
              <a:t>Nói được thời gian diễn ra ngày Tết cổ truyền và kể được một số công việc của người thân và người dân trong cộng đồng để chuẩn bị cho ngày Tết</a:t>
            </a:r>
          </a:p>
          <a:p>
            <a:pPr marL="342900" indent="-342900" algn="just">
              <a:buFont typeface="Arial" panose="020B0604020202020204" pitchFamily="34" charset="0"/>
              <a:buChar char="•"/>
            </a:pPr>
            <a:r>
              <a:rPr lang="vi-VN" sz="3000" b="1" dirty="0">
                <a:solidFill>
                  <a:srgbClr val="FFFF00"/>
                </a:solidFill>
                <a:latin typeface="Cambria" panose="02040503050406030204" pitchFamily="18" charset="0"/>
                <a:ea typeface="Cambria" panose="02040503050406030204" pitchFamily="18" charset="0"/>
                <a:cs typeface="Calibri" panose="020F0502020204030204" pitchFamily="34" charset="0"/>
              </a:rPr>
              <a:t>Bộc lộ được cảm xúc và tự giác tham gia các hoạt động phù hợp cùng người thân chuẩn bị cho ngày Tết.</a:t>
            </a:r>
          </a:p>
          <a:p>
            <a:pPr marL="342900" indent="-342900" algn="just">
              <a:buFont typeface="Arial" panose="020B0604020202020204" pitchFamily="34" charset="0"/>
              <a:buChar char="•"/>
            </a:pPr>
            <a:r>
              <a:rPr lang="vi-VN" sz="3000" b="1" dirty="0">
                <a:solidFill>
                  <a:srgbClr val="FFFF00"/>
                </a:solidFill>
                <a:latin typeface="Cambria" panose="02040503050406030204" pitchFamily="18" charset="0"/>
                <a:ea typeface="Cambria" panose="02040503050406030204" pitchFamily="18" charset="0"/>
                <a:cs typeface="Calibri" panose="020F0502020204030204" pitchFamily="34" charset="0"/>
              </a:rPr>
              <a:t>Kể được hoạt động chính của mình, người thân và người dân, cộng đồng trong dịp tết cổ truyền</a:t>
            </a:r>
          </a:p>
          <a:p>
            <a:pPr marL="342900" indent="-342900" algn="just">
              <a:buFont typeface="Arial" panose="020B0604020202020204" pitchFamily="34" charset="0"/>
              <a:buChar char="•"/>
            </a:pPr>
            <a:r>
              <a:rPr lang="vi-VN" sz="3000" b="1" dirty="0">
                <a:solidFill>
                  <a:srgbClr val="FFFF00"/>
                </a:solidFill>
                <a:latin typeface="Cambria" panose="02040503050406030204" pitchFamily="18" charset="0"/>
                <a:ea typeface="Cambria" panose="02040503050406030204" pitchFamily="18" charset="0"/>
                <a:cs typeface="Calibri" panose="020F0502020204030204" pitchFamily="34" charset="0"/>
              </a:rPr>
              <a:t>Biết cách ứng xử phù hợp trong các tình huống liên quan đến ngày </a:t>
            </a:r>
            <a:r>
              <a:rPr lang="en-US" sz="3000" b="1" dirty="0">
                <a:solidFill>
                  <a:srgbClr val="FFFF00"/>
                </a:solidFill>
                <a:latin typeface="Cambria" panose="02040503050406030204" pitchFamily="18" charset="0"/>
                <a:ea typeface="Cambria" panose="02040503050406030204" pitchFamily="18" charset="0"/>
                <a:cs typeface="Calibri" panose="020F0502020204030204" pitchFamily="34" charset="0"/>
              </a:rPr>
              <a:t>T</a:t>
            </a:r>
            <a:r>
              <a:rPr lang="vi-VN" sz="3000" b="1" dirty="0">
                <a:solidFill>
                  <a:srgbClr val="FFFF00"/>
                </a:solidFill>
                <a:latin typeface="Cambria" panose="02040503050406030204" pitchFamily="18" charset="0"/>
                <a:ea typeface="Cambria" panose="02040503050406030204" pitchFamily="18" charset="0"/>
                <a:cs typeface="Calibri" panose="020F0502020204030204" pitchFamily="34" charset="0"/>
              </a:rPr>
              <a:t>ết</a:t>
            </a:r>
          </a:p>
          <a:p>
            <a:pPr marL="342900" indent="-342900" algn="just">
              <a:buFont typeface="Arial" panose="020B0604020202020204" pitchFamily="34" charset="0"/>
              <a:buChar char="•"/>
            </a:pPr>
            <a:r>
              <a:rPr lang="vi-VN" sz="3000" b="1" dirty="0">
                <a:solidFill>
                  <a:srgbClr val="FFFF00"/>
                </a:solidFill>
                <a:latin typeface="Cambria" panose="02040503050406030204" pitchFamily="18" charset="0"/>
                <a:ea typeface="Cambria" panose="02040503050406030204" pitchFamily="18" charset="0"/>
                <a:cs typeface="Calibri" panose="020F0502020204030204" pitchFamily="34" charset="0"/>
              </a:rPr>
              <a:t>Trân trọng, giữ gìn nét đẹp của bản sắc văn hóa dân tộc</a:t>
            </a:r>
          </a:p>
        </p:txBody>
      </p:sp>
    </p:spTree>
    <p:extLst>
      <p:ext uri="{BB962C8B-B14F-4D97-AF65-F5344CB8AC3E}">
        <p14:creationId xmlns:p14="http://schemas.microsoft.com/office/powerpoint/2010/main" val="75486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anim calcmode="lin" valueType="num">
                                      <p:cBhvr>
                                        <p:cTn id="8" dur="1000" fill="hold"/>
                                        <p:tgtEl>
                                          <p:spTgt spid="72"/>
                                        </p:tgtEl>
                                        <p:attrNameLst>
                                          <p:attrName>ppt_x</p:attrName>
                                        </p:attrNameLst>
                                      </p:cBhvr>
                                      <p:tavLst>
                                        <p:tav tm="0">
                                          <p:val>
                                            <p:strVal val="#ppt_x"/>
                                          </p:val>
                                        </p:tav>
                                        <p:tav tm="100000">
                                          <p:val>
                                            <p:strVal val="#ppt_x"/>
                                          </p:val>
                                        </p:tav>
                                      </p:tavLst>
                                    </p:anim>
                                    <p:anim calcmode="lin" valueType="num">
                                      <p:cBhvr>
                                        <p:cTn id="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 calcmode="lin" valueType="num">
                                      <p:cBhvr>
                                        <p:cTn id="21"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p:cTn id="28"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 calcmode="lin" valueType="num">
                                      <p:cBhvr>
                                        <p:cTn id="35"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 calcmode="lin" valueType="num">
                                      <p:cBhvr>
                                        <p:cTn id="42"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1456.png"/>
          <p:cNvPicPr>
            <a:picLocks noChangeAspect="1"/>
          </p:cNvPicPr>
          <p:nvPr/>
        </p:nvPicPr>
        <p:blipFill>
          <a:blip r:embed="rId4" cstate="print"/>
          <a:stretch>
            <a:fillRect/>
          </a:stretch>
        </p:blipFill>
        <p:spPr>
          <a:xfrm>
            <a:off x="3783180" y="2202692"/>
            <a:ext cx="4684296" cy="575440"/>
          </a:xfrm>
          <a:prstGeom prst="rect">
            <a:avLst/>
          </a:prstGeom>
        </p:spPr>
      </p:pic>
      <p:sp>
        <p:nvSpPr>
          <p:cNvPr id="25" name="Oval 24"/>
          <p:cNvSpPr/>
          <p:nvPr/>
        </p:nvSpPr>
        <p:spPr>
          <a:xfrm>
            <a:off x="2563980" y="4031492"/>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1456.png"/>
          <p:cNvPicPr>
            <a:picLocks noChangeAspect="1"/>
          </p:cNvPicPr>
          <p:nvPr/>
        </p:nvPicPr>
        <p:blipFill>
          <a:blip r:embed="rId4" cstate="print"/>
          <a:stretch>
            <a:fillRect/>
          </a:stretch>
        </p:blipFill>
        <p:spPr>
          <a:xfrm>
            <a:off x="3783180" y="3040892"/>
            <a:ext cx="4684296" cy="575440"/>
          </a:xfrm>
          <a:prstGeom prst="rect">
            <a:avLst/>
          </a:prstGeom>
        </p:spPr>
      </p:pic>
      <p:pic>
        <p:nvPicPr>
          <p:cNvPr id="27" name="Picture 26" descr="1456.png"/>
          <p:cNvPicPr>
            <a:picLocks noChangeAspect="1"/>
          </p:cNvPicPr>
          <p:nvPr/>
        </p:nvPicPr>
        <p:blipFill>
          <a:blip r:embed="rId4" cstate="print"/>
          <a:stretch>
            <a:fillRect/>
          </a:stretch>
        </p:blipFill>
        <p:spPr>
          <a:xfrm>
            <a:off x="3783180" y="4031492"/>
            <a:ext cx="4684296" cy="575440"/>
          </a:xfrm>
          <a:prstGeom prst="rect">
            <a:avLst/>
          </a:prstGeom>
        </p:spPr>
      </p:pic>
      <p:pic>
        <p:nvPicPr>
          <p:cNvPr id="28" name="Picture 27" descr="1456.png"/>
          <p:cNvPicPr>
            <a:picLocks noChangeAspect="1"/>
          </p:cNvPicPr>
          <p:nvPr/>
        </p:nvPicPr>
        <p:blipFill>
          <a:blip r:embed="rId4" cstate="print"/>
          <a:stretch>
            <a:fillRect/>
          </a:stretch>
        </p:blipFill>
        <p:spPr>
          <a:xfrm>
            <a:off x="3783180" y="4945892"/>
            <a:ext cx="4684296" cy="575440"/>
          </a:xfrm>
          <a:prstGeom prst="rect">
            <a:avLst/>
          </a:prstGeom>
        </p:spPr>
      </p:pic>
      <p:sp>
        <p:nvSpPr>
          <p:cNvPr id="29" name="Oval 28"/>
          <p:cNvSpPr/>
          <p:nvPr/>
        </p:nvSpPr>
        <p:spPr>
          <a:xfrm>
            <a:off x="2563980" y="3040892"/>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Oval 29"/>
          <p:cNvSpPr/>
          <p:nvPr/>
        </p:nvSpPr>
        <p:spPr>
          <a:xfrm>
            <a:off x="2563980" y="2126492"/>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Oval 30"/>
          <p:cNvSpPr/>
          <p:nvPr/>
        </p:nvSpPr>
        <p:spPr>
          <a:xfrm>
            <a:off x="2563980" y="4869692"/>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Box 31"/>
          <p:cNvSpPr txBox="1"/>
          <p:nvPr/>
        </p:nvSpPr>
        <p:spPr>
          <a:xfrm>
            <a:off x="2665580" y="4107692"/>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33" name="TextBox 32"/>
          <p:cNvSpPr txBox="1"/>
          <p:nvPr/>
        </p:nvSpPr>
        <p:spPr>
          <a:xfrm>
            <a:off x="2665580" y="4945892"/>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34" name="TextBox 33"/>
          <p:cNvSpPr txBox="1"/>
          <p:nvPr/>
        </p:nvSpPr>
        <p:spPr>
          <a:xfrm>
            <a:off x="2665580" y="3117092"/>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35" name="TextBox 34"/>
          <p:cNvSpPr txBox="1"/>
          <p:nvPr/>
        </p:nvSpPr>
        <p:spPr>
          <a:xfrm>
            <a:off x="2665580" y="2202692"/>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36" name="TextBox 35"/>
          <p:cNvSpPr txBox="1"/>
          <p:nvPr/>
        </p:nvSpPr>
        <p:spPr>
          <a:xfrm>
            <a:off x="3986380" y="2278892"/>
            <a:ext cx="4368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Trồng cây cảnh</a:t>
            </a:r>
            <a:endPar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37" name="TextBox 36"/>
          <p:cNvSpPr txBox="1"/>
          <p:nvPr/>
        </p:nvSpPr>
        <p:spPr>
          <a:xfrm>
            <a:off x="3884780" y="3117092"/>
            <a:ext cx="4368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Đi mua sắm</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8" name="TextBox 37"/>
          <p:cNvSpPr txBox="1"/>
          <p:nvPr/>
        </p:nvSpPr>
        <p:spPr>
          <a:xfrm>
            <a:off x="3884780" y="4031492"/>
            <a:ext cx="4368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Ông đồ, câu đối đỏ</a:t>
            </a:r>
            <a:endPar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39" name="TextBox 38"/>
          <p:cNvSpPr txBox="1"/>
          <p:nvPr/>
        </p:nvSpPr>
        <p:spPr>
          <a:xfrm>
            <a:off x="3884780" y="4945892"/>
            <a:ext cx="4368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Quét dọn nhà cũ</a:t>
            </a:r>
          </a:p>
        </p:txBody>
      </p:sp>
      <p:pic>
        <p:nvPicPr>
          <p:cNvPr id="40" name="Picture 39" descr="112.png"/>
          <p:cNvPicPr>
            <a:picLocks noChangeAspect="1"/>
          </p:cNvPicPr>
          <p:nvPr/>
        </p:nvPicPr>
        <p:blipFill>
          <a:blip r:embed="rId5" cstate="print"/>
          <a:stretch>
            <a:fillRect/>
          </a:stretch>
        </p:blipFill>
        <p:spPr>
          <a:xfrm>
            <a:off x="-841829" y="-204808"/>
            <a:ext cx="12395200" cy="2448580"/>
          </a:xfrm>
          <a:prstGeom prst="rect">
            <a:avLst/>
          </a:prstGeom>
        </p:spPr>
      </p:pic>
      <p:sp>
        <p:nvSpPr>
          <p:cNvPr id="41" name="TextBox 40"/>
          <p:cNvSpPr txBox="1"/>
          <p:nvPr/>
        </p:nvSpPr>
        <p:spPr>
          <a:xfrm>
            <a:off x="1799771" y="751373"/>
            <a:ext cx="84328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4. </a:t>
            </a:r>
            <a:r>
              <a:rPr kumimoji="0" lang="vi-VN" sz="33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Hình ảnh nào tượng trưng cho ngày Tết?</a:t>
            </a:r>
            <a:endParaRPr kumimoji="0" lang="en-US" sz="33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pic>
        <p:nvPicPr>
          <p:cNvPr id="42" name="Picture 41" descr="tich.png"/>
          <p:cNvPicPr>
            <a:picLocks noChangeAspect="1"/>
          </p:cNvPicPr>
          <p:nvPr/>
        </p:nvPicPr>
        <p:blipFill>
          <a:blip r:embed="rId6" cstate="print"/>
          <a:stretch>
            <a:fillRect/>
          </a:stretch>
        </p:blipFill>
        <p:spPr>
          <a:xfrm>
            <a:off x="8487827" y="3726692"/>
            <a:ext cx="965200" cy="723900"/>
          </a:xfrm>
          <a:prstGeom prst="rect">
            <a:avLst/>
          </a:prstGeom>
        </p:spPr>
      </p:pic>
      <p:pic>
        <p:nvPicPr>
          <p:cNvPr id="43" name="Picture 42" descr="sai.png"/>
          <p:cNvPicPr>
            <a:picLocks noChangeAspect="1"/>
          </p:cNvPicPr>
          <p:nvPr/>
        </p:nvPicPr>
        <p:blipFill>
          <a:blip r:embed="rId7" cstate="print"/>
          <a:stretch>
            <a:fillRect/>
          </a:stretch>
        </p:blipFill>
        <p:spPr>
          <a:xfrm>
            <a:off x="8558380" y="2202692"/>
            <a:ext cx="711200" cy="533400"/>
          </a:xfrm>
          <a:prstGeom prst="rect">
            <a:avLst/>
          </a:prstGeom>
        </p:spPr>
      </p:pic>
      <p:pic>
        <p:nvPicPr>
          <p:cNvPr id="44" name="Picture 43" descr="sai.png"/>
          <p:cNvPicPr>
            <a:picLocks noChangeAspect="1"/>
          </p:cNvPicPr>
          <p:nvPr/>
        </p:nvPicPr>
        <p:blipFill>
          <a:blip r:embed="rId7" cstate="print"/>
          <a:stretch>
            <a:fillRect/>
          </a:stretch>
        </p:blipFill>
        <p:spPr>
          <a:xfrm>
            <a:off x="8558380" y="3001135"/>
            <a:ext cx="711200" cy="533400"/>
          </a:xfrm>
          <a:prstGeom prst="rect">
            <a:avLst/>
          </a:prstGeom>
        </p:spPr>
      </p:pic>
      <p:pic>
        <p:nvPicPr>
          <p:cNvPr id="45" name="Picture 44" descr="sai.png"/>
          <p:cNvPicPr>
            <a:picLocks noChangeAspect="1"/>
          </p:cNvPicPr>
          <p:nvPr/>
        </p:nvPicPr>
        <p:blipFill>
          <a:blip r:embed="rId7" cstate="print"/>
          <a:stretch>
            <a:fillRect/>
          </a:stretch>
        </p:blipFill>
        <p:spPr>
          <a:xfrm>
            <a:off x="8558380" y="4717292"/>
            <a:ext cx="711200" cy="533400"/>
          </a:xfrm>
          <a:prstGeom prst="rect">
            <a:avLst/>
          </a:prstGeom>
        </p:spPr>
      </p:pic>
      <p:pic>
        <p:nvPicPr>
          <p:cNvPr id="46" name="Picture 45">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15973" y="5529349"/>
            <a:ext cx="1389415" cy="1389415"/>
          </a:xfrm>
          <a:prstGeom prst="rect">
            <a:avLst/>
          </a:prstGeom>
        </p:spPr>
      </p:pic>
    </p:spTree>
    <p:extLst>
      <p:ext uri="{BB962C8B-B14F-4D97-AF65-F5344CB8AC3E}">
        <p14:creationId xmlns:p14="http://schemas.microsoft.com/office/powerpoint/2010/main" val="369020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80">
                                          <p:stCondLst>
                                            <p:cond delay="0"/>
                                          </p:stCondLst>
                                        </p:cTn>
                                        <p:tgtEl>
                                          <p:spTgt spid="41"/>
                                        </p:tgtEl>
                                      </p:cBhvr>
                                    </p:animEffect>
                                    <p:anim calcmode="lin" valueType="num">
                                      <p:cBhvr>
                                        <p:cTn id="11"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6" dur="26">
                                          <p:stCondLst>
                                            <p:cond delay="650"/>
                                          </p:stCondLst>
                                        </p:cTn>
                                        <p:tgtEl>
                                          <p:spTgt spid="41"/>
                                        </p:tgtEl>
                                      </p:cBhvr>
                                      <p:to x="100000" y="60000"/>
                                    </p:animScale>
                                    <p:animScale>
                                      <p:cBhvr>
                                        <p:cTn id="17" dur="166" decel="50000">
                                          <p:stCondLst>
                                            <p:cond delay="676"/>
                                          </p:stCondLst>
                                        </p:cTn>
                                        <p:tgtEl>
                                          <p:spTgt spid="41"/>
                                        </p:tgtEl>
                                      </p:cBhvr>
                                      <p:to x="100000" y="100000"/>
                                    </p:animScale>
                                    <p:animScale>
                                      <p:cBhvr>
                                        <p:cTn id="18" dur="26">
                                          <p:stCondLst>
                                            <p:cond delay="1312"/>
                                          </p:stCondLst>
                                        </p:cTn>
                                        <p:tgtEl>
                                          <p:spTgt spid="41"/>
                                        </p:tgtEl>
                                      </p:cBhvr>
                                      <p:to x="100000" y="80000"/>
                                    </p:animScale>
                                    <p:animScale>
                                      <p:cBhvr>
                                        <p:cTn id="19" dur="166" decel="50000">
                                          <p:stCondLst>
                                            <p:cond delay="1338"/>
                                          </p:stCondLst>
                                        </p:cTn>
                                        <p:tgtEl>
                                          <p:spTgt spid="41"/>
                                        </p:tgtEl>
                                      </p:cBhvr>
                                      <p:to x="100000" y="100000"/>
                                    </p:animScale>
                                    <p:animScale>
                                      <p:cBhvr>
                                        <p:cTn id="20" dur="26">
                                          <p:stCondLst>
                                            <p:cond delay="1642"/>
                                          </p:stCondLst>
                                        </p:cTn>
                                        <p:tgtEl>
                                          <p:spTgt spid="41"/>
                                        </p:tgtEl>
                                      </p:cBhvr>
                                      <p:to x="100000" y="90000"/>
                                    </p:animScale>
                                    <p:animScale>
                                      <p:cBhvr>
                                        <p:cTn id="21" dur="166" decel="50000">
                                          <p:stCondLst>
                                            <p:cond delay="1668"/>
                                          </p:stCondLst>
                                        </p:cTn>
                                        <p:tgtEl>
                                          <p:spTgt spid="41"/>
                                        </p:tgtEl>
                                      </p:cBhvr>
                                      <p:to x="100000" y="100000"/>
                                    </p:animScale>
                                    <p:animScale>
                                      <p:cBhvr>
                                        <p:cTn id="22" dur="26">
                                          <p:stCondLst>
                                            <p:cond delay="1808"/>
                                          </p:stCondLst>
                                        </p:cTn>
                                        <p:tgtEl>
                                          <p:spTgt spid="41"/>
                                        </p:tgtEl>
                                      </p:cBhvr>
                                      <p:to x="100000" y="95000"/>
                                    </p:animScale>
                                    <p:animScale>
                                      <p:cBhvr>
                                        <p:cTn id="23" dur="166" decel="50000">
                                          <p:stCondLst>
                                            <p:cond delay="1834"/>
                                          </p:stCondLst>
                                        </p:cTn>
                                        <p:tgtEl>
                                          <p:spTgt spid="41"/>
                                        </p:tgtEl>
                                      </p:cBhvr>
                                      <p:to x="100000" y="100000"/>
                                    </p:animScale>
                                  </p:childTnLst>
                                </p:cTn>
                              </p:par>
                              <p:par>
                                <p:cTn id="24" presetID="1" presetClass="entr" presetSubtype="0"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25"/>
                                        </p:tgtEl>
                                        <p:attrNameLst>
                                          <p:attrName>fillcolor</p:attrName>
                                        </p:attrNameLst>
                                      </p:cBhvr>
                                      <p:to>
                                        <a:srgbClr val="3399FF"/>
                                      </p:to>
                                    </p:animClr>
                                    <p:set>
                                      <p:cBhvr>
                                        <p:cTn id="35" dur="2000" fill="hold"/>
                                        <p:tgtEl>
                                          <p:spTgt spid="25"/>
                                        </p:tgtEl>
                                        <p:attrNameLst>
                                          <p:attrName>fill.type</p:attrName>
                                        </p:attrNameLst>
                                      </p:cBhvr>
                                      <p:to>
                                        <p:strVal val="solid"/>
                                      </p:to>
                                    </p:set>
                                    <p:set>
                                      <p:cBhvr>
                                        <p:cTn id="36" dur="2000" fill="hold"/>
                                        <p:tgtEl>
                                          <p:spTgt spid="2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voltage.wav"/>
                                        </p:tgtEl>
                                      </p:cMediaNode>
                                    </p:audio>
                                  </p:subTnLst>
                                </p:cTn>
                              </p:par>
                              <p:par>
                                <p:cTn id="37" presetID="1"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30"/>
                                        </p:tgtEl>
                                        <p:attrNameLst>
                                          <p:attrName>fillcolor</p:attrName>
                                        </p:attrNameLst>
                                      </p:cBhvr>
                                      <p:to>
                                        <a:schemeClr val="accent2"/>
                                      </p:to>
                                    </p:animClr>
                                    <p:set>
                                      <p:cBhvr>
                                        <p:cTn id="46" dur="2000" fill="hold"/>
                                        <p:tgtEl>
                                          <p:spTgt spid="30"/>
                                        </p:tgtEl>
                                        <p:attrNameLst>
                                          <p:attrName>fill.type</p:attrName>
                                        </p:attrNameLst>
                                      </p:cBhvr>
                                      <p:to>
                                        <p:strVal val="solid"/>
                                      </p:to>
                                    </p:set>
                                    <p:set>
                                      <p:cBhvr>
                                        <p:cTn id="47" dur="2000" fill="hold"/>
                                        <p:tgtEl>
                                          <p:spTgt spid="30"/>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1.wav"/>
                                        </p:tgtEl>
                                      </p:cMediaNode>
                                    </p:audio>
                                  </p:subTnLst>
                                </p:cTn>
                              </p:par>
                              <p:par>
                                <p:cTn id="48" presetID="1" presetClass="entr" presetSubtype="0" fill="hold" nodeType="withEffect">
                                  <p:stCondLst>
                                    <p:cond delay="0"/>
                                  </p:stCondLst>
                                  <p:childTnLst>
                                    <p:set>
                                      <p:cBhvr>
                                        <p:cTn id="49"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29"/>
                                        </p:tgtEl>
                                        <p:attrNameLst>
                                          <p:attrName>fillcolor</p:attrName>
                                        </p:attrNameLst>
                                      </p:cBhvr>
                                      <p:to>
                                        <a:schemeClr val="accent2"/>
                                      </p:to>
                                    </p:animClr>
                                    <p:set>
                                      <p:cBhvr>
                                        <p:cTn id="55" dur="2000" fill="hold"/>
                                        <p:tgtEl>
                                          <p:spTgt spid="29"/>
                                        </p:tgtEl>
                                        <p:attrNameLst>
                                          <p:attrName>fill.type</p:attrName>
                                        </p:attrNameLst>
                                      </p:cBhvr>
                                      <p:to>
                                        <p:strVal val="solid"/>
                                      </p:to>
                                    </p:set>
                                    <p:set>
                                      <p:cBhvr>
                                        <p:cTn id="56" dur="2000" fill="hold"/>
                                        <p:tgtEl>
                                          <p:spTgt spid="29"/>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sai-1.wav"/>
                                        </p:tgtEl>
                                      </p:cMediaNode>
                                    </p:audio>
                                  </p:subTnLst>
                                </p:cTn>
                              </p:par>
                              <p:par>
                                <p:cTn id="57" presetID="1" presetClass="entr" presetSubtype="0"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31"/>
                                        </p:tgtEl>
                                        <p:attrNameLst>
                                          <p:attrName>fillcolor</p:attrName>
                                        </p:attrNameLst>
                                      </p:cBhvr>
                                      <p:to>
                                        <a:schemeClr val="accent2"/>
                                      </p:to>
                                    </p:animClr>
                                    <p:set>
                                      <p:cBhvr>
                                        <p:cTn id="64" dur="2000" fill="hold"/>
                                        <p:tgtEl>
                                          <p:spTgt spid="31"/>
                                        </p:tgtEl>
                                        <p:attrNameLst>
                                          <p:attrName>fill.type</p:attrName>
                                        </p:attrNameLst>
                                      </p:cBhvr>
                                      <p:to>
                                        <p:strVal val="solid"/>
                                      </p:to>
                                    </p:set>
                                    <p:set>
                                      <p:cBhvr>
                                        <p:cTn id="65" dur="2000" fill="hold"/>
                                        <p:tgtEl>
                                          <p:spTgt spid="31"/>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sai-1.wav"/>
                                        </p:tgtEl>
                                      </p:cMediaNode>
                                    </p:audio>
                                  </p:subTnLst>
                                </p:cTn>
                              </p:par>
                              <p:par>
                                <p:cTn id="66" presetID="1" presetClass="entr" presetSubtype="0" fill="hold" nodeType="withEffect">
                                  <p:stCondLst>
                                    <p:cond delay="0"/>
                                  </p:stCondLst>
                                  <p:childTnLst>
                                    <p:set>
                                      <p:cBhvr>
                                        <p:cTn id="67"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56.png"/>
          <p:cNvPicPr>
            <a:picLocks noChangeAspect="1"/>
          </p:cNvPicPr>
          <p:nvPr/>
        </p:nvPicPr>
        <p:blipFill>
          <a:blip r:embed="rId4" cstate="print"/>
          <a:stretch>
            <a:fillRect/>
          </a:stretch>
        </p:blipFill>
        <p:spPr>
          <a:xfrm>
            <a:off x="3849439" y="2149136"/>
            <a:ext cx="4684296" cy="575440"/>
          </a:xfrm>
          <a:prstGeom prst="rect">
            <a:avLst/>
          </a:prstGeom>
        </p:spPr>
      </p:pic>
      <p:sp>
        <p:nvSpPr>
          <p:cNvPr id="3" name="Oval 2"/>
          <p:cNvSpPr/>
          <p:nvPr/>
        </p:nvSpPr>
        <p:spPr>
          <a:xfrm>
            <a:off x="2616988" y="4816136"/>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1456.png"/>
          <p:cNvPicPr>
            <a:picLocks noChangeAspect="1"/>
          </p:cNvPicPr>
          <p:nvPr/>
        </p:nvPicPr>
        <p:blipFill>
          <a:blip r:embed="rId4" cstate="print"/>
          <a:stretch>
            <a:fillRect/>
          </a:stretch>
        </p:blipFill>
        <p:spPr>
          <a:xfrm>
            <a:off x="3796431" y="2987336"/>
            <a:ext cx="4684296" cy="575440"/>
          </a:xfrm>
          <a:prstGeom prst="rect">
            <a:avLst/>
          </a:prstGeom>
        </p:spPr>
      </p:pic>
      <p:pic>
        <p:nvPicPr>
          <p:cNvPr id="5" name="Picture 4" descr="1456.png"/>
          <p:cNvPicPr>
            <a:picLocks noChangeAspect="1"/>
          </p:cNvPicPr>
          <p:nvPr/>
        </p:nvPicPr>
        <p:blipFill>
          <a:blip r:embed="rId4" cstate="print"/>
          <a:stretch>
            <a:fillRect/>
          </a:stretch>
        </p:blipFill>
        <p:spPr>
          <a:xfrm>
            <a:off x="3796431" y="3977936"/>
            <a:ext cx="4684296" cy="575440"/>
          </a:xfrm>
          <a:prstGeom prst="rect">
            <a:avLst/>
          </a:prstGeom>
        </p:spPr>
      </p:pic>
      <p:pic>
        <p:nvPicPr>
          <p:cNvPr id="6" name="Picture 5" descr="1456.png"/>
          <p:cNvPicPr>
            <a:picLocks noChangeAspect="1"/>
          </p:cNvPicPr>
          <p:nvPr/>
        </p:nvPicPr>
        <p:blipFill>
          <a:blip r:embed="rId4" cstate="print"/>
          <a:stretch>
            <a:fillRect/>
          </a:stretch>
        </p:blipFill>
        <p:spPr>
          <a:xfrm>
            <a:off x="3796431" y="4892336"/>
            <a:ext cx="4684296" cy="575440"/>
          </a:xfrm>
          <a:prstGeom prst="rect">
            <a:avLst/>
          </a:prstGeom>
        </p:spPr>
      </p:pic>
      <p:sp>
        <p:nvSpPr>
          <p:cNvPr id="7" name="Oval 6"/>
          <p:cNvSpPr/>
          <p:nvPr/>
        </p:nvSpPr>
        <p:spPr>
          <a:xfrm>
            <a:off x="2577231" y="3901736"/>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val 7"/>
          <p:cNvSpPr/>
          <p:nvPr/>
        </p:nvSpPr>
        <p:spPr>
          <a:xfrm>
            <a:off x="2630239" y="2911136"/>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val 8"/>
          <p:cNvSpPr/>
          <p:nvPr/>
        </p:nvSpPr>
        <p:spPr>
          <a:xfrm>
            <a:off x="2639076" y="1970232"/>
            <a:ext cx="82605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2718588" y="4892336"/>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11" name="TextBox 10"/>
          <p:cNvSpPr txBox="1"/>
          <p:nvPr/>
        </p:nvSpPr>
        <p:spPr>
          <a:xfrm>
            <a:off x="2784848" y="2072936"/>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12" name="TextBox 11"/>
          <p:cNvSpPr txBox="1"/>
          <p:nvPr/>
        </p:nvSpPr>
        <p:spPr>
          <a:xfrm>
            <a:off x="2678831" y="3977936"/>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13" name="TextBox 12"/>
          <p:cNvSpPr txBox="1"/>
          <p:nvPr/>
        </p:nvSpPr>
        <p:spPr>
          <a:xfrm>
            <a:off x="2678830" y="2987336"/>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14" name="TextBox 13"/>
          <p:cNvSpPr txBox="1"/>
          <p:nvPr/>
        </p:nvSpPr>
        <p:spPr>
          <a:xfrm>
            <a:off x="3898031" y="2225336"/>
            <a:ext cx="4368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Hoa</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hồng</a:t>
            </a:r>
            <a:endPar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15" name="TextBox 14"/>
          <p:cNvSpPr txBox="1"/>
          <p:nvPr/>
        </p:nvSpPr>
        <p:spPr>
          <a:xfrm>
            <a:off x="3898031" y="3063536"/>
            <a:ext cx="4368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Hoa</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sen</a:t>
            </a:r>
            <a:endPar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16" name="TextBox 15"/>
          <p:cNvSpPr txBox="1"/>
          <p:nvPr/>
        </p:nvSpPr>
        <p:spPr>
          <a:xfrm>
            <a:off x="3898031" y="3977936"/>
            <a:ext cx="4368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Hoa</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mai</a:t>
            </a:r>
            <a:endPar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17" name="TextBox 16"/>
          <p:cNvSpPr txBox="1"/>
          <p:nvPr/>
        </p:nvSpPr>
        <p:spPr>
          <a:xfrm>
            <a:off x="3937788" y="4892336"/>
            <a:ext cx="4368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Hoa</a:t>
            </a:r>
            <a:r>
              <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đào</a:t>
            </a:r>
            <a:endParaRPr kumimoji="0" lang="en-US" sz="2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pic>
        <p:nvPicPr>
          <p:cNvPr id="18" name="Picture 17" descr="112.png"/>
          <p:cNvPicPr>
            <a:picLocks noChangeAspect="1"/>
          </p:cNvPicPr>
          <p:nvPr/>
        </p:nvPicPr>
        <p:blipFill>
          <a:blip r:embed="rId5" cstate="print"/>
          <a:stretch>
            <a:fillRect/>
          </a:stretch>
        </p:blipFill>
        <p:spPr>
          <a:xfrm>
            <a:off x="-424936" y="-178521"/>
            <a:ext cx="12293600" cy="2513067"/>
          </a:xfrm>
          <a:prstGeom prst="rect">
            <a:avLst/>
          </a:prstGeom>
        </p:spPr>
      </p:pic>
      <p:sp>
        <p:nvSpPr>
          <p:cNvPr id="19" name="TextBox 18"/>
          <p:cNvSpPr txBox="1"/>
          <p:nvPr/>
        </p:nvSpPr>
        <p:spPr>
          <a:xfrm>
            <a:off x="1997754" y="692681"/>
            <a:ext cx="8432800" cy="461665"/>
          </a:xfrm>
          <a:prstGeom prst="rect">
            <a:avLst/>
          </a:prstGeom>
          <a:noFill/>
        </p:spPr>
        <p:txBody>
          <a:bodyPr wrap="square" rtlCol="0">
            <a:spAutoFit/>
          </a:bodyPr>
          <a:lstStyle/>
          <a:p>
            <a:pPr lvl="0" algn="ctr"/>
            <a:r>
              <a:rPr lang="en-US" sz="2400" b="1" dirty="0">
                <a:solidFill>
                  <a:prstClr val="black"/>
                </a:solidFill>
                <a:highlight>
                  <a:srgbClr val="FFFF00"/>
                </a:highlight>
                <a:latin typeface="Times New Roman" panose="02020603050405020304" pitchFamily="18" charset="0"/>
                <a:cs typeface="Times New Roman" panose="02020603050405020304" pitchFamily="18" charset="0"/>
              </a:rPr>
              <a:t>5. </a:t>
            </a:r>
            <a:r>
              <a:rPr lang="vi-VN" sz="2400" b="1" dirty="0">
                <a:solidFill>
                  <a:prstClr val="black"/>
                </a:solidFill>
                <a:highlight>
                  <a:srgbClr val="FFFF00"/>
                </a:highlight>
                <a:latin typeface="Times New Roman" panose="02020603050405020304" pitchFamily="18" charset="0"/>
                <a:cs typeface="Times New Roman" panose="02020603050405020304" pitchFamily="18" charset="0"/>
              </a:rPr>
              <a:t>Hoa tượng trưng cho mùa xuân ở miền Bắc?</a:t>
            </a:r>
            <a:endParaRPr kumimoji="0" lang="en-US" sz="2400" b="1" i="0" u="none" strike="noStrike" kern="1200" cap="none" spc="0" normalizeH="0" baseline="0" noProof="0" dirty="0">
              <a:ln>
                <a:noFill/>
              </a:ln>
              <a:solidFill>
                <a:srgbClr val="FF0000"/>
              </a:solidFill>
              <a:effectLst/>
              <a:highlight>
                <a:srgbClr val="FFFF00"/>
              </a:highlight>
              <a:uLnTx/>
              <a:uFillTx/>
              <a:latin typeface="Times New Roman" panose="02020603050405020304" pitchFamily="18" charset="0"/>
              <a:cs typeface="Times New Roman" panose="02020603050405020304" pitchFamily="18" charset="0"/>
            </a:endParaRPr>
          </a:p>
        </p:txBody>
      </p:sp>
      <p:pic>
        <p:nvPicPr>
          <p:cNvPr id="20" name="Picture 19" descr="tich.png"/>
          <p:cNvPicPr>
            <a:picLocks noChangeAspect="1"/>
          </p:cNvPicPr>
          <p:nvPr/>
        </p:nvPicPr>
        <p:blipFill>
          <a:blip r:embed="rId6" cstate="print"/>
          <a:stretch>
            <a:fillRect/>
          </a:stretch>
        </p:blipFill>
        <p:spPr>
          <a:xfrm>
            <a:off x="8470031" y="4739936"/>
            <a:ext cx="965200" cy="723900"/>
          </a:xfrm>
          <a:prstGeom prst="rect">
            <a:avLst/>
          </a:prstGeom>
        </p:spPr>
      </p:pic>
      <p:pic>
        <p:nvPicPr>
          <p:cNvPr id="21" name="Picture 20" descr="sai.png"/>
          <p:cNvPicPr>
            <a:picLocks noChangeAspect="1"/>
          </p:cNvPicPr>
          <p:nvPr/>
        </p:nvPicPr>
        <p:blipFill>
          <a:blip r:embed="rId7" cstate="print"/>
          <a:stretch>
            <a:fillRect/>
          </a:stretch>
        </p:blipFill>
        <p:spPr>
          <a:xfrm>
            <a:off x="8470031" y="2149136"/>
            <a:ext cx="711200" cy="533400"/>
          </a:xfrm>
          <a:prstGeom prst="rect">
            <a:avLst/>
          </a:prstGeom>
        </p:spPr>
      </p:pic>
      <p:pic>
        <p:nvPicPr>
          <p:cNvPr id="22" name="Picture 21" descr="sai.png"/>
          <p:cNvPicPr>
            <a:picLocks noChangeAspect="1"/>
          </p:cNvPicPr>
          <p:nvPr/>
        </p:nvPicPr>
        <p:blipFill>
          <a:blip r:embed="rId7" cstate="print"/>
          <a:stretch>
            <a:fillRect/>
          </a:stretch>
        </p:blipFill>
        <p:spPr>
          <a:xfrm>
            <a:off x="8470031" y="3063536"/>
            <a:ext cx="711200" cy="533400"/>
          </a:xfrm>
          <a:prstGeom prst="rect">
            <a:avLst/>
          </a:prstGeom>
        </p:spPr>
      </p:pic>
      <p:pic>
        <p:nvPicPr>
          <p:cNvPr id="23" name="Picture 22" descr="sai.png"/>
          <p:cNvPicPr>
            <a:picLocks noChangeAspect="1"/>
          </p:cNvPicPr>
          <p:nvPr/>
        </p:nvPicPr>
        <p:blipFill>
          <a:blip r:embed="rId7" cstate="print"/>
          <a:stretch>
            <a:fillRect/>
          </a:stretch>
        </p:blipFill>
        <p:spPr>
          <a:xfrm>
            <a:off x="8470031" y="4054136"/>
            <a:ext cx="711200" cy="533400"/>
          </a:xfrm>
          <a:prstGeom prst="rect">
            <a:avLst/>
          </a:prstGeom>
        </p:spPr>
      </p:pic>
      <p:pic>
        <p:nvPicPr>
          <p:cNvPr id="24" name="Picture 23">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15973" y="5529349"/>
            <a:ext cx="1389415" cy="1389415"/>
          </a:xfrm>
          <a:prstGeom prst="rect">
            <a:avLst/>
          </a:prstGeom>
        </p:spPr>
      </p:pic>
    </p:spTree>
    <p:extLst>
      <p:ext uri="{BB962C8B-B14F-4D97-AF65-F5344CB8AC3E}">
        <p14:creationId xmlns:p14="http://schemas.microsoft.com/office/powerpoint/2010/main" val="127382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80">
                                          <p:stCondLst>
                                            <p:cond delay="0"/>
                                          </p:stCondLst>
                                        </p:cTn>
                                        <p:tgtEl>
                                          <p:spTgt spid="19"/>
                                        </p:tgtEl>
                                      </p:cBhvr>
                                    </p:animEffect>
                                    <p:anim calcmode="lin" valueType="num">
                                      <p:cBhvr>
                                        <p:cTn id="11"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6" dur="26">
                                          <p:stCondLst>
                                            <p:cond delay="650"/>
                                          </p:stCondLst>
                                        </p:cTn>
                                        <p:tgtEl>
                                          <p:spTgt spid="19"/>
                                        </p:tgtEl>
                                      </p:cBhvr>
                                      <p:to x="100000" y="60000"/>
                                    </p:animScale>
                                    <p:animScale>
                                      <p:cBhvr>
                                        <p:cTn id="17" dur="166" decel="50000">
                                          <p:stCondLst>
                                            <p:cond delay="676"/>
                                          </p:stCondLst>
                                        </p:cTn>
                                        <p:tgtEl>
                                          <p:spTgt spid="19"/>
                                        </p:tgtEl>
                                      </p:cBhvr>
                                      <p:to x="100000" y="100000"/>
                                    </p:animScale>
                                    <p:animScale>
                                      <p:cBhvr>
                                        <p:cTn id="18" dur="26">
                                          <p:stCondLst>
                                            <p:cond delay="1312"/>
                                          </p:stCondLst>
                                        </p:cTn>
                                        <p:tgtEl>
                                          <p:spTgt spid="19"/>
                                        </p:tgtEl>
                                      </p:cBhvr>
                                      <p:to x="100000" y="80000"/>
                                    </p:animScale>
                                    <p:animScale>
                                      <p:cBhvr>
                                        <p:cTn id="19" dur="166" decel="50000">
                                          <p:stCondLst>
                                            <p:cond delay="1338"/>
                                          </p:stCondLst>
                                        </p:cTn>
                                        <p:tgtEl>
                                          <p:spTgt spid="19"/>
                                        </p:tgtEl>
                                      </p:cBhvr>
                                      <p:to x="100000" y="100000"/>
                                    </p:animScale>
                                    <p:animScale>
                                      <p:cBhvr>
                                        <p:cTn id="20" dur="26">
                                          <p:stCondLst>
                                            <p:cond delay="1642"/>
                                          </p:stCondLst>
                                        </p:cTn>
                                        <p:tgtEl>
                                          <p:spTgt spid="19"/>
                                        </p:tgtEl>
                                      </p:cBhvr>
                                      <p:to x="100000" y="90000"/>
                                    </p:animScale>
                                    <p:animScale>
                                      <p:cBhvr>
                                        <p:cTn id="21" dur="166" decel="50000">
                                          <p:stCondLst>
                                            <p:cond delay="1668"/>
                                          </p:stCondLst>
                                        </p:cTn>
                                        <p:tgtEl>
                                          <p:spTgt spid="19"/>
                                        </p:tgtEl>
                                      </p:cBhvr>
                                      <p:to x="100000" y="100000"/>
                                    </p:animScale>
                                    <p:animScale>
                                      <p:cBhvr>
                                        <p:cTn id="22" dur="26">
                                          <p:stCondLst>
                                            <p:cond delay="1808"/>
                                          </p:stCondLst>
                                        </p:cTn>
                                        <p:tgtEl>
                                          <p:spTgt spid="19"/>
                                        </p:tgtEl>
                                      </p:cBhvr>
                                      <p:to x="100000" y="95000"/>
                                    </p:animScale>
                                    <p:animScale>
                                      <p:cBhvr>
                                        <p:cTn id="23" dur="166" decel="50000">
                                          <p:stCondLst>
                                            <p:cond delay="1834"/>
                                          </p:stCondLst>
                                        </p:cTn>
                                        <p:tgtEl>
                                          <p:spTgt spid="19"/>
                                        </p:tgtEl>
                                      </p:cBhvr>
                                      <p:to x="100000" y="100000"/>
                                    </p:animScale>
                                  </p:childTnLst>
                                </p:cTn>
                              </p:par>
                              <p:par>
                                <p:cTn id="24" presetID="1"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3"/>
                                        </p:tgtEl>
                                        <p:attrNameLst>
                                          <p:attrName>fillcolor</p:attrName>
                                        </p:attrNameLst>
                                      </p:cBhvr>
                                      <p:to>
                                        <a:srgbClr val="3399FF"/>
                                      </p:to>
                                    </p:animClr>
                                    <p:set>
                                      <p:cBhvr>
                                        <p:cTn id="35" dur="2000" fill="hold"/>
                                        <p:tgtEl>
                                          <p:spTgt spid="3"/>
                                        </p:tgtEl>
                                        <p:attrNameLst>
                                          <p:attrName>fill.type</p:attrName>
                                        </p:attrNameLst>
                                      </p:cBhvr>
                                      <p:to>
                                        <p:strVal val="solid"/>
                                      </p:to>
                                    </p:set>
                                    <p:set>
                                      <p:cBhvr>
                                        <p:cTn id="36" dur="200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applause.wav"/>
                                        </p:tgtEl>
                                      </p:cMediaNode>
                                    </p:audio>
                                  </p:sub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8"/>
                                        </p:tgtEl>
                                        <p:attrNameLst>
                                          <p:attrName>fillcolor</p:attrName>
                                        </p:attrNameLst>
                                      </p:cBhvr>
                                      <p:to>
                                        <a:schemeClr val="accent2"/>
                                      </p:to>
                                    </p:animClr>
                                    <p:set>
                                      <p:cBhvr>
                                        <p:cTn id="46" dur="2000" fill="hold"/>
                                        <p:tgtEl>
                                          <p:spTgt spid="8"/>
                                        </p:tgtEl>
                                        <p:attrNameLst>
                                          <p:attrName>fill.type</p:attrName>
                                        </p:attrNameLst>
                                      </p:cBhvr>
                                      <p:to>
                                        <p:strVal val="solid"/>
                                      </p:to>
                                    </p:set>
                                    <p:set>
                                      <p:cBhvr>
                                        <p:cTn id="47" dur="2000" fill="hold"/>
                                        <p:tgtEl>
                                          <p:spTgt spid="8"/>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1.wav"/>
                                        </p:tgtEl>
                                      </p:cMediaNode>
                                    </p:audio>
                                  </p:subTnLst>
                                </p:cTn>
                              </p:par>
                              <p:par>
                                <p:cTn id="48" presetID="1" presetClass="entr" presetSubtype="0"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7"/>
                                        </p:tgtEl>
                                        <p:attrNameLst>
                                          <p:attrName>fillcolor</p:attrName>
                                        </p:attrNameLst>
                                      </p:cBhvr>
                                      <p:to>
                                        <a:schemeClr val="accent2"/>
                                      </p:to>
                                    </p:animClr>
                                    <p:set>
                                      <p:cBhvr>
                                        <p:cTn id="55" dur="2000" fill="hold"/>
                                        <p:tgtEl>
                                          <p:spTgt spid="7"/>
                                        </p:tgtEl>
                                        <p:attrNameLst>
                                          <p:attrName>fill.type</p:attrName>
                                        </p:attrNameLst>
                                      </p:cBhvr>
                                      <p:to>
                                        <p:strVal val="solid"/>
                                      </p:to>
                                    </p:set>
                                    <p:set>
                                      <p:cBhvr>
                                        <p:cTn id="56" dur="2000" fill="hold"/>
                                        <p:tgtEl>
                                          <p:spTgt spid="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sai-1.wav"/>
                                        </p:tgtEl>
                                      </p:cMediaNode>
                                    </p:audio>
                                  </p:subTnLst>
                                </p:cTn>
                              </p:par>
                              <p:par>
                                <p:cTn id="57" presetID="1"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9"/>
                                        </p:tgtEl>
                                        <p:attrNameLst>
                                          <p:attrName>fillcolor</p:attrName>
                                        </p:attrNameLst>
                                      </p:cBhvr>
                                      <p:to>
                                        <a:schemeClr val="accent2"/>
                                      </p:to>
                                    </p:animClr>
                                    <p:set>
                                      <p:cBhvr>
                                        <p:cTn id="64" dur="2000" fill="hold"/>
                                        <p:tgtEl>
                                          <p:spTgt spid="9"/>
                                        </p:tgtEl>
                                        <p:attrNameLst>
                                          <p:attrName>fill.type</p:attrName>
                                        </p:attrNameLst>
                                      </p:cBhvr>
                                      <p:to>
                                        <p:strVal val="solid"/>
                                      </p:to>
                                    </p:set>
                                    <p:set>
                                      <p:cBhvr>
                                        <p:cTn id="65" dur="2000" fill="hold"/>
                                        <p:tgtEl>
                                          <p:spTgt spid="9"/>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sai-1.wav"/>
                                        </p:tgtEl>
                                      </p:cMediaNode>
                                    </p:audio>
                                  </p:subTnLst>
                                </p:cTn>
                              </p:par>
                              <p:par>
                                <p:cTn id="66" presetID="1" presetClass="entr" presetSubtype="0"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4" name="组合 1213">
            <a:extLst>
              <a:ext uri="{FF2B5EF4-FFF2-40B4-BE49-F238E27FC236}">
                <a16:creationId xmlns:a16="http://schemas.microsoft.com/office/drawing/2014/main" id="{D22EA9D0-D26D-4F03-B819-F5F8EB355A54}"/>
              </a:ext>
            </a:extLst>
          </p:cNvPr>
          <p:cNvGrpSpPr/>
          <p:nvPr/>
        </p:nvGrpSpPr>
        <p:grpSpPr>
          <a:xfrm>
            <a:off x="6760" y="-99392"/>
            <a:ext cx="12185240" cy="6957392"/>
            <a:chOff x="6760" y="-99392"/>
            <a:chExt cx="11679457" cy="6668433"/>
          </a:xfrm>
        </p:grpSpPr>
        <p:pic>
          <p:nvPicPr>
            <p:cNvPr id="1268" name="Picture 244">
              <a:extLst>
                <a:ext uri="{FF2B5EF4-FFF2-40B4-BE49-F238E27FC236}">
                  <a16:creationId xmlns:a16="http://schemas.microsoft.com/office/drawing/2014/main" id="{F9DD796C-C065-4964-BE27-049883E506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0" y="-99392"/>
              <a:ext cx="5842409" cy="666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 name="Picture 245">
              <a:extLst>
                <a:ext uri="{FF2B5EF4-FFF2-40B4-BE49-F238E27FC236}">
                  <a16:creationId xmlns:a16="http://schemas.microsoft.com/office/drawing/2014/main" id="{3CCF667A-A8DE-47BA-9940-7E90BEC923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6659" y="-99392"/>
              <a:ext cx="5849558" cy="666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15" name="图片 1214">
            <a:extLst>
              <a:ext uri="{FF2B5EF4-FFF2-40B4-BE49-F238E27FC236}">
                <a16:creationId xmlns:a16="http://schemas.microsoft.com/office/drawing/2014/main" id="{1C93ED7C-1144-4B34-8FC5-153ABD895C46}"/>
              </a:ext>
            </a:extLst>
          </p:cNvPr>
          <p:cNvPicPr>
            <a:picLocks noChangeAspect="1"/>
          </p:cNvPicPr>
          <p:nvPr/>
        </p:nvPicPr>
        <p:blipFill>
          <a:blip r:embed="rId6"/>
          <a:stretch>
            <a:fillRect/>
          </a:stretch>
        </p:blipFill>
        <p:spPr>
          <a:xfrm>
            <a:off x="-60684" y="5184212"/>
            <a:ext cx="12313368" cy="1977372"/>
          </a:xfrm>
          <a:prstGeom prst="rect">
            <a:avLst/>
          </a:prstGeom>
          <a:ln>
            <a:noFill/>
          </a:ln>
          <a:effectLst>
            <a:outerShdw blurRad="292100" dist="139700" dir="2700000" algn="tl" rotWithShape="0">
              <a:srgbClr val="333333">
                <a:alpha val="65000"/>
              </a:srgbClr>
            </a:outerShdw>
          </a:effectLst>
        </p:spPr>
      </p:pic>
      <p:pic>
        <p:nvPicPr>
          <p:cNvPr id="1227" name="图片 1226">
            <a:extLst>
              <a:ext uri="{FF2B5EF4-FFF2-40B4-BE49-F238E27FC236}">
                <a16:creationId xmlns:a16="http://schemas.microsoft.com/office/drawing/2014/main" id="{CFF6FE31-A3C2-4498-97E0-FB15C3280AFF}"/>
              </a:ext>
            </a:extLst>
          </p:cNvPr>
          <p:cNvPicPr>
            <a:picLocks noChangeAspect="1"/>
          </p:cNvPicPr>
          <p:nvPr/>
        </p:nvPicPr>
        <p:blipFill>
          <a:blip r:embed="rId7"/>
          <a:stretch>
            <a:fillRect/>
          </a:stretch>
        </p:blipFill>
        <p:spPr>
          <a:xfrm>
            <a:off x="5586" y="-146077"/>
            <a:ext cx="12186414" cy="2278933"/>
          </a:xfrm>
          <a:prstGeom prst="rect">
            <a:avLst/>
          </a:prstGeom>
        </p:spPr>
      </p:pic>
      <p:pic>
        <p:nvPicPr>
          <p:cNvPr id="1228" name="图片 1227">
            <a:extLst>
              <a:ext uri="{FF2B5EF4-FFF2-40B4-BE49-F238E27FC236}">
                <a16:creationId xmlns:a16="http://schemas.microsoft.com/office/drawing/2014/main" id="{0C8717F9-9B75-4918-9E1A-753CFA2245E1}"/>
              </a:ext>
            </a:extLst>
          </p:cNvPr>
          <p:cNvPicPr>
            <a:picLocks noChangeAspect="1"/>
          </p:cNvPicPr>
          <p:nvPr/>
        </p:nvPicPr>
        <p:blipFill>
          <a:blip r:embed="rId8"/>
          <a:stretch>
            <a:fillRect/>
          </a:stretch>
        </p:blipFill>
        <p:spPr>
          <a:xfrm>
            <a:off x="-11539" y="-163768"/>
            <a:ext cx="12186414" cy="2179888"/>
          </a:xfrm>
          <a:prstGeom prst="rect">
            <a:avLst/>
          </a:prstGeom>
        </p:spPr>
      </p:pic>
      <p:pic>
        <p:nvPicPr>
          <p:cNvPr id="1234" name="图片 1233">
            <a:extLst>
              <a:ext uri="{FF2B5EF4-FFF2-40B4-BE49-F238E27FC236}">
                <a16:creationId xmlns:a16="http://schemas.microsoft.com/office/drawing/2014/main" id="{92A7A7EC-644A-44D8-9270-EA04EEC13C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84902" y="5256219"/>
            <a:ext cx="1706345" cy="1989205"/>
          </a:xfrm>
          <a:prstGeom prst="rect">
            <a:avLst/>
          </a:prstGeom>
          <a:ln>
            <a:noFill/>
          </a:ln>
          <a:effectLst>
            <a:outerShdw blurRad="292100" dist="139700" dir="2700000" algn="tl" rotWithShape="0">
              <a:srgbClr val="333333">
                <a:alpha val="65000"/>
              </a:srgbClr>
            </a:outerShdw>
          </a:effectLst>
        </p:spPr>
      </p:pic>
      <p:pic>
        <p:nvPicPr>
          <p:cNvPr id="281" name="图片 280">
            <a:extLst>
              <a:ext uri="{FF2B5EF4-FFF2-40B4-BE49-F238E27FC236}">
                <a16:creationId xmlns:a16="http://schemas.microsoft.com/office/drawing/2014/main" id="{1D8562EF-1E1E-45B8-B8C3-9B5A56E790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36840" y="5223985"/>
            <a:ext cx="1706345" cy="1989205"/>
          </a:xfrm>
          <a:prstGeom prst="rect">
            <a:avLst/>
          </a:prstGeom>
          <a:ln>
            <a:noFill/>
          </a:ln>
          <a:effectLst>
            <a:outerShdw blurRad="292100" dist="139700" dir="2700000" algn="tl" rotWithShape="0">
              <a:srgbClr val="333333">
                <a:alpha val="65000"/>
              </a:srgbClr>
            </a:outerShdw>
          </a:effectLst>
        </p:spPr>
      </p:pic>
      <p:pic>
        <p:nvPicPr>
          <p:cNvPr id="1240" name="图片 1239">
            <a:extLst>
              <a:ext uri="{FF2B5EF4-FFF2-40B4-BE49-F238E27FC236}">
                <a16:creationId xmlns:a16="http://schemas.microsoft.com/office/drawing/2014/main" id="{2F2D57E3-A570-4CD9-BD01-2666A1E84D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7" y="-99392"/>
            <a:ext cx="3720434" cy="3036574"/>
          </a:xfrm>
          <a:prstGeom prst="rect">
            <a:avLst/>
          </a:prstGeom>
        </p:spPr>
      </p:pic>
      <p:pic>
        <p:nvPicPr>
          <p:cNvPr id="296" name="图片 295">
            <a:extLst>
              <a:ext uri="{FF2B5EF4-FFF2-40B4-BE49-F238E27FC236}">
                <a16:creationId xmlns:a16="http://schemas.microsoft.com/office/drawing/2014/main" id="{C2ABDD0C-C141-4303-9A09-F1D4C893494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595278" y="-171400"/>
            <a:ext cx="3604179" cy="2941688"/>
          </a:xfrm>
          <a:prstGeom prst="rect">
            <a:avLst/>
          </a:prstGeom>
        </p:spPr>
      </p:pic>
      <p:pic>
        <p:nvPicPr>
          <p:cNvPr id="3" name="Picture 2" descr="A blue and orange text&#10;&#10;AI-generated content may be incorrect.">
            <a:extLst>
              <a:ext uri="{FF2B5EF4-FFF2-40B4-BE49-F238E27FC236}">
                <a16:creationId xmlns:a16="http://schemas.microsoft.com/office/drawing/2014/main" id="{0FFA59FF-250C-81CD-F69C-155AA367E07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68650" y="2002412"/>
            <a:ext cx="8254699" cy="2853175"/>
          </a:xfrm>
          <a:prstGeom prst="rect">
            <a:avLst/>
          </a:prstGeom>
        </p:spPr>
      </p:pic>
    </p:spTree>
    <p:custDataLst>
      <p:tags r:id="rId1"/>
    </p:custDataLst>
    <p:extLst>
      <p:ext uri="{BB962C8B-B14F-4D97-AF65-F5344CB8AC3E}">
        <p14:creationId xmlns:p14="http://schemas.microsoft.com/office/powerpoint/2010/main" val="15588802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7" presetClass="entr" presetSubtype="0" fill="hold" nodeType="afterEffect">
                                  <p:stCondLst>
                                    <p:cond delay="0"/>
                                  </p:stCondLst>
                                  <p:childTnLst>
                                    <p:set>
                                      <p:cBhvr>
                                        <p:cTn id="6" dur="1" fill="hold">
                                          <p:stCondLst>
                                            <p:cond delay="0"/>
                                          </p:stCondLst>
                                        </p:cTn>
                                        <p:tgtEl>
                                          <p:spTgt spid="1227"/>
                                        </p:tgtEl>
                                        <p:attrNameLst>
                                          <p:attrName>style.visibility</p:attrName>
                                        </p:attrNameLst>
                                      </p:cBhvr>
                                      <p:to>
                                        <p:strVal val="visible"/>
                                      </p:to>
                                    </p:set>
                                    <p:animEffect transition="in" filter="fade">
                                      <p:cBhvr>
                                        <p:cTn id="7" dur="1000"/>
                                        <p:tgtEl>
                                          <p:spTgt spid="1227"/>
                                        </p:tgtEl>
                                      </p:cBhvr>
                                    </p:animEffect>
                                    <p:anim calcmode="lin" valueType="num">
                                      <p:cBhvr>
                                        <p:cTn id="8" dur="1000" fill="hold"/>
                                        <p:tgtEl>
                                          <p:spTgt spid="1227"/>
                                        </p:tgtEl>
                                        <p:attrNameLst>
                                          <p:attrName>ppt_x</p:attrName>
                                        </p:attrNameLst>
                                      </p:cBhvr>
                                      <p:tavLst>
                                        <p:tav tm="0">
                                          <p:val>
                                            <p:strVal val="#ppt_x"/>
                                          </p:val>
                                        </p:tav>
                                        <p:tav tm="100000">
                                          <p:val>
                                            <p:strVal val="#ppt_x"/>
                                          </p:val>
                                        </p:tav>
                                      </p:tavLst>
                                    </p:anim>
                                    <p:anim calcmode="lin" valueType="num">
                                      <p:cBhvr>
                                        <p:cTn id="9" dur="1000" fill="hold"/>
                                        <p:tgtEl>
                                          <p:spTgt spid="1227"/>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nodeType="afterEffect">
                                  <p:stCondLst>
                                    <p:cond delay="0"/>
                                  </p:stCondLst>
                                  <p:childTnLst>
                                    <p:set>
                                      <p:cBhvr>
                                        <p:cTn id="12" dur="1" fill="hold">
                                          <p:stCondLst>
                                            <p:cond delay="0"/>
                                          </p:stCondLst>
                                        </p:cTn>
                                        <p:tgtEl>
                                          <p:spTgt spid="1228"/>
                                        </p:tgtEl>
                                        <p:attrNameLst>
                                          <p:attrName>style.visibility</p:attrName>
                                        </p:attrNameLst>
                                      </p:cBhvr>
                                      <p:to>
                                        <p:strVal val="visible"/>
                                      </p:to>
                                    </p:set>
                                    <p:animEffect transition="in" filter="fade">
                                      <p:cBhvr>
                                        <p:cTn id="13" dur="1000"/>
                                        <p:tgtEl>
                                          <p:spTgt spid="1228"/>
                                        </p:tgtEl>
                                      </p:cBhvr>
                                    </p:animEffect>
                                    <p:anim calcmode="lin" valueType="num">
                                      <p:cBhvr>
                                        <p:cTn id="14" dur="1000" fill="hold"/>
                                        <p:tgtEl>
                                          <p:spTgt spid="1228"/>
                                        </p:tgtEl>
                                        <p:attrNameLst>
                                          <p:attrName>ppt_x</p:attrName>
                                        </p:attrNameLst>
                                      </p:cBhvr>
                                      <p:tavLst>
                                        <p:tav tm="0">
                                          <p:val>
                                            <p:strVal val="#ppt_x"/>
                                          </p:val>
                                        </p:tav>
                                        <p:tav tm="100000">
                                          <p:val>
                                            <p:strVal val="#ppt_x"/>
                                          </p:val>
                                        </p:tav>
                                      </p:tavLst>
                                    </p:anim>
                                    <p:anim calcmode="lin" valueType="num">
                                      <p:cBhvr>
                                        <p:cTn id="15" dur="1000" fill="hold"/>
                                        <p:tgtEl>
                                          <p:spTgt spid="122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15"/>
                                        </p:tgtEl>
                                        <p:attrNameLst>
                                          <p:attrName>style.visibility</p:attrName>
                                        </p:attrNameLst>
                                      </p:cBhvr>
                                      <p:to>
                                        <p:strVal val="visible"/>
                                      </p:to>
                                    </p:set>
                                    <p:animEffect transition="in" filter="fade">
                                      <p:cBhvr>
                                        <p:cTn id="18" dur="1000"/>
                                        <p:tgtEl>
                                          <p:spTgt spid="1215"/>
                                        </p:tgtEl>
                                      </p:cBhvr>
                                    </p:animEffect>
                                    <p:anim calcmode="lin" valueType="num">
                                      <p:cBhvr>
                                        <p:cTn id="19" dur="1000" fill="hold"/>
                                        <p:tgtEl>
                                          <p:spTgt spid="1215"/>
                                        </p:tgtEl>
                                        <p:attrNameLst>
                                          <p:attrName>ppt_x</p:attrName>
                                        </p:attrNameLst>
                                      </p:cBhvr>
                                      <p:tavLst>
                                        <p:tav tm="0">
                                          <p:val>
                                            <p:strVal val="#ppt_x"/>
                                          </p:val>
                                        </p:tav>
                                        <p:tav tm="100000">
                                          <p:val>
                                            <p:strVal val="#ppt_x"/>
                                          </p:val>
                                        </p:tav>
                                      </p:tavLst>
                                    </p:anim>
                                    <p:anim calcmode="lin" valueType="num">
                                      <p:cBhvr>
                                        <p:cTn id="20" dur="1000" fill="hold"/>
                                        <p:tgtEl>
                                          <p:spTgt spid="1215"/>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16" presetClass="entr" presetSubtype="21" fill="hold" nodeType="afterEffect">
                                  <p:stCondLst>
                                    <p:cond delay="0"/>
                                  </p:stCondLst>
                                  <p:childTnLst>
                                    <p:set>
                                      <p:cBhvr>
                                        <p:cTn id="23" dur="1" fill="hold">
                                          <p:stCondLst>
                                            <p:cond delay="0"/>
                                          </p:stCondLst>
                                        </p:cTn>
                                        <p:tgtEl>
                                          <p:spTgt spid="296"/>
                                        </p:tgtEl>
                                        <p:attrNameLst>
                                          <p:attrName>style.visibility</p:attrName>
                                        </p:attrNameLst>
                                      </p:cBhvr>
                                      <p:to>
                                        <p:strVal val="visible"/>
                                      </p:to>
                                    </p:set>
                                    <p:animEffect transition="in" filter="barn(inVertical)">
                                      <p:cBhvr>
                                        <p:cTn id="24" dur="500"/>
                                        <p:tgtEl>
                                          <p:spTgt spid="296"/>
                                        </p:tgtEl>
                                      </p:cBhvr>
                                    </p:animEffect>
                                  </p:childTnLst>
                                </p:cTn>
                              </p:par>
                              <p:par>
                                <p:cTn id="25" presetID="16" presetClass="entr" presetSubtype="21" fill="hold" nodeType="withEffect">
                                  <p:stCondLst>
                                    <p:cond delay="0"/>
                                  </p:stCondLst>
                                  <p:childTnLst>
                                    <p:set>
                                      <p:cBhvr>
                                        <p:cTn id="26" dur="1" fill="hold">
                                          <p:stCondLst>
                                            <p:cond delay="0"/>
                                          </p:stCondLst>
                                        </p:cTn>
                                        <p:tgtEl>
                                          <p:spTgt spid="1240"/>
                                        </p:tgtEl>
                                        <p:attrNameLst>
                                          <p:attrName>style.visibility</p:attrName>
                                        </p:attrNameLst>
                                      </p:cBhvr>
                                      <p:to>
                                        <p:strVal val="visible"/>
                                      </p:to>
                                    </p:set>
                                    <p:animEffect transition="in" filter="barn(inVertical)">
                                      <p:cBhvr>
                                        <p:cTn id="27" dur="500"/>
                                        <p:tgtEl>
                                          <p:spTgt spid="1240"/>
                                        </p:tgtEl>
                                      </p:cBhvr>
                                    </p:animEffect>
                                  </p:childTnLst>
                                </p:cTn>
                              </p:par>
                              <p:par>
                                <p:cTn id="28" presetID="37" presetClass="entr" presetSubtype="0" fill="hold" nodeType="withEffect">
                                  <p:stCondLst>
                                    <p:cond delay="0"/>
                                  </p:stCondLst>
                                  <p:childTnLst>
                                    <p:set>
                                      <p:cBhvr>
                                        <p:cTn id="29" dur="1" fill="hold">
                                          <p:stCondLst>
                                            <p:cond delay="0"/>
                                          </p:stCondLst>
                                        </p:cTn>
                                        <p:tgtEl>
                                          <p:spTgt spid="1234"/>
                                        </p:tgtEl>
                                        <p:attrNameLst>
                                          <p:attrName>style.visibility</p:attrName>
                                        </p:attrNameLst>
                                      </p:cBhvr>
                                      <p:to>
                                        <p:strVal val="visible"/>
                                      </p:to>
                                    </p:set>
                                    <p:animEffect transition="in" filter="fade">
                                      <p:cBhvr>
                                        <p:cTn id="30" dur="1000"/>
                                        <p:tgtEl>
                                          <p:spTgt spid="1234"/>
                                        </p:tgtEl>
                                      </p:cBhvr>
                                    </p:animEffect>
                                    <p:anim calcmode="lin" valueType="num">
                                      <p:cBhvr>
                                        <p:cTn id="31" dur="1000" fill="hold"/>
                                        <p:tgtEl>
                                          <p:spTgt spid="1234"/>
                                        </p:tgtEl>
                                        <p:attrNameLst>
                                          <p:attrName>ppt_x</p:attrName>
                                        </p:attrNameLst>
                                      </p:cBhvr>
                                      <p:tavLst>
                                        <p:tav tm="0">
                                          <p:val>
                                            <p:strVal val="#ppt_x"/>
                                          </p:val>
                                        </p:tav>
                                        <p:tav tm="100000">
                                          <p:val>
                                            <p:strVal val="#ppt_x"/>
                                          </p:val>
                                        </p:tav>
                                      </p:tavLst>
                                    </p:anim>
                                    <p:anim calcmode="lin" valueType="num">
                                      <p:cBhvr>
                                        <p:cTn id="32" dur="900" decel="100000" fill="hold"/>
                                        <p:tgtEl>
                                          <p:spTgt spid="1234"/>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234"/>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281"/>
                                        </p:tgtEl>
                                        <p:attrNameLst>
                                          <p:attrName>style.visibility</p:attrName>
                                        </p:attrNameLst>
                                      </p:cBhvr>
                                      <p:to>
                                        <p:strVal val="visible"/>
                                      </p:to>
                                    </p:set>
                                    <p:animEffect transition="in" filter="fade">
                                      <p:cBhvr>
                                        <p:cTn id="36" dur="1000"/>
                                        <p:tgtEl>
                                          <p:spTgt spid="281"/>
                                        </p:tgtEl>
                                      </p:cBhvr>
                                    </p:animEffect>
                                    <p:anim calcmode="lin" valueType="num">
                                      <p:cBhvr>
                                        <p:cTn id="37" dur="1000" fill="hold"/>
                                        <p:tgtEl>
                                          <p:spTgt spid="281"/>
                                        </p:tgtEl>
                                        <p:attrNameLst>
                                          <p:attrName>ppt_x</p:attrName>
                                        </p:attrNameLst>
                                      </p:cBhvr>
                                      <p:tavLst>
                                        <p:tav tm="0">
                                          <p:val>
                                            <p:strVal val="#ppt_x"/>
                                          </p:val>
                                        </p:tav>
                                        <p:tav tm="100000">
                                          <p:val>
                                            <p:strVal val="#ppt_x"/>
                                          </p:val>
                                        </p:tav>
                                      </p:tavLst>
                                    </p:anim>
                                    <p:anim calcmode="lin" valueType="num">
                                      <p:cBhvr>
                                        <p:cTn id="38" dur="900" decel="100000" fill="hold"/>
                                        <p:tgtEl>
                                          <p:spTgt spid="28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281"/>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barn(inVertical)">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2CA1D06-DD56-4F27-9795-1B0FBC17E69B}"/>
              </a:ext>
            </a:extLst>
          </p:cNvPr>
          <p:cNvPicPr>
            <a:picLocks noChangeAspect="1"/>
          </p:cNvPicPr>
          <p:nvPr/>
        </p:nvPicPr>
        <p:blipFill rotWithShape="1">
          <a:blip r:embed="rId2">
            <a:extLst>
              <a:ext uri="{28A0092B-C50C-407E-A947-70E740481C1C}">
                <a14:useLocalDpi xmlns:a14="http://schemas.microsoft.com/office/drawing/2010/main" val="0"/>
              </a:ext>
            </a:extLst>
          </a:blip>
          <a:srcRect l="2781" r="278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CA0E772-0195-AEED-3B6E-412067748F8D}"/>
              </a:ext>
            </a:extLst>
          </p:cNvPr>
          <p:cNvPicPr>
            <a:picLocks noChangeAspect="1"/>
          </p:cNvPicPr>
          <p:nvPr/>
        </p:nvPicPr>
        <p:blipFill>
          <a:blip r:embed="rId3"/>
          <a:stretch>
            <a:fillRect/>
          </a:stretch>
        </p:blipFill>
        <p:spPr>
          <a:xfrm>
            <a:off x="5516598" y="2183781"/>
            <a:ext cx="6492803" cy="2566638"/>
          </a:xfrm>
          <a:prstGeom prst="rect">
            <a:avLst/>
          </a:prstGeom>
        </p:spPr>
      </p:pic>
    </p:spTree>
    <p:extLst>
      <p:ext uri="{BB962C8B-B14F-4D97-AF65-F5344CB8AC3E}">
        <p14:creationId xmlns:p14="http://schemas.microsoft.com/office/powerpoint/2010/main" val="100739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58B643-D87B-F167-B72D-D376FCBE19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374" y="632083"/>
            <a:ext cx="476935" cy="684879"/>
          </a:xfrm>
          <a:prstGeom prst="rect">
            <a:avLst/>
          </a:prstGeom>
        </p:spPr>
      </p:pic>
      <p:grpSp>
        <p:nvGrpSpPr>
          <p:cNvPr id="9" name="Group 8">
            <a:extLst>
              <a:ext uri="{FF2B5EF4-FFF2-40B4-BE49-F238E27FC236}">
                <a16:creationId xmlns:a16="http://schemas.microsoft.com/office/drawing/2014/main" id="{9A729213-2681-9E74-117A-60390EADC3F0}"/>
              </a:ext>
            </a:extLst>
          </p:cNvPr>
          <p:cNvGrpSpPr/>
          <p:nvPr/>
        </p:nvGrpSpPr>
        <p:grpSpPr>
          <a:xfrm>
            <a:off x="1683724" y="1316962"/>
            <a:ext cx="8821882" cy="5062527"/>
            <a:chOff x="1588474" y="1450312"/>
            <a:chExt cx="8821882" cy="5062527"/>
          </a:xfrm>
        </p:grpSpPr>
        <p:pic>
          <p:nvPicPr>
            <p:cNvPr id="15" name="Picture 14">
              <a:extLst>
                <a:ext uri="{FF2B5EF4-FFF2-40B4-BE49-F238E27FC236}">
                  <a16:creationId xmlns:a16="http://schemas.microsoft.com/office/drawing/2014/main" id="{FC856443-7B89-99C2-AA13-84D568267E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474" y="1450312"/>
              <a:ext cx="8821882" cy="4855454"/>
            </a:xfrm>
            <a:prstGeom prst="rect">
              <a:avLst/>
            </a:prstGeom>
          </p:spPr>
        </p:pic>
        <p:sp>
          <p:nvSpPr>
            <p:cNvPr id="21" name="Oval 20">
              <a:extLst>
                <a:ext uri="{FF2B5EF4-FFF2-40B4-BE49-F238E27FC236}">
                  <a16:creationId xmlns:a16="http://schemas.microsoft.com/office/drawing/2014/main" id="{432B94C9-1801-F84B-6E25-EE0938246917}"/>
                </a:ext>
              </a:extLst>
            </p:cNvPr>
            <p:cNvSpPr/>
            <p:nvPr/>
          </p:nvSpPr>
          <p:spPr>
            <a:xfrm>
              <a:off x="5590309" y="6098693"/>
              <a:ext cx="429888" cy="414146"/>
            </a:xfrm>
            <a:prstGeom prst="ellipse">
              <a:avLst/>
            </a:prstGeom>
            <a:solidFill>
              <a:srgbClr val="2D9179"/>
            </a:solidFill>
            <a:ln>
              <a:solidFill>
                <a:srgbClr val="2D9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Lato" panose="020F0502020204030203" pitchFamily="34" charset="0"/>
                  <a:cs typeface="Lato" panose="020F0502020204030203" pitchFamily="34" charset="0"/>
                </a:rPr>
                <a:t>1</a:t>
              </a:r>
            </a:p>
          </p:txBody>
        </p:sp>
      </p:grpSp>
      <p:sp>
        <p:nvSpPr>
          <p:cNvPr id="27" name="TextBox 26">
            <a:extLst>
              <a:ext uri="{FF2B5EF4-FFF2-40B4-BE49-F238E27FC236}">
                <a16:creationId xmlns:a16="http://schemas.microsoft.com/office/drawing/2014/main" id="{B62820F7-97B7-286C-3C0D-E198508D986B}"/>
              </a:ext>
            </a:extLst>
          </p:cNvPr>
          <p:cNvSpPr txBox="1"/>
          <p:nvPr/>
        </p:nvSpPr>
        <p:spPr>
          <a:xfrm>
            <a:off x="1023308" y="728001"/>
            <a:ext cx="10429551" cy="461665"/>
          </a:xfrm>
          <a:prstGeom prst="rect">
            <a:avLst/>
          </a:prstGeom>
          <a:noFill/>
        </p:spPr>
        <p:txBody>
          <a:bodyPr wrap="square" rtlCol="0">
            <a:spAutoFit/>
          </a:bodyPr>
          <a:lstStyle/>
          <a:p>
            <a:r>
              <a:rPr lang="en-US" sz="2400" b="1" dirty="0" err="1">
                <a:latin typeface="Cambria" panose="02040503050406030204" pitchFamily="18" charset="0"/>
                <a:ea typeface="Cambria" panose="02040503050406030204" pitchFamily="18" charset="0"/>
                <a:cs typeface="Lato" panose="020F0502020204030203" pitchFamily="34" charset="0"/>
              </a:rPr>
              <a:t>Quan</a:t>
            </a:r>
            <a:r>
              <a:rPr lang="en-US" sz="2400" b="1" dirty="0">
                <a:latin typeface="Cambria" panose="02040503050406030204" pitchFamily="18" charset="0"/>
                <a:ea typeface="Cambria" panose="02040503050406030204" pitchFamily="18" charset="0"/>
                <a:cs typeface="Lato" panose="020F0502020204030203" pitchFamily="34" charset="0"/>
              </a:rPr>
              <a:t> </a:t>
            </a:r>
            <a:r>
              <a:rPr lang="en-US" sz="2400" b="1" dirty="0" err="1">
                <a:latin typeface="Cambria" panose="02040503050406030204" pitchFamily="18" charset="0"/>
                <a:ea typeface="Cambria" panose="02040503050406030204" pitchFamily="18" charset="0"/>
                <a:cs typeface="Lato" panose="020F0502020204030203" pitchFamily="34" charset="0"/>
              </a:rPr>
              <a:t>sát</a:t>
            </a:r>
            <a:r>
              <a:rPr lang="en-US" sz="2400" b="1" dirty="0">
                <a:latin typeface="Cambria" panose="02040503050406030204" pitchFamily="18" charset="0"/>
                <a:ea typeface="Cambria" panose="02040503050406030204" pitchFamily="18" charset="0"/>
                <a:cs typeface="Lato" panose="020F0502020204030203" pitchFamily="34" charset="0"/>
              </a:rPr>
              <a:t> </a:t>
            </a:r>
            <a:r>
              <a:rPr lang="en-US" sz="2400" b="1" dirty="0" err="1">
                <a:latin typeface="Cambria" panose="02040503050406030204" pitchFamily="18" charset="0"/>
                <a:ea typeface="Cambria" panose="02040503050406030204" pitchFamily="18" charset="0"/>
                <a:cs typeface="Lato" panose="020F0502020204030203" pitchFamily="34" charset="0"/>
              </a:rPr>
              <a:t>hình</a:t>
            </a:r>
            <a:r>
              <a:rPr lang="en-US" sz="2400" b="1" dirty="0">
                <a:latin typeface="Cambria" panose="02040503050406030204" pitchFamily="18" charset="0"/>
                <a:ea typeface="Cambria" panose="02040503050406030204" pitchFamily="18" charset="0"/>
                <a:cs typeface="Lato" panose="020F0502020204030203" pitchFamily="34" charset="0"/>
              </a:rPr>
              <a:t> </a:t>
            </a:r>
            <a:r>
              <a:rPr lang="en-US" sz="2400" b="1" dirty="0" err="1">
                <a:latin typeface="Cambria" panose="02040503050406030204" pitchFamily="18" charset="0"/>
                <a:ea typeface="Cambria" panose="02040503050406030204" pitchFamily="18" charset="0"/>
                <a:cs typeface="Lato" panose="020F0502020204030203" pitchFamily="34" charset="0"/>
              </a:rPr>
              <a:t>và</a:t>
            </a:r>
            <a:r>
              <a:rPr lang="en-US" sz="2400" b="1" dirty="0">
                <a:latin typeface="Cambria" panose="02040503050406030204" pitchFamily="18" charset="0"/>
                <a:ea typeface="Cambria" panose="02040503050406030204" pitchFamily="18" charset="0"/>
                <a:cs typeface="Lato" panose="020F0502020204030203" pitchFamily="34" charset="0"/>
              </a:rPr>
              <a:t> </a:t>
            </a:r>
            <a:r>
              <a:rPr lang="en-US" sz="2400" b="1" dirty="0" err="1">
                <a:latin typeface="Cambria" panose="02040503050406030204" pitchFamily="18" charset="0"/>
                <a:ea typeface="Cambria" panose="02040503050406030204" pitchFamily="18" charset="0"/>
                <a:cs typeface="Lato" panose="020F0502020204030203" pitchFamily="34" charset="0"/>
              </a:rPr>
              <a:t>kể</a:t>
            </a:r>
            <a:r>
              <a:rPr lang="en-US" sz="2400" b="1" dirty="0">
                <a:latin typeface="Cambria" panose="02040503050406030204" pitchFamily="18" charset="0"/>
                <a:ea typeface="Cambria" panose="02040503050406030204" pitchFamily="18" charset="0"/>
                <a:cs typeface="Lato" panose="020F0502020204030203" pitchFamily="34" charset="0"/>
              </a:rPr>
              <a:t> </a:t>
            </a:r>
            <a:r>
              <a:rPr lang="en-US" sz="2400" b="1" dirty="0" err="1">
                <a:latin typeface="Cambria" panose="02040503050406030204" pitchFamily="18" charset="0"/>
                <a:ea typeface="Cambria" panose="02040503050406030204" pitchFamily="18" charset="0"/>
                <a:cs typeface="Lato" panose="020F0502020204030203" pitchFamily="34" charset="0"/>
              </a:rPr>
              <a:t>những</a:t>
            </a:r>
            <a:r>
              <a:rPr lang="en-US" sz="2400" b="1" dirty="0">
                <a:latin typeface="Cambria" panose="02040503050406030204" pitchFamily="18" charset="0"/>
                <a:ea typeface="Cambria" panose="02040503050406030204" pitchFamily="18" charset="0"/>
                <a:cs typeface="Lato" panose="020F0502020204030203" pitchFamily="34" charset="0"/>
              </a:rPr>
              <a:t> </a:t>
            </a:r>
            <a:r>
              <a:rPr lang="en-US" sz="2400" b="1" dirty="0" err="1">
                <a:latin typeface="Cambria" panose="02040503050406030204" pitchFamily="18" charset="0"/>
                <a:ea typeface="Cambria" panose="02040503050406030204" pitchFamily="18" charset="0"/>
                <a:cs typeface="Lato" panose="020F0502020204030203" pitchFamily="34" charset="0"/>
              </a:rPr>
              <a:t>hoạt</a:t>
            </a:r>
            <a:r>
              <a:rPr lang="en-US" sz="2400" b="1" dirty="0">
                <a:latin typeface="Cambria" panose="02040503050406030204" pitchFamily="18" charset="0"/>
                <a:ea typeface="Cambria" panose="02040503050406030204" pitchFamily="18" charset="0"/>
                <a:cs typeface="Lato" panose="020F0502020204030203" pitchFamily="34" charset="0"/>
              </a:rPr>
              <a:t> </a:t>
            </a:r>
            <a:r>
              <a:rPr lang="en-US" sz="2400" b="1" dirty="0" err="1">
                <a:latin typeface="Cambria" panose="02040503050406030204" pitchFamily="18" charset="0"/>
                <a:ea typeface="Cambria" panose="02040503050406030204" pitchFamily="18" charset="0"/>
                <a:cs typeface="Lato" panose="020F0502020204030203" pitchFamily="34" charset="0"/>
              </a:rPr>
              <a:t>động</a:t>
            </a:r>
            <a:r>
              <a:rPr lang="en-US" sz="2400" b="1" dirty="0">
                <a:latin typeface="Cambria" panose="02040503050406030204" pitchFamily="18" charset="0"/>
                <a:ea typeface="Cambria" panose="02040503050406030204" pitchFamily="18" charset="0"/>
                <a:cs typeface="Lato" panose="020F0502020204030203" pitchFamily="34" charset="0"/>
              </a:rPr>
              <a:t> </a:t>
            </a:r>
            <a:r>
              <a:rPr lang="en-US" sz="2400" b="1" dirty="0" err="1">
                <a:latin typeface="Cambria" panose="02040503050406030204" pitchFamily="18" charset="0"/>
                <a:ea typeface="Cambria" panose="02040503050406030204" pitchFamily="18" charset="0"/>
                <a:cs typeface="Lato" panose="020F0502020204030203" pitchFamily="34" charset="0"/>
              </a:rPr>
              <a:t>mà</a:t>
            </a:r>
            <a:r>
              <a:rPr lang="en-US" sz="2400" b="1" dirty="0">
                <a:latin typeface="Cambria" panose="02040503050406030204" pitchFamily="18" charset="0"/>
                <a:ea typeface="Cambria" panose="02040503050406030204" pitchFamily="18" charset="0"/>
                <a:cs typeface="Lato" panose="020F0502020204030203" pitchFamily="34" charset="0"/>
              </a:rPr>
              <a:t> </a:t>
            </a:r>
            <a:r>
              <a:rPr lang="en-US" sz="2400" b="1" dirty="0" err="1">
                <a:latin typeface="Cambria" panose="02040503050406030204" pitchFamily="18" charset="0"/>
                <a:ea typeface="Cambria" panose="02040503050406030204" pitchFamily="18" charset="0"/>
                <a:cs typeface="Lato" panose="020F0502020204030203" pitchFamily="34" charset="0"/>
              </a:rPr>
              <a:t>gia</a:t>
            </a:r>
            <a:r>
              <a:rPr lang="en-US" sz="2400" b="1" dirty="0">
                <a:latin typeface="Cambria" panose="02040503050406030204" pitchFamily="18" charset="0"/>
                <a:ea typeface="Cambria" panose="02040503050406030204" pitchFamily="18" charset="0"/>
                <a:cs typeface="Lato" panose="020F0502020204030203" pitchFamily="34" charset="0"/>
              </a:rPr>
              <a:t> </a:t>
            </a:r>
            <a:r>
              <a:rPr lang="en-US" sz="2400" b="1" dirty="0" err="1">
                <a:latin typeface="Cambria" panose="02040503050406030204" pitchFamily="18" charset="0"/>
                <a:ea typeface="Cambria" panose="02040503050406030204" pitchFamily="18" charset="0"/>
                <a:cs typeface="Lato" panose="020F0502020204030203" pitchFamily="34" charset="0"/>
              </a:rPr>
              <a:t>đình</a:t>
            </a:r>
            <a:r>
              <a:rPr lang="en-US" sz="2400" b="1" dirty="0">
                <a:latin typeface="Cambria" panose="02040503050406030204" pitchFamily="18" charset="0"/>
                <a:ea typeface="Cambria" panose="02040503050406030204" pitchFamily="18" charset="0"/>
                <a:cs typeface="Lato" panose="020F0502020204030203" pitchFamily="34" charset="0"/>
              </a:rPr>
              <a:t> </a:t>
            </a:r>
            <a:r>
              <a:rPr lang="en-US" sz="2400" b="1" dirty="0" err="1">
                <a:latin typeface="Cambria" panose="02040503050406030204" pitchFamily="18" charset="0"/>
                <a:ea typeface="Cambria" panose="02040503050406030204" pitchFamily="18" charset="0"/>
                <a:cs typeface="Lato" panose="020F0502020204030203" pitchFamily="34" charset="0"/>
              </a:rPr>
              <a:t>Hoa</a:t>
            </a:r>
            <a:r>
              <a:rPr lang="en-US" sz="2400" b="1" dirty="0">
                <a:latin typeface="Cambria" panose="02040503050406030204" pitchFamily="18" charset="0"/>
                <a:ea typeface="Cambria" panose="02040503050406030204" pitchFamily="18" charset="0"/>
                <a:cs typeface="Lato" panose="020F0502020204030203" pitchFamily="34" charset="0"/>
              </a:rPr>
              <a:t> </a:t>
            </a:r>
            <a:r>
              <a:rPr lang="en-US" sz="2400" b="1" dirty="0" err="1">
                <a:latin typeface="Cambria" panose="02040503050406030204" pitchFamily="18" charset="0"/>
                <a:ea typeface="Cambria" panose="02040503050406030204" pitchFamily="18" charset="0"/>
                <a:cs typeface="Lato" panose="020F0502020204030203" pitchFamily="34" charset="0"/>
              </a:rPr>
              <a:t>chuẩn</a:t>
            </a:r>
            <a:r>
              <a:rPr lang="en-US" sz="2400" b="1" dirty="0">
                <a:latin typeface="Cambria" panose="02040503050406030204" pitchFamily="18" charset="0"/>
                <a:ea typeface="Cambria" panose="02040503050406030204" pitchFamily="18" charset="0"/>
                <a:cs typeface="Lato" panose="020F0502020204030203" pitchFamily="34" charset="0"/>
              </a:rPr>
              <a:t> </a:t>
            </a:r>
            <a:r>
              <a:rPr lang="en-US" sz="2400" b="1" dirty="0" err="1">
                <a:latin typeface="Cambria" panose="02040503050406030204" pitchFamily="18" charset="0"/>
                <a:ea typeface="Cambria" panose="02040503050406030204" pitchFamily="18" charset="0"/>
                <a:cs typeface="Lato" panose="020F0502020204030203" pitchFamily="34" charset="0"/>
              </a:rPr>
              <a:t>bị</a:t>
            </a:r>
            <a:r>
              <a:rPr lang="en-US" sz="2400" b="1" dirty="0">
                <a:latin typeface="Cambria" panose="02040503050406030204" pitchFamily="18" charset="0"/>
                <a:ea typeface="Cambria" panose="02040503050406030204" pitchFamily="18" charset="0"/>
                <a:cs typeface="Lato" panose="020F0502020204030203" pitchFamily="34" charset="0"/>
              </a:rPr>
              <a:t> </a:t>
            </a:r>
            <a:r>
              <a:rPr lang="en-US" sz="2400" b="1" dirty="0" err="1">
                <a:latin typeface="Cambria" panose="02040503050406030204" pitchFamily="18" charset="0"/>
                <a:ea typeface="Cambria" panose="02040503050406030204" pitchFamily="18" charset="0"/>
                <a:cs typeface="Lato" panose="020F0502020204030203" pitchFamily="34" charset="0"/>
              </a:rPr>
              <a:t>ngày</a:t>
            </a:r>
            <a:r>
              <a:rPr lang="en-US" sz="2400" b="1" dirty="0">
                <a:latin typeface="Cambria" panose="02040503050406030204" pitchFamily="18" charset="0"/>
                <a:ea typeface="Cambria" panose="02040503050406030204" pitchFamily="18" charset="0"/>
                <a:cs typeface="Lato" panose="020F0502020204030203" pitchFamily="34" charset="0"/>
              </a:rPr>
              <a:t> </a:t>
            </a:r>
            <a:r>
              <a:rPr lang="en-US" sz="2400" b="1" dirty="0" err="1">
                <a:latin typeface="Cambria" panose="02040503050406030204" pitchFamily="18" charset="0"/>
                <a:ea typeface="Cambria" panose="02040503050406030204" pitchFamily="18" charset="0"/>
                <a:cs typeface="Lato" panose="020F0502020204030203" pitchFamily="34" charset="0"/>
              </a:rPr>
              <a:t>Tết</a:t>
            </a:r>
            <a:r>
              <a:rPr lang="en-US" sz="2400" b="1" dirty="0">
                <a:latin typeface="Cambria" panose="02040503050406030204" pitchFamily="18" charset="0"/>
                <a:ea typeface="Cambria" panose="02040503050406030204" pitchFamily="18" charset="0"/>
                <a:cs typeface="Lato" panose="020F0502020204030203" pitchFamily="34" charset="0"/>
              </a:rPr>
              <a:t>.</a:t>
            </a:r>
          </a:p>
        </p:txBody>
      </p:sp>
      <p:sp>
        <p:nvSpPr>
          <p:cNvPr id="34" name="Speech Bubble: Rectangle with Corners Rounded 33">
            <a:extLst>
              <a:ext uri="{FF2B5EF4-FFF2-40B4-BE49-F238E27FC236}">
                <a16:creationId xmlns:a16="http://schemas.microsoft.com/office/drawing/2014/main" id="{7176FCD0-9A48-37A4-FC0A-557A5D3A3D01}"/>
              </a:ext>
            </a:extLst>
          </p:cNvPr>
          <p:cNvSpPr/>
          <p:nvPr/>
        </p:nvSpPr>
        <p:spPr>
          <a:xfrm>
            <a:off x="6143625" y="4686300"/>
            <a:ext cx="2686050" cy="790575"/>
          </a:xfrm>
          <a:prstGeom prst="wedgeRoundRectCallout">
            <a:avLst>
              <a:gd name="adj1" fmla="val -66987"/>
              <a:gd name="adj2" fmla="val -4111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libri" panose="020F0502020204030204" pitchFamily="34" charset="0"/>
                <a:cs typeface="Calibri" panose="020F0502020204030204" pitchFamily="34" charset="0"/>
              </a:rPr>
              <a:t>Ông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ơi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cô</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chú</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về</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ăn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Tết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với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nhà</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mình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đây</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rồi</a:t>
            </a:r>
            <a:r>
              <a:rPr lang="en-US"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50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65EB31EE-2654-DCA0-783F-D453A8382AB1}"/>
              </a:ext>
            </a:extLst>
          </p:cNvPr>
          <p:cNvGrpSpPr/>
          <p:nvPr/>
        </p:nvGrpSpPr>
        <p:grpSpPr>
          <a:xfrm>
            <a:off x="923127" y="1362075"/>
            <a:ext cx="3953673" cy="3535121"/>
            <a:chOff x="1051223" y="1720710"/>
            <a:chExt cx="2554422" cy="2366206"/>
          </a:xfrm>
        </p:grpSpPr>
        <p:pic>
          <p:nvPicPr>
            <p:cNvPr id="45" name="Picture 44">
              <a:extLst>
                <a:ext uri="{FF2B5EF4-FFF2-40B4-BE49-F238E27FC236}">
                  <a16:creationId xmlns:a16="http://schemas.microsoft.com/office/drawing/2014/main" id="{97CF7178-19DC-94AA-AC0B-27092A4424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223" y="1720710"/>
              <a:ext cx="2554422" cy="2184639"/>
            </a:xfrm>
            <a:prstGeom prst="rect">
              <a:avLst/>
            </a:prstGeom>
          </p:spPr>
        </p:pic>
        <p:sp>
          <p:nvSpPr>
            <p:cNvPr id="46" name="Oval 45">
              <a:extLst>
                <a:ext uri="{FF2B5EF4-FFF2-40B4-BE49-F238E27FC236}">
                  <a16:creationId xmlns:a16="http://schemas.microsoft.com/office/drawing/2014/main" id="{3605FE2D-D486-DF60-DECB-0B127BD061C3}"/>
                </a:ext>
              </a:extLst>
            </p:cNvPr>
            <p:cNvSpPr/>
            <p:nvPr/>
          </p:nvSpPr>
          <p:spPr>
            <a:xfrm>
              <a:off x="2142081" y="3723781"/>
              <a:ext cx="383593" cy="363135"/>
            </a:xfrm>
            <a:prstGeom prst="ellipse">
              <a:avLst/>
            </a:prstGeom>
            <a:solidFill>
              <a:srgbClr val="52B6AC"/>
            </a:solidFill>
            <a:ln>
              <a:solidFill>
                <a:srgbClr val="30A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Lato" panose="020F0502020204030203" pitchFamily="34" charset="0"/>
                  <a:cs typeface="Lato" panose="020F0502020204030203" pitchFamily="34" charset="0"/>
                </a:rPr>
                <a:t>2</a:t>
              </a:r>
            </a:p>
          </p:txBody>
        </p:sp>
      </p:grpSp>
      <p:sp>
        <p:nvSpPr>
          <p:cNvPr id="47" name="Hình chữ nhật: Góc Tròn 48">
            <a:extLst>
              <a:ext uri="{FF2B5EF4-FFF2-40B4-BE49-F238E27FC236}">
                <a16:creationId xmlns:a16="http://schemas.microsoft.com/office/drawing/2014/main" id="{F43C99B9-0047-DDC1-4AF1-F930C3D475EB}"/>
              </a:ext>
            </a:extLst>
          </p:cNvPr>
          <p:cNvSpPr/>
          <p:nvPr/>
        </p:nvSpPr>
        <p:spPr>
          <a:xfrm>
            <a:off x="5706443" y="1639410"/>
            <a:ext cx="5599100" cy="2514039"/>
          </a:xfrm>
          <a:prstGeom prst="roundRect">
            <a:avLst/>
          </a:prstGeom>
          <a:solidFill>
            <a:srgbClr val="FFC000">
              <a:lumMod val="40000"/>
              <a:lumOff val="60000"/>
              <a:alpha val="95000"/>
            </a:srgbClr>
          </a:solidFill>
          <a:ln w="19050" cap="flat" cmpd="sng" algn="ctr">
            <a:solidFill>
              <a:srgbClr val="FFC000">
                <a:lumMod val="50000"/>
              </a:srgbClr>
            </a:solidFill>
            <a:prstDash val="dash"/>
            <a:miter lim="800000"/>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8" name="Hộp Văn bản 49">
            <a:extLst>
              <a:ext uri="{FF2B5EF4-FFF2-40B4-BE49-F238E27FC236}">
                <a16:creationId xmlns:a16="http://schemas.microsoft.com/office/drawing/2014/main" id="{5E32D26F-30E5-00F6-812A-3C153086F507}"/>
              </a:ext>
            </a:extLst>
          </p:cNvPr>
          <p:cNvSpPr txBox="1"/>
          <p:nvPr/>
        </p:nvSpPr>
        <p:spPr>
          <a:xfrm>
            <a:off x="5732725" y="2108945"/>
            <a:ext cx="5640125" cy="1446550"/>
          </a:xfrm>
          <a:prstGeom prst="rect">
            <a:avLst/>
          </a:prstGeom>
          <a:noFill/>
        </p:spPr>
        <p:txBody>
          <a:bodyPr wrap="square" rtlCol="0">
            <a:spAutoFit/>
          </a:bodyPr>
          <a:lstStyle/>
          <a:p>
            <a:pPr algn="ctr">
              <a:defRPr/>
            </a:pPr>
            <a:r>
              <a:rPr lang="en-US" sz="4400" b="1" dirty="0" err="1">
                <a:ln w="0"/>
                <a:solidFill>
                  <a:prstClr val="black"/>
                </a:solidFill>
                <a:latin typeface="Calibri" panose="020F0502020204030204"/>
              </a:rPr>
              <a:t>Cả</a:t>
            </a:r>
            <a:r>
              <a:rPr lang="en-US" sz="4400" b="1" dirty="0">
                <a:ln w="0"/>
                <a:solidFill>
                  <a:prstClr val="black"/>
                </a:solidFill>
                <a:latin typeface="Calibri" panose="020F0502020204030204"/>
              </a:rPr>
              <a:t> </a:t>
            </a:r>
            <a:r>
              <a:rPr lang="en-US" sz="4400" b="1" dirty="0" err="1">
                <a:ln w="0"/>
                <a:solidFill>
                  <a:prstClr val="black"/>
                </a:solidFill>
                <a:latin typeface="Calibri" panose="020F0502020204030204"/>
              </a:rPr>
              <a:t>gia</a:t>
            </a:r>
            <a:r>
              <a:rPr lang="en-US" sz="4400" b="1" dirty="0">
                <a:ln w="0"/>
                <a:solidFill>
                  <a:prstClr val="black"/>
                </a:solidFill>
                <a:latin typeface="Calibri" panose="020F0502020204030204"/>
              </a:rPr>
              <a:t> </a:t>
            </a:r>
            <a:r>
              <a:rPr lang="en-US" sz="4400" b="1" dirty="0" err="1">
                <a:ln w="0"/>
                <a:solidFill>
                  <a:prstClr val="black"/>
                </a:solidFill>
                <a:latin typeface="Calibri" panose="020F0502020204030204"/>
              </a:rPr>
              <a:t>đình</a:t>
            </a:r>
            <a:r>
              <a:rPr lang="en-US" sz="4400" b="1" dirty="0">
                <a:ln w="0"/>
                <a:solidFill>
                  <a:prstClr val="black"/>
                </a:solidFill>
                <a:latin typeface="Calibri" panose="020F0502020204030204"/>
              </a:rPr>
              <a:t> </a:t>
            </a:r>
            <a:r>
              <a:rPr lang="en-US" sz="4400" b="1" dirty="0" err="1">
                <a:ln w="0"/>
                <a:solidFill>
                  <a:prstClr val="black"/>
                </a:solidFill>
                <a:latin typeface="Calibri" panose="020F0502020204030204"/>
              </a:rPr>
              <a:t>Hoa</a:t>
            </a:r>
            <a:r>
              <a:rPr lang="en-US" sz="4400" b="1" dirty="0">
                <a:ln w="0"/>
                <a:solidFill>
                  <a:prstClr val="black"/>
                </a:solidFill>
                <a:latin typeface="Calibri" panose="020F0502020204030204"/>
              </a:rPr>
              <a:t> </a:t>
            </a:r>
            <a:r>
              <a:rPr lang="en-US" sz="4400" b="1" dirty="0" err="1">
                <a:ln w="0"/>
                <a:solidFill>
                  <a:prstClr val="black"/>
                </a:solidFill>
                <a:latin typeface="Calibri" panose="020F0502020204030204"/>
              </a:rPr>
              <a:t>đang</a:t>
            </a:r>
            <a:r>
              <a:rPr lang="en-US" sz="4400" b="1" dirty="0">
                <a:ln w="0"/>
                <a:solidFill>
                  <a:prstClr val="black"/>
                </a:solidFill>
                <a:latin typeface="Calibri" panose="020F0502020204030204"/>
              </a:rPr>
              <a:t> </a:t>
            </a:r>
            <a:r>
              <a:rPr lang="en-US" sz="4400" b="1" dirty="0" err="1">
                <a:ln w="0"/>
                <a:solidFill>
                  <a:prstClr val="black"/>
                </a:solidFill>
                <a:latin typeface="Calibri" panose="020F0502020204030204"/>
              </a:rPr>
              <a:t>lau</a:t>
            </a:r>
            <a:r>
              <a:rPr lang="en-US" sz="4400" b="1" dirty="0">
                <a:ln w="0"/>
                <a:solidFill>
                  <a:prstClr val="black"/>
                </a:solidFill>
                <a:latin typeface="Calibri" panose="020F0502020204030204"/>
              </a:rPr>
              <a:t> </a:t>
            </a:r>
            <a:r>
              <a:rPr lang="en-US" sz="4400" b="1" dirty="0" err="1">
                <a:ln w="0"/>
                <a:solidFill>
                  <a:prstClr val="black"/>
                </a:solidFill>
                <a:latin typeface="Calibri" panose="020F0502020204030204"/>
              </a:rPr>
              <a:t>dọn</a:t>
            </a:r>
            <a:r>
              <a:rPr lang="en-US" sz="4400" b="1" dirty="0">
                <a:ln w="0"/>
                <a:solidFill>
                  <a:prstClr val="black"/>
                </a:solidFill>
                <a:latin typeface="Calibri" panose="020F0502020204030204"/>
              </a:rPr>
              <a:t> </a:t>
            </a:r>
            <a:r>
              <a:rPr lang="en-US" sz="4400" b="1" dirty="0" err="1">
                <a:ln w="0"/>
                <a:solidFill>
                  <a:prstClr val="black"/>
                </a:solidFill>
                <a:latin typeface="Calibri" panose="020F0502020204030204"/>
              </a:rPr>
              <a:t>nhà</a:t>
            </a:r>
            <a:r>
              <a:rPr lang="en-US" sz="4400" b="1" dirty="0">
                <a:ln w="0"/>
                <a:solidFill>
                  <a:prstClr val="black"/>
                </a:solidFill>
                <a:latin typeface="Calibri" panose="020F0502020204030204"/>
              </a:rPr>
              <a:t> </a:t>
            </a:r>
            <a:r>
              <a:rPr lang="en-US" sz="4400" b="1" dirty="0" err="1">
                <a:ln w="0"/>
                <a:solidFill>
                  <a:prstClr val="black"/>
                </a:solidFill>
                <a:latin typeface="Calibri" panose="020F0502020204030204"/>
              </a:rPr>
              <a:t>cửa</a:t>
            </a:r>
            <a:r>
              <a:rPr lang="en-US" sz="4400" b="1" dirty="0">
                <a:ln w="0"/>
                <a:solidFill>
                  <a:prstClr val="black"/>
                </a:solidFill>
                <a:latin typeface="Calibri" panose="020F0502020204030204"/>
              </a:rPr>
              <a:t>.</a:t>
            </a:r>
          </a:p>
        </p:txBody>
      </p:sp>
    </p:spTree>
    <p:extLst>
      <p:ext uri="{BB962C8B-B14F-4D97-AF65-F5344CB8AC3E}">
        <p14:creationId xmlns:p14="http://schemas.microsoft.com/office/powerpoint/2010/main" val="2315111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8EB663-0803-B576-F65C-1C3614F10F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4623" y="1895476"/>
            <a:ext cx="3417500" cy="3250666"/>
          </a:xfrm>
          <a:prstGeom prst="rect">
            <a:avLst/>
          </a:prstGeom>
        </p:spPr>
      </p:pic>
      <p:sp>
        <p:nvSpPr>
          <p:cNvPr id="3" name="Oval 2">
            <a:extLst>
              <a:ext uri="{FF2B5EF4-FFF2-40B4-BE49-F238E27FC236}">
                <a16:creationId xmlns:a16="http://schemas.microsoft.com/office/drawing/2014/main" id="{1FE77921-EADD-40E1-2D5E-98CD9AC7DB20}"/>
              </a:ext>
            </a:extLst>
          </p:cNvPr>
          <p:cNvSpPr/>
          <p:nvPr/>
        </p:nvSpPr>
        <p:spPr>
          <a:xfrm>
            <a:off x="2320435" y="4711831"/>
            <a:ext cx="517539" cy="509937"/>
          </a:xfrm>
          <a:prstGeom prst="ellipse">
            <a:avLst/>
          </a:prstGeom>
          <a:solidFill>
            <a:srgbClr val="52B6AC"/>
          </a:solidFill>
          <a:ln>
            <a:solidFill>
              <a:srgbClr val="30A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Lato" panose="020F0502020204030203" pitchFamily="34" charset="0"/>
                <a:cs typeface="Lato" panose="020F0502020204030203" pitchFamily="34" charset="0"/>
              </a:rPr>
              <a:t>3</a:t>
            </a:r>
          </a:p>
        </p:txBody>
      </p:sp>
      <p:sp>
        <p:nvSpPr>
          <p:cNvPr id="5" name="Hình chữ nhật: Góc Tròn 48">
            <a:extLst>
              <a:ext uri="{FF2B5EF4-FFF2-40B4-BE49-F238E27FC236}">
                <a16:creationId xmlns:a16="http://schemas.microsoft.com/office/drawing/2014/main" id="{416C2666-E1EA-9C91-0F7B-1BAF71FA5390}"/>
              </a:ext>
            </a:extLst>
          </p:cNvPr>
          <p:cNvSpPr/>
          <p:nvPr/>
        </p:nvSpPr>
        <p:spPr>
          <a:xfrm>
            <a:off x="5496893" y="2306160"/>
            <a:ext cx="5599100" cy="2514039"/>
          </a:xfrm>
          <a:prstGeom prst="roundRect">
            <a:avLst/>
          </a:prstGeom>
          <a:solidFill>
            <a:srgbClr val="FFC000">
              <a:lumMod val="40000"/>
              <a:lumOff val="60000"/>
              <a:alpha val="95000"/>
            </a:srgbClr>
          </a:solidFill>
          <a:ln w="19050" cap="flat" cmpd="sng" algn="ctr">
            <a:solidFill>
              <a:srgbClr val="FFC000">
                <a:lumMod val="50000"/>
              </a:srgbClr>
            </a:solidFill>
            <a:prstDash val="dash"/>
            <a:miter lim="800000"/>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 name="Hộp Văn bản 49">
            <a:extLst>
              <a:ext uri="{FF2B5EF4-FFF2-40B4-BE49-F238E27FC236}">
                <a16:creationId xmlns:a16="http://schemas.microsoft.com/office/drawing/2014/main" id="{DCA75195-3B01-C1BD-1F0A-7F5FF4841FB0}"/>
              </a:ext>
            </a:extLst>
          </p:cNvPr>
          <p:cNvSpPr txBox="1"/>
          <p:nvPr/>
        </p:nvSpPr>
        <p:spPr>
          <a:xfrm>
            <a:off x="5523175" y="2775695"/>
            <a:ext cx="5640125" cy="1323439"/>
          </a:xfrm>
          <a:prstGeom prst="rect">
            <a:avLst/>
          </a:prstGeom>
          <a:noFill/>
        </p:spPr>
        <p:txBody>
          <a:bodyPr wrap="square" rtlCol="0">
            <a:spAutoFit/>
          </a:bodyPr>
          <a:lstStyle/>
          <a:p>
            <a:pPr algn="ctr">
              <a:defRPr/>
            </a:pPr>
            <a:r>
              <a:rPr lang="en-US" sz="4000" b="1" dirty="0">
                <a:ln w="0"/>
                <a:solidFill>
                  <a:prstClr val="black"/>
                </a:solidFill>
                <a:latin typeface="Calibri" panose="020F0502020204030204"/>
              </a:rPr>
              <a:t>Gia </a:t>
            </a:r>
            <a:r>
              <a:rPr lang="en-US" sz="4000" b="1" dirty="0" err="1">
                <a:ln w="0"/>
                <a:solidFill>
                  <a:prstClr val="black"/>
                </a:solidFill>
                <a:latin typeface="Calibri" panose="020F0502020204030204"/>
              </a:rPr>
              <a:t>đình</a:t>
            </a:r>
            <a:r>
              <a:rPr lang="en-US" sz="4000" b="1" dirty="0">
                <a:ln w="0"/>
                <a:solidFill>
                  <a:prstClr val="black"/>
                </a:solidFill>
                <a:latin typeface="Calibri" panose="020F0502020204030204"/>
              </a:rPr>
              <a:t> </a:t>
            </a:r>
            <a:r>
              <a:rPr lang="en-US" sz="4000" b="1" dirty="0" err="1">
                <a:ln w="0"/>
                <a:solidFill>
                  <a:prstClr val="black"/>
                </a:solidFill>
                <a:latin typeface="Calibri" panose="020F0502020204030204"/>
              </a:rPr>
              <a:t>Hoa</a:t>
            </a:r>
            <a:r>
              <a:rPr lang="en-US" sz="4000" b="1" dirty="0">
                <a:ln w="0"/>
                <a:solidFill>
                  <a:prstClr val="black"/>
                </a:solidFill>
                <a:latin typeface="Calibri" panose="020F0502020204030204"/>
              </a:rPr>
              <a:t> </a:t>
            </a:r>
            <a:r>
              <a:rPr lang="en-US" sz="4000" b="1" dirty="0" err="1">
                <a:ln w="0"/>
                <a:solidFill>
                  <a:prstClr val="black"/>
                </a:solidFill>
                <a:latin typeface="Calibri" panose="020F0502020204030204"/>
              </a:rPr>
              <a:t>đang</a:t>
            </a:r>
            <a:r>
              <a:rPr lang="en-US" sz="4000" b="1" dirty="0">
                <a:ln w="0"/>
                <a:solidFill>
                  <a:prstClr val="black"/>
                </a:solidFill>
                <a:latin typeface="Calibri" panose="020F0502020204030204"/>
              </a:rPr>
              <a:t> </a:t>
            </a:r>
            <a:r>
              <a:rPr lang="en-US" sz="4000" b="1" dirty="0" err="1">
                <a:ln w="0"/>
                <a:solidFill>
                  <a:prstClr val="black"/>
                </a:solidFill>
                <a:latin typeface="Calibri" panose="020F0502020204030204"/>
              </a:rPr>
              <a:t>cùng</a:t>
            </a:r>
            <a:r>
              <a:rPr lang="en-US" sz="4000" b="1" dirty="0">
                <a:ln w="0"/>
                <a:solidFill>
                  <a:prstClr val="black"/>
                </a:solidFill>
                <a:latin typeface="Calibri" panose="020F0502020204030204"/>
              </a:rPr>
              <a:t> </a:t>
            </a:r>
            <a:r>
              <a:rPr lang="en-US" sz="4000" b="1" dirty="0" err="1">
                <a:ln w="0"/>
                <a:solidFill>
                  <a:prstClr val="black"/>
                </a:solidFill>
                <a:latin typeface="Calibri" panose="020F0502020204030204"/>
              </a:rPr>
              <a:t>nhau</a:t>
            </a:r>
            <a:r>
              <a:rPr lang="en-US" sz="4000" b="1" dirty="0">
                <a:ln w="0"/>
                <a:solidFill>
                  <a:prstClr val="black"/>
                </a:solidFill>
                <a:latin typeface="Calibri" panose="020F0502020204030204"/>
              </a:rPr>
              <a:t> </a:t>
            </a:r>
            <a:r>
              <a:rPr lang="en-US" sz="4000" b="1" dirty="0" err="1">
                <a:ln w="0"/>
                <a:solidFill>
                  <a:prstClr val="black"/>
                </a:solidFill>
                <a:latin typeface="Calibri" panose="020F0502020204030204"/>
              </a:rPr>
              <a:t>gói</a:t>
            </a:r>
            <a:r>
              <a:rPr lang="en-US" sz="4000" b="1" dirty="0">
                <a:ln w="0"/>
                <a:solidFill>
                  <a:prstClr val="black"/>
                </a:solidFill>
                <a:latin typeface="Calibri" panose="020F0502020204030204"/>
              </a:rPr>
              <a:t> bánh </a:t>
            </a:r>
            <a:r>
              <a:rPr lang="en-US" sz="4000" b="1" dirty="0" err="1">
                <a:ln w="0"/>
                <a:solidFill>
                  <a:prstClr val="black"/>
                </a:solidFill>
                <a:latin typeface="Calibri" panose="020F0502020204030204"/>
              </a:rPr>
              <a:t>chưng</a:t>
            </a:r>
            <a:r>
              <a:rPr lang="en-US" sz="4000" b="1" dirty="0">
                <a:ln w="0"/>
                <a:solidFill>
                  <a:prstClr val="black"/>
                </a:solidFill>
                <a:latin typeface="Calibri" panose="020F0502020204030204"/>
              </a:rPr>
              <a:t>.</a:t>
            </a:r>
          </a:p>
        </p:txBody>
      </p:sp>
      <p:sp>
        <p:nvSpPr>
          <p:cNvPr id="7" name="Speech Bubble: Rectangle with Corners Rounded 6">
            <a:extLst>
              <a:ext uri="{FF2B5EF4-FFF2-40B4-BE49-F238E27FC236}">
                <a16:creationId xmlns:a16="http://schemas.microsoft.com/office/drawing/2014/main" id="{20E34516-92AA-B5A4-7C9B-27611A135270}"/>
              </a:ext>
            </a:extLst>
          </p:cNvPr>
          <p:cNvSpPr/>
          <p:nvPr/>
        </p:nvSpPr>
        <p:spPr>
          <a:xfrm>
            <a:off x="2695575" y="1314450"/>
            <a:ext cx="2686050" cy="790575"/>
          </a:xfrm>
          <a:prstGeom prst="wedgeRoundRectCallout">
            <a:avLst>
              <a:gd name="adj1" fmla="val -37554"/>
              <a:gd name="adj2" fmla="val 8900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libri" panose="020F0502020204030204" pitchFamily="34" charset="0"/>
                <a:cs typeface="Calibri" panose="020F0502020204030204" pitchFamily="34" charset="0"/>
              </a:rPr>
              <a:t>Ông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ơi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ngày</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Tết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lại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có</a:t>
            </a:r>
            <a:r>
              <a:rPr lang="en-US" dirty="0">
                <a:latin typeface="Calibri" panose="020F0502020204030204" pitchFamily="34" charset="0"/>
                <a:cs typeface="Calibri" panose="020F0502020204030204" pitchFamily="34" charset="0"/>
              </a:rPr>
              <a:t> bánh </a:t>
            </a:r>
            <a:r>
              <a:rPr lang="en-US" dirty="0" err="1">
                <a:latin typeface="Calibri" panose="020F0502020204030204" pitchFamily="34" charset="0"/>
                <a:cs typeface="Calibri" panose="020F0502020204030204" pitchFamily="34" charset="0"/>
              </a:rPr>
              <a:t>chưng</a:t>
            </a:r>
            <a:r>
              <a:rPr lang="en-US" dirty="0">
                <a:latin typeface="Calibri" panose="020F0502020204030204" pitchFamily="34" charset="0"/>
                <a:cs typeface="Calibri" panose="020F0502020204030204" pitchFamily="34" charset="0"/>
              </a:rPr>
              <a:t> ạ?</a:t>
            </a:r>
          </a:p>
        </p:txBody>
      </p:sp>
    </p:spTree>
    <p:extLst>
      <p:ext uri="{BB962C8B-B14F-4D97-AF65-F5344CB8AC3E}">
        <p14:creationId xmlns:p14="http://schemas.microsoft.com/office/powerpoint/2010/main" val="3586517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B47BF6-0720-F1A7-2DD3-AD9710F664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127" y="1524001"/>
            <a:ext cx="4389797" cy="3569236"/>
          </a:xfrm>
          <a:prstGeom prst="rect">
            <a:avLst/>
          </a:prstGeom>
        </p:spPr>
      </p:pic>
      <p:sp>
        <p:nvSpPr>
          <p:cNvPr id="3" name="Oval 2">
            <a:extLst>
              <a:ext uri="{FF2B5EF4-FFF2-40B4-BE49-F238E27FC236}">
                <a16:creationId xmlns:a16="http://schemas.microsoft.com/office/drawing/2014/main" id="{9B4BBCC0-2995-6C72-A6B2-01AAA6F7D197}"/>
              </a:ext>
            </a:extLst>
          </p:cNvPr>
          <p:cNvSpPr/>
          <p:nvPr/>
        </p:nvSpPr>
        <p:spPr>
          <a:xfrm>
            <a:off x="2634760" y="4730881"/>
            <a:ext cx="517539" cy="509937"/>
          </a:xfrm>
          <a:prstGeom prst="ellipse">
            <a:avLst/>
          </a:prstGeom>
          <a:solidFill>
            <a:srgbClr val="52B6AC"/>
          </a:solidFill>
          <a:ln>
            <a:solidFill>
              <a:srgbClr val="30A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Lato" panose="020F0502020204030203" pitchFamily="34" charset="0"/>
                <a:cs typeface="Lato" panose="020F0502020204030203" pitchFamily="34" charset="0"/>
              </a:rPr>
              <a:t>4</a:t>
            </a:r>
          </a:p>
        </p:txBody>
      </p:sp>
      <p:sp>
        <p:nvSpPr>
          <p:cNvPr id="5" name="Hình chữ nhật: Góc Tròn 48">
            <a:extLst>
              <a:ext uri="{FF2B5EF4-FFF2-40B4-BE49-F238E27FC236}">
                <a16:creationId xmlns:a16="http://schemas.microsoft.com/office/drawing/2014/main" id="{16CCBE87-661D-642C-A6A8-2D832CD668DE}"/>
              </a:ext>
            </a:extLst>
          </p:cNvPr>
          <p:cNvSpPr/>
          <p:nvPr/>
        </p:nvSpPr>
        <p:spPr>
          <a:xfrm>
            <a:off x="5496893" y="2306160"/>
            <a:ext cx="5599100" cy="2514039"/>
          </a:xfrm>
          <a:prstGeom prst="roundRect">
            <a:avLst/>
          </a:prstGeom>
          <a:solidFill>
            <a:srgbClr val="FFC000">
              <a:lumMod val="40000"/>
              <a:lumOff val="60000"/>
              <a:alpha val="95000"/>
            </a:srgbClr>
          </a:solidFill>
          <a:ln w="19050" cap="flat" cmpd="sng" algn="ctr">
            <a:solidFill>
              <a:srgbClr val="FFC000">
                <a:lumMod val="50000"/>
              </a:srgbClr>
            </a:solidFill>
            <a:prstDash val="dash"/>
            <a:miter lim="800000"/>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 name="Hộp Văn bản 49">
            <a:extLst>
              <a:ext uri="{FF2B5EF4-FFF2-40B4-BE49-F238E27FC236}">
                <a16:creationId xmlns:a16="http://schemas.microsoft.com/office/drawing/2014/main" id="{05DF7D66-B1FC-98D1-820E-C06357904F0B}"/>
              </a:ext>
            </a:extLst>
          </p:cNvPr>
          <p:cNvSpPr txBox="1"/>
          <p:nvPr/>
        </p:nvSpPr>
        <p:spPr>
          <a:xfrm>
            <a:off x="5523175" y="2491215"/>
            <a:ext cx="5640125" cy="2308324"/>
          </a:xfrm>
          <a:prstGeom prst="rect">
            <a:avLst/>
          </a:prstGeom>
          <a:noFill/>
        </p:spPr>
        <p:txBody>
          <a:bodyPr wrap="square" rtlCol="0">
            <a:spAutoFit/>
          </a:bodyPr>
          <a:lstStyle/>
          <a:p>
            <a:pPr algn="ctr">
              <a:defRPr/>
            </a:pPr>
            <a:r>
              <a:rPr lang="en-US" sz="4800" b="1" dirty="0" err="1">
                <a:ln w="0"/>
                <a:solidFill>
                  <a:prstClr val="black"/>
                </a:solidFill>
                <a:latin typeface="Calibri" panose="020F0502020204030204"/>
              </a:rPr>
              <a:t>Mẹ</a:t>
            </a:r>
            <a:r>
              <a:rPr lang="en-US" sz="4800" b="1" dirty="0">
                <a:ln w="0"/>
                <a:solidFill>
                  <a:prstClr val="black"/>
                </a:solidFill>
                <a:latin typeface="Calibri" panose="020F0502020204030204"/>
              </a:rPr>
              <a:t> </a:t>
            </a:r>
            <a:r>
              <a:rPr lang="en-US" sz="4800" b="1" dirty="0" err="1">
                <a:ln w="0"/>
                <a:solidFill>
                  <a:prstClr val="black"/>
                </a:solidFill>
                <a:latin typeface="Calibri" panose="020F0502020204030204"/>
              </a:rPr>
              <a:t>Hoa</a:t>
            </a:r>
            <a:r>
              <a:rPr lang="en-US" sz="4800" b="1" dirty="0">
                <a:ln w="0"/>
                <a:solidFill>
                  <a:prstClr val="black"/>
                </a:solidFill>
                <a:latin typeface="Calibri" panose="020F0502020204030204"/>
              </a:rPr>
              <a:t> </a:t>
            </a:r>
            <a:r>
              <a:rPr lang="en-US" sz="4800" b="1" dirty="0" err="1">
                <a:ln w="0"/>
                <a:solidFill>
                  <a:prstClr val="black"/>
                </a:solidFill>
                <a:latin typeface="Calibri" panose="020F0502020204030204"/>
              </a:rPr>
              <a:t>đang</a:t>
            </a:r>
            <a:r>
              <a:rPr lang="en-US" sz="4800" b="1" dirty="0">
                <a:ln w="0"/>
                <a:solidFill>
                  <a:prstClr val="black"/>
                </a:solidFill>
                <a:latin typeface="Calibri" panose="020F0502020204030204"/>
              </a:rPr>
              <a:t> </a:t>
            </a:r>
            <a:r>
              <a:rPr lang="en-US" sz="4800" b="1" dirty="0" err="1">
                <a:ln w="0"/>
                <a:solidFill>
                  <a:prstClr val="black"/>
                </a:solidFill>
                <a:latin typeface="Calibri" panose="020F0502020204030204"/>
              </a:rPr>
              <a:t>sắp</a:t>
            </a:r>
            <a:r>
              <a:rPr lang="en-US" sz="4800" b="1" dirty="0">
                <a:ln w="0"/>
                <a:solidFill>
                  <a:prstClr val="black"/>
                </a:solidFill>
                <a:latin typeface="Calibri" panose="020F0502020204030204"/>
              </a:rPr>
              <a:t> </a:t>
            </a:r>
            <a:r>
              <a:rPr lang="en-US" sz="4800" b="1" dirty="0" err="1">
                <a:ln w="0"/>
                <a:solidFill>
                  <a:prstClr val="black"/>
                </a:solidFill>
                <a:latin typeface="Calibri" panose="020F0502020204030204"/>
              </a:rPr>
              <a:t>hoa</a:t>
            </a:r>
            <a:r>
              <a:rPr lang="en-US" sz="4800" b="1" dirty="0">
                <a:ln w="0"/>
                <a:solidFill>
                  <a:prstClr val="black"/>
                </a:solidFill>
                <a:latin typeface="Calibri" panose="020F0502020204030204"/>
              </a:rPr>
              <a:t> </a:t>
            </a:r>
            <a:r>
              <a:rPr lang="en-US" sz="4800" b="1" dirty="0" err="1">
                <a:ln w="0"/>
                <a:solidFill>
                  <a:prstClr val="black"/>
                </a:solidFill>
                <a:latin typeface="Calibri" panose="020F0502020204030204"/>
              </a:rPr>
              <a:t>quả</a:t>
            </a:r>
            <a:r>
              <a:rPr lang="en-US" sz="4800" b="1" dirty="0">
                <a:ln w="0"/>
                <a:solidFill>
                  <a:prstClr val="black"/>
                </a:solidFill>
                <a:latin typeface="Calibri" panose="020F0502020204030204"/>
              </a:rPr>
              <a:t>, </a:t>
            </a:r>
            <a:r>
              <a:rPr lang="en-US" sz="4800" b="1" dirty="0" err="1">
                <a:ln w="0"/>
                <a:solidFill>
                  <a:prstClr val="black"/>
                </a:solidFill>
                <a:latin typeface="Calibri" panose="020F0502020204030204"/>
              </a:rPr>
              <a:t>đồ</a:t>
            </a:r>
            <a:r>
              <a:rPr lang="en-US" sz="4800" b="1" dirty="0">
                <a:ln w="0"/>
                <a:solidFill>
                  <a:prstClr val="black"/>
                </a:solidFill>
                <a:latin typeface="Calibri" panose="020F0502020204030204"/>
              </a:rPr>
              <a:t> </a:t>
            </a:r>
            <a:r>
              <a:rPr lang="en-US" sz="4800" b="1" dirty="0" err="1">
                <a:ln w="0"/>
                <a:solidFill>
                  <a:prstClr val="black"/>
                </a:solidFill>
                <a:latin typeface="Calibri" panose="020F0502020204030204"/>
              </a:rPr>
              <a:t>ăn</a:t>
            </a:r>
            <a:r>
              <a:rPr lang="en-US" sz="4800" b="1" dirty="0">
                <a:ln w="0"/>
                <a:solidFill>
                  <a:prstClr val="black"/>
                </a:solidFill>
                <a:latin typeface="Calibri" panose="020F0502020204030204"/>
              </a:rPr>
              <a:t> </a:t>
            </a:r>
            <a:r>
              <a:rPr lang="en-US" sz="4800" b="1" dirty="0" err="1">
                <a:ln w="0"/>
                <a:solidFill>
                  <a:prstClr val="black"/>
                </a:solidFill>
                <a:latin typeface="Calibri" panose="020F0502020204030204"/>
              </a:rPr>
              <a:t>để</a:t>
            </a:r>
            <a:r>
              <a:rPr lang="en-US" sz="4800" b="1" dirty="0">
                <a:ln w="0"/>
                <a:solidFill>
                  <a:prstClr val="black"/>
                </a:solidFill>
                <a:latin typeface="Calibri" panose="020F0502020204030204"/>
              </a:rPr>
              <a:t> </a:t>
            </a:r>
            <a:r>
              <a:rPr lang="en-US" sz="4800" b="1" dirty="0" err="1">
                <a:ln w="0"/>
                <a:solidFill>
                  <a:prstClr val="black"/>
                </a:solidFill>
                <a:latin typeface="Calibri" panose="020F0502020204030204"/>
              </a:rPr>
              <a:t>cúng</a:t>
            </a:r>
            <a:r>
              <a:rPr lang="en-US" sz="4800" b="1" dirty="0">
                <a:ln w="0"/>
                <a:solidFill>
                  <a:prstClr val="black"/>
                </a:solidFill>
                <a:latin typeface="Calibri" panose="020F0502020204030204"/>
              </a:rPr>
              <a:t> </a:t>
            </a:r>
            <a:r>
              <a:rPr lang="en-US" sz="4800" b="1" dirty="0" err="1">
                <a:ln w="0"/>
                <a:solidFill>
                  <a:prstClr val="black"/>
                </a:solidFill>
                <a:latin typeface="Calibri" panose="020F0502020204030204"/>
              </a:rPr>
              <a:t>tổ</a:t>
            </a:r>
            <a:r>
              <a:rPr lang="en-US" sz="4800" b="1" dirty="0">
                <a:ln w="0"/>
                <a:solidFill>
                  <a:prstClr val="black"/>
                </a:solidFill>
                <a:latin typeface="Calibri" panose="020F0502020204030204"/>
              </a:rPr>
              <a:t> </a:t>
            </a:r>
            <a:r>
              <a:rPr lang="en-US" sz="4800" b="1" dirty="0" err="1">
                <a:ln w="0"/>
                <a:solidFill>
                  <a:prstClr val="black"/>
                </a:solidFill>
                <a:latin typeface="Calibri" panose="020F0502020204030204"/>
              </a:rPr>
              <a:t>tiên</a:t>
            </a:r>
            <a:r>
              <a:rPr lang="en-US" sz="4800" b="1" dirty="0">
                <a:ln w="0"/>
                <a:solidFill>
                  <a:prstClr val="black"/>
                </a:solidFill>
                <a:latin typeface="Calibri" panose="020F0502020204030204"/>
              </a:rPr>
              <a:t>.</a:t>
            </a:r>
          </a:p>
        </p:txBody>
      </p:sp>
    </p:spTree>
    <p:extLst>
      <p:ext uri="{BB962C8B-B14F-4D97-AF65-F5344CB8AC3E}">
        <p14:creationId xmlns:p14="http://schemas.microsoft.com/office/powerpoint/2010/main" val="525385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073027-5566-21D9-421A-1FF03AC677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398" y="2019301"/>
            <a:ext cx="5015244" cy="3650440"/>
          </a:xfrm>
          <a:prstGeom prst="rect">
            <a:avLst/>
          </a:prstGeom>
        </p:spPr>
      </p:pic>
      <p:sp>
        <p:nvSpPr>
          <p:cNvPr id="3" name="Oval 2">
            <a:extLst>
              <a:ext uri="{FF2B5EF4-FFF2-40B4-BE49-F238E27FC236}">
                <a16:creationId xmlns:a16="http://schemas.microsoft.com/office/drawing/2014/main" id="{ED80659F-C2A0-57DE-9F6C-3F4B47CEF583}"/>
              </a:ext>
            </a:extLst>
          </p:cNvPr>
          <p:cNvSpPr/>
          <p:nvPr/>
        </p:nvSpPr>
        <p:spPr>
          <a:xfrm>
            <a:off x="2942627" y="5198759"/>
            <a:ext cx="572098" cy="599606"/>
          </a:xfrm>
          <a:prstGeom prst="ellipse">
            <a:avLst/>
          </a:prstGeom>
          <a:solidFill>
            <a:srgbClr val="52B6AC"/>
          </a:solidFill>
          <a:ln>
            <a:solidFill>
              <a:srgbClr val="30A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Lato" panose="020F0502020204030203" pitchFamily="34" charset="0"/>
                <a:cs typeface="Lato" panose="020F0502020204030203" pitchFamily="34" charset="0"/>
              </a:rPr>
              <a:t>5</a:t>
            </a:r>
          </a:p>
        </p:txBody>
      </p:sp>
      <p:sp>
        <p:nvSpPr>
          <p:cNvPr id="4" name="Hình chữ nhật: Góc Tròn 48">
            <a:extLst>
              <a:ext uri="{FF2B5EF4-FFF2-40B4-BE49-F238E27FC236}">
                <a16:creationId xmlns:a16="http://schemas.microsoft.com/office/drawing/2014/main" id="{8E10FA64-B606-1C90-9B07-4E6838EE95AB}"/>
              </a:ext>
            </a:extLst>
          </p:cNvPr>
          <p:cNvSpPr/>
          <p:nvPr/>
        </p:nvSpPr>
        <p:spPr>
          <a:xfrm>
            <a:off x="6324600" y="2277585"/>
            <a:ext cx="5428618" cy="2514039"/>
          </a:xfrm>
          <a:prstGeom prst="roundRect">
            <a:avLst/>
          </a:prstGeom>
          <a:solidFill>
            <a:srgbClr val="FFC000">
              <a:lumMod val="40000"/>
              <a:lumOff val="60000"/>
              <a:alpha val="95000"/>
            </a:srgbClr>
          </a:solidFill>
          <a:ln w="19050" cap="flat" cmpd="sng" algn="ctr">
            <a:solidFill>
              <a:srgbClr val="FFC000">
                <a:lumMod val="50000"/>
              </a:srgbClr>
            </a:solidFill>
            <a:prstDash val="dash"/>
            <a:miter lim="800000"/>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 name="Hộp Văn bản 49">
            <a:extLst>
              <a:ext uri="{FF2B5EF4-FFF2-40B4-BE49-F238E27FC236}">
                <a16:creationId xmlns:a16="http://schemas.microsoft.com/office/drawing/2014/main" id="{ABDE6D6E-FA69-8165-40AC-6815CDBBF8A5}"/>
              </a:ext>
            </a:extLst>
          </p:cNvPr>
          <p:cNvSpPr txBox="1"/>
          <p:nvPr/>
        </p:nvSpPr>
        <p:spPr>
          <a:xfrm>
            <a:off x="6477000" y="2613770"/>
            <a:ext cx="5372100" cy="1938992"/>
          </a:xfrm>
          <a:prstGeom prst="rect">
            <a:avLst/>
          </a:prstGeom>
          <a:noFill/>
        </p:spPr>
        <p:txBody>
          <a:bodyPr wrap="square" rtlCol="0">
            <a:spAutoFit/>
          </a:bodyPr>
          <a:lstStyle/>
          <a:p>
            <a:pPr algn="ctr">
              <a:defRPr/>
            </a:pPr>
            <a:r>
              <a:rPr lang="en-US" sz="4000" b="1" dirty="0">
                <a:ln w="0"/>
                <a:solidFill>
                  <a:prstClr val="black"/>
                </a:solidFill>
                <a:latin typeface="Calibri" panose="020F0502020204030204"/>
              </a:rPr>
              <a:t>Gia </a:t>
            </a:r>
            <a:r>
              <a:rPr lang="en-US" sz="4000" b="1" dirty="0" err="1">
                <a:ln w="0"/>
                <a:solidFill>
                  <a:prstClr val="black"/>
                </a:solidFill>
                <a:latin typeface="Calibri" panose="020F0502020204030204"/>
              </a:rPr>
              <a:t>đình</a:t>
            </a:r>
            <a:r>
              <a:rPr lang="en-US" sz="4000" b="1" dirty="0">
                <a:ln w="0"/>
                <a:solidFill>
                  <a:prstClr val="black"/>
                </a:solidFill>
                <a:latin typeface="Calibri" panose="020F0502020204030204"/>
              </a:rPr>
              <a:t> </a:t>
            </a:r>
            <a:r>
              <a:rPr lang="en-US" sz="4000" b="1" dirty="0" err="1">
                <a:ln w="0"/>
                <a:solidFill>
                  <a:prstClr val="black"/>
                </a:solidFill>
                <a:latin typeface="Calibri" panose="020F0502020204030204"/>
              </a:rPr>
              <a:t>Hoa</a:t>
            </a:r>
            <a:r>
              <a:rPr lang="en-US" sz="4000" b="1" dirty="0">
                <a:ln w="0"/>
                <a:solidFill>
                  <a:prstClr val="black"/>
                </a:solidFill>
                <a:latin typeface="Calibri" panose="020F0502020204030204"/>
              </a:rPr>
              <a:t> quay </a:t>
            </a:r>
            <a:r>
              <a:rPr lang="en-US" sz="4000" b="1" dirty="0" err="1">
                <a:ln w="0"/>
                <a:solidFill>
                  <a:prstClr val="black"/>
                </a:solidFill>
                <a:latin typeface="Calibri" panose="020F0502020204030204"/>
              </a:rPr>
              <a:t>quần</a:t>
            </a:r>
            <a:r>
              <a:rPr lang="en-US" sz="4000" b="1" dirty="0">
                <a:ln w="0"/>
                <a:solidFill>
                  <a:prstClr val="black"/>
                </a:solidFill>
                <a:latin typeface="Calibri" panose="020F0502020204030204"/>
              </a:rPr>
              <a:t> </a:t>
            </a:r>
            <a:r>
              <a:rPr lang="en-US" sz="4000" b="1" dirty="0" err="1">
                <a:ln w="0"/>
                <a:solidFill>
                  <a:prstClr val="black"/>
                </a:solidFill>
                <a:latin typeface="Calibri" panose="020F0502020204030204"/>
              </a:rPr>
              <a:t>bên</a:t>
            </a:r>
            <a:r>
              <a:rPr lang="en-US" sz="4000" b="1" dirty="0">
                <a:ln w="0"/>
                <a:solidFill>
                  <a:prstClr val="black"/>
                </a:solidFill>
                <a:latin typeface="Calibri" panose="020F0502020204030204"/>
              </a:rPr>
              <a:t> </a:t>
            </a:r>
            <a:r>
              <a:rPr lang="en-US" sz="4000" b="1" dirty="0" err="1">
                <a:ln w="0"/>
                <a:solidFill>
                  <a:prstClr val="black"/>
                </a:solidFill>
                <a:latin typeface="Calibri" panose="020F0502020204030204"/>
              </a:rPr>
              <a:t>nhau</a:t>
            </a:r>
            <a:r>
              <a:rPr lang="en-US" sz="4000" b="1" dirty="0">
                <a:ln w="0"/>
                <a:solidFill>
                  <a:prstClr val="black"/>
                </a:solidFill>
                <a:latin typeface="Calibri" panose="020F0502020204030204"/>
              </a:rPr>
              <a:t> </a:t>
            </a:r>
            <a:r>
              <a:rPr lang="en-US" sz="4000" b="1" dirty="0" err="1">
                <a:ln w="0"/>
                <a:solidFill>
                  <a:prstClr val="black"/>
                </a:solidFill>
                <a:latin typeface="Calibri" panose="020F0502020204030204"/>
              </a:rPr>
              <a:t>ăn</a:t>
            </a:r>
            <a:r>
              <a:rPr lang="en-US" sz="4000" b="1" dirty="0">
                <a:ln w="0"/>
                <a:solidFill>
                  <a:prstClr val="black"/>
                </a:solidFill>
                <a:latin typeface="Calibri" panose="020F0502020204030204"/>
              </a:rPr>
              <a:t> </a:t>
            </a:r>
            <a:r>
              <a:rPr lang="en-US" sz="4000" b="1" dirty="0" err="1">
                <a:ln w="0"/>
                <a:solidFill>
                  <a:prstClr val="black"/>
                </a:solidFill>
                <a:latin typeface="Calibri" panose="020F0502020204030204"/>
              </a:rPr>
              <a:t>bữa</a:t>
            </a:r>
            <a:r>
              <a:rPr lang="en-US" sz="4000" b="1" dirty="0">
                <a:ln w="0"/>
                <a:solidFill>
                  <a:prstClr val="black"/>
                </a:solidFill>
                <a:latin typeface="Calibri" panose="020F0502020204030204"/>
              </a:rPr>
              <a:t> </a:t>
            </a:r>
            <a:r>
              <a:rPr lang="en-US" sz="4000" b="1" dirty="0" err="1">
                <a:ln w="0"/>
                <a:solidFill>
                  <a:prstClr val="black"/>
                </a:solidFill>
                <a:latin typeface="Calibri" panose="020F0502020204030204"/>
              </a:rPr>
              <a:t>cơm</a:t>
            </a:r>
            <a:r>
              <a:rPr lang="en-US" sz="4000" b="1" dirty="0">
                <a:ln w="0"/>
                <a:solidFill>
                  <a:prstClr val="black"/>
                </a:solidFill>
                <a:latin typeface="Calibri" panose="020F0502020204030204"/>
              </a:rPr>
              <a:t> </a:t>
            </a:r>
            <a:r>
              <a:rPr lang="en-US" sz="4000" b="1" dirty="0" err="1">
                <a:ln w="0"/>
                <a:solidFill>
                  <a:prstClr val="black"/>
                </a:solidFill>
                <a:latin typeface="Calibri" panose="020F0502020204030204"/>
              </a:rPr>
              <a:t>tất</a:t>
            </a:r>
            <a:r>
              <a:rPr lang="en-US" sz="4000" b="1" dirty="0">
                <a:ln w="0"/>
                <a:solidFill>
                  <a:prstClr val="black"/>
                </a:solidFill>
                <a:latin typeface="Calibri" panose="020F0502020204030204"/>
              </a:rPr>
              <a:t> </a:t>
            </a:r>
            <a:r>
              <a:rPr lang="en-US" sz="4000" b="1" dirty="0" err="1">
                <a:ln w="0"/>
                <a:solidFill>
                  <a:prstClr val="black"/>
                </a:solidFill>
                <a:latin typeface="Calibri" panose="020F0502020204030204"/>
              </a:rPr>
              <a:t>niên</a:t>
            </a:r>
            <a:r>
              <a:rPr lang="en-US" sz="4000" b="1" dirty="0">
                <a:ln w="0"/>
                <a:solidFill>
                  <a:prstClr val="black"/>
                </a:solidFill>
                <a:latin typeface="Calibri" panose="020F0502020204030204"/>
              </a:rPr>
              <a:t>.</a:t>
            </a:r>
          </a:p>
        </p:txBody>
      </p:sp>
      <p:sp>
        <p:nvSpPr>
          <p:cNvPr id="6" name="Speech Bubble: Rectangle with Corners Rounded 5">
            <a:extLst>
              <a:ext uri="{FF2B5EF4-FFF2-40B4-BE49-F238E27FC236}">
                <a16:creationId xmlns:a16="http://schemas.microsoft.com/office/drawing/2014/main" id="{1A126497-2161-1170-D6B0-B16F17E3132B}"/>
              </a:ext>
            </a:extLst>
          </p:cNvPr>
          <p:cNvSpPr/>
          <p:nvPr/>
        </p:nvSpPr>
        <p:spPr>
          <a:xfrm>
            <a:off x="4143375" y="1476375"/>
            <a:ext cx="2524125" cy="790575"/>
          </a:xfrm>
          <a:prstGeom prst="wedgeRoundRectCallout">
            <a:avLst>
              <a:gd name="adj1" fmla="val -37554"/>
              <a:gd name="adj2" fmla="val 8900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latin typeface="Calibri" panose="020F0502020204030204" pitchFamily="34" charset="0"/>
                <a:cs typeface="Calibri" panose="020F0502020204030204" pitchFamily="34" charset="0"/>
              </a:rPr>
              <a:t>Bà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ơi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sao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lại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gọi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Tết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cổ</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truyền</a:t>
            </a:r>
            <a:r>
              <a:rPr lang="en-US" sz="2000" dirty="0">
                <a:latin typeface="Calibri" panose="020F0502020204030204" pitchFamily="34" charset="0"/>
                <a:cs typeface="Calibri" panose="020F0502020204030204" pitchFamily="34" charset="0"/>
              </a:rPr>
              <a:t> ạ?</a:t>
            </a:r>
          </a:p>
        </p:txBody>
      </p:sp>
    </p:spTree>
    <p:extLst>
      <p:ext uri="{BB962C8B-B14F-4D97-AF65-F5344CB8AC3E}">
        <p14:creationId xmlns:p14="http://schemas.microsoft.com/office/powerpoint/2010/main" val="3598343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29FBDE-3CBD-6E03-1CCB-9A506B31A464}"/>
              </a:ext>
            </a:extLst>
          </p:cNvPr>
          <p:cNvPicPr>
            <a:picLocks noChangeAspect="1"/>
          </p:cNvPicPr>
          <p:nvPr/>
        </p:nvPicPr>
        <p:blipFill>
          <a:blip r:embed="rId2"/>
          <a:stretch>
            <a:fillRect/>
          </a:stretch>
        </p:blipFill>
        <p:spPr>
          <a:xfrm>
            <a:off x="2891790" y="483869"/>
            <a:ext cx="6983730" cy="2777469"/>
          </a:xfrm>
          <a:prstGeom prst="rect">
            <a:avLst/>
          </a:prstGeom>
        </p:spPr>
      </p:pic>
      <p:pic>
        <p:nvPicPr>
          <p:cNvPr id="1026" name="Picture 2" descr="Tết Nguyên Đán 2025, nguồn gốc và ý nghĩa ngày Tết Âm Lịch - Nội Thất Hòa  Phát">
            <a:extLst>
              <a:ext uri="{FF2B5EF4-FFF2-40B4-BE49-F238E27FC236}">
                <a16:creationId xmlns:a16="http://schemas.microsoft.com/office/drawing/2014/main" id="{6D6ABBEF-838F-9186-018D-6CA6D4154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3439476"/>
            <a:ext cx="4488180" cy="28051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ịch nghỉ tết Âm lịch, nghỉ lễ Quốc khánh 2026">
            <a:extLst>
              <a:ext uri="{FF2B5EF4-FFF2-40B4-BE49-F238E27FC236}">
                <a16:creationId xmlns:a16="http://schemas.microsoft.com/office/drawing/2014/main" id="{BB3C806E-D8D6-7208-8924-BED31BE26C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6530" y="3445510"/>
            <a:ext cx="4050030" cy="2795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62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千图网海量PPT模板www.58pic.com">
  <a:themeElements>
    <a:clrScheme name="自定义 34">
      <a:dk1>
        <a:sysClr val="windowText" lastClr="000000"/>
      </a:dk1>
      <a:lt1>
        <a:sysClr val="window" lastClr="FFFFFF"/>
      </a:lt1>
      <a:dk2>
        <a:srgbClr val="E74E51"/>
      </a:dk2>
      <a:lt2>
        <a:srgbClr val="9596A4"/>
      </a:lt2>
      <a:accent1>
        <a:srgbClr val="EFAE55"/>
      </a:accent1>
      <a:accent2>
        <a:srgbClr val="5A4A33"/>
      </a:accent2>
      <a:accent3>
        <a:srgbClr val="38946F"/>
      </a:accent3>
      <a:accent4>
        <a:srgbClr val="A98D6C"/>
      </a:accent4>
      <a:accent5>
        <a:srgbClr val="F09496"/>
      </a:accent5>
      <a:accent6>
        <a:srgbClr val="F09496"/>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eaVert" wrap="square" lIns="91441" tIns="45720" rIns="91441" bIns="45720">
        <a:spAutoFit/>
      </a:bodyPr>
      <a:lstStyle>
        <a:defPPr algn="just">
          <a:lnSpc>
            <a:spcPct val="150000"/>
          </a:lnSpc>
          <a:defRPr sz="1200" dirty="0">
            <a:solidFill>
              <a:schemeClr val="bg1"/>
            </a:solidFill>
            <a:latin typeface="+mn-ea"/>
            <a:ea typeface="+mn-ea"/>
            <a:cs typeface="+mn-ea"/>
            <a:sym typeface="Calibri" panose="020F0502020204030204" pitchFamily="34" charset="0"/>
          </a:defRPr>
        </a:defPPr>
      </a:lstStyle>
    </a:spDef>
    <a:txDef>
      <a:spPr>
        <a:noFill/>
      </a:spPr>
      <a:bodyPr wrap="none" rtlCol="0">
        <a:spAutoFit/>
      </a:bodyPr>
      <a:lstStyle>
        <a:defPPr>
          <a:defRPr dirty="0" smtClean="0">
            <a:latin typeface="+mn-ea"/>
            <a:ea typeface="+mn-ea"/>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497</Words>
  <Application>Microsoft Office PowerPoint</Application>
  <PresentationFormat>Widescreen</PresentationFormat>
  <Paragraphs>82</Paragraphs>
  <Slides>22</Slides>
  <Notes>2</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22</vt:i4>
      </vt:variant>
    </vt:vector>
  </HeadingPairs>
  <TitlesOfParts>
    <vt:vector size="36" baseType="lpstr">
      <vt:lpstr>等线</vt:lpstr>
      <vt:lpstr>等线 Light</vt:lpstr>
      <vt:lpstr>Arial</vt:lpstr>
      <vt:lpstr>Calibri</vt:lpstr>
      <vt:lpstr>Calibri Light</vt:lpstr>
      <vt:lpstr>Cambria</vt:lpstr>
      <vt:lpstr>Lato</vt:lpstr>
      <vt:lpstr>Pattaya</vt:lpstr>
      <vt:lpstr>Times New Roman</vt:lpstr>
      <vt:lpstr>Office 主题​​</vt:lpstr>
      <vt:lpstr>Office Theme</vt:lpstr>
      <vt:lpstr>1_Office Theme</vt:lpstr>
      <vt:lpstr>Office 主题</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43</cp:revision>
  <dcterms:created xsi:type="dcterms:W3CDTF">2023-05-31T12:17:24Z</dcterms:created>
  <dcterms:modified xsi:type="dcterms:W3CDTF">2025-12-19T06:54:41Z</dcterms:modified>
</cp:coreProperties>
</file>