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</p:sldMasterIdLst>
  <p:notesMasterIdLst>
    <p:notesMasterId r:id="rId21"/>
  </p:notesMasterIdLst>
  <p:sldIdLst>
    <p:sldId id="257" r:id="rId7"/>
    <p:sldId id="299" r:id="rId8"/>
    <p:sldId id="260" r:id="rId9"/>
    <p:sldId id="261" r:id="rId10"/>
    <p:sldId id="262" r:id="rId11"/>
    <p:sldId id="259" r:id="rId12"/>
    <p:sldId id="265" r:id="rId13"/>
    <p:sldId id="266" r:id="rId14"/>
    <p:sldId id="293" r:id="rId15"/>
    <p:sldId id="294" r:id="rId16"/>
    <p:sldId id="295" r:id="rId17"/>
    <p:sldId id="296" r:id="rId18"/>
    <p:sldId id="263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microsoft.com/office/2007/relationships/hdphoto" Target="../media/hdphoto10.wdp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42348" y="284965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 smtClean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HP001 4 hàng" panose="020B0603050302020204" pitchFamily="34" charset="-93"/>
              </a:rPr>
              <a:t>2021</a:t>
            </a:r>
            <a:endParaRPr lang="en-US" altLang="en-US" sz="3200" b="1" dirty="0">
              <a:solidFill>
                <a:srgbClr val="00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260</Words>
  <Application>Microsoft Office PowerPoint</Application>
  <PresentationFormat>Custom</PresentationFormat>
  <Paragraphs>29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4_Office 主题</vt:lpstr>
      <vt:lpstr>1_Office Theme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TS Computer</cp:lastModifiedBy>
  <cp:revision>13</cp:revision>
  <dcterms:created xsi:type="dcterms:W3CDTF">2021-07-18T04:20:44Z</dcterms:created>
  <dcterms:modified xsi:type="dcterms:W3CDTF">2021-08-18T04:15:40Z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