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19" r:id="rId2"/>
  </p:sldMasterIdLst>
  <p:notesMasterIdLst>
    <p:notesMasterId r:id="rId28"/>
  </p:notesMasterIdLst>
  <p:sldIdLst>
    <p:sldId id="256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509" r:id="rId11"/>
    <p:sldId id="522" r:id="rId12"/>
    <p:sldId id="515" r:id="rId13"/>
    <p:sldId id="516" r:id="rId14"/>
    <p:sldId id="2007577096" r:id="rId15"/>
    <p:sldId id="271" r:id="rId16"/>
    <p:sldId id="491" r:id="rId17"/>
    <p:sldId id="492" r:id="rId18"/>
    <p:sldId id="2007577097" r:id="rId19"/>
    <p:sldId id="493" r:id="rId20"/>
    <p:sldId id="517" r:id="rId21"/>
    <p:sldId id="518" r:id="rId22"/>
    <p:sldId id="519" r:id="rId23"/>
    <p:sldId id="520" r:id="rId24"/>
    <p:sldId id="521" r:id="rId25"/>
    <p:sldId id="375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2" d="100"/>
          <a:sy n="62" d="100"/>
        </p:scale>
        <p:origin x="-720" y="-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692" r:id="rId17"/>
    <p:sldLayoutId id="2147483659" r:id="rId18"/>
    <p:sldLayoutId id="2147483650" r:id="rId19"/>
    <p:sldLayoutId id="2147483651" r:id="rId20"/>
    <p:sldLayoutId id="2147483653" r:id="rId21"/>
    <p:sldLayoutId id="2147483654" r:id="rId22"/>
    <p:sldLayoutId id="2147483661" r:id="rId23"/>
    <p:sldLayoutId id="2147483660" r:id="rId24"/>
    <p:sldLayoutId id="2147483658" r:id="rId25"/>
    <p:sldLayoutId id="2147483662" r:id="rId2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31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2.wdp"/><Relationship Id="rId30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2.png"/><Relationship Id="rId18" Type="http://schemas.openxmlformats.org/officeDocument/2006/relationships/slide" Target="slide7.xml"/><Relationship Id="rId26" Type="http://schemas.openxmlformats.org/officeDocument/2006/relationships/image" Target="../media/image29.png"/><Relationship Id="rId39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26.png"/><Relationship Id="rId34" Type="http://schemas.openxmlformats.org/officeDocument/2006/relationships/image" Target="../media/image48.png"/><Relationship Id="rId42" Type="http://schemas.microsoft.com/office/2007/relationships/hdphoto" Target="../media/hdphoto26.wdp"/><Relationship Id="rId7" Type="http://schemas.openxmlformats.org/officeDocument/2006/relationships/image" Target="../media/image39.png"/><Relationship Id="rId12" Type="http://schemas.microsoft.com/office/2007/relationships/hdphoto" Target="../media/hdphoto19.wdp"/><Relationship Id="rId17" Type="http://schemas.openxmlformats.org/officeDocument/2006/relationships/image" Target="../media/image43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34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24" Type="http://schemas.openxmlformats.org/officeDocument/2006/relationships/image" Target="../media/image45.png"/><Relationship Id="rId32" Type="http://schemas.openxmlformats.org/officeDocument/2006/relationships/image" Target="../media/image30.png"/><Relationship Id="rId37" Type="http://schemas.openxmlformats.org/officeDocument/2006/relationships/image" Target="../media/image50.png"/><Relationship Id="rId40" Type="http://schemas.microsoft.com/office/2007/relationships/hdphoto" Target="../media/hdphoto25.wdp"/><Relationship Id="rId45" Type="http://schemas.openxmlformats.org/officeDocument/2006/relationships/image" Target="../media/image54.png"/><Relationship Id="rId5" Type="http://schemas.openxmlformats.org/officeDocument/2006/relationships/image" Target="../media/image38.png"/><Relationship Id="rId15" Type="http://schemas.openxmlformats.org/officeDocument/2006/relationships/image" Target="../media/image27.png"/><Relationship Id="rId23" Type="http://schemas.openxmlformats.org/officeDocument/2006/relationships/slide" Target="slide8.xml"/><Relationship Id="rId28" Type="http://schemas.openxmlformats.org/officeDocument/2006/relationships/image" Target="../media/image46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44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40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49.png"/><Relationship Id="rId4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93852" y="513708"/>
            <a:ext cx="1055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!!!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2466873" y="39528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=""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886199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4041476" y="4667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2802890" y="51486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3311684" y="55886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786993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C03580EB-3C99-4BD3-80C4-5FF348010EBB}"/>
              </a:ext>
            </a:extLst>
          </p:cNvPr>
          <p:cNvSpPr/>
          <p:nvPr/>
        </p:nvSpPr>
        <p:spPr>
          <a:xfrm>
            <a:off x="267989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="" xmlns:a16="http://schemas.microsoft.com/office/drawing/2014/main" id="{02BBBA87-EEF1-4F2B-8987-2462BADC7C4F}"/>
              </a:ext>
            </a:extLst>
          </p:cNvPr>
          <p:cNvSpPr/>
          <p:nvPr/>
        </p:nvSpPr>
        <p:spPr>
          <a:xfrm>
            <a:off x="1976828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BB701EA-DE19-499E-BAA6-877C2418AEFB}"/>
              </a:ext>
            </a:extLst>
          </p:cNvPr>
          <p:cNvSpPr/>
          <p:nvPr/>
        </p:nvSpPr>
        <p:spPr>
          <a:xfrm>
            <a:off x="3594528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C58D1C09-45E4-40E1-BE3D-7FCEC065C055}"/>
              </a:ext>
            </a:extLst>
          </p:cNvPr>
          <p:cNvSpPr/>
          <p:nvPr/>
        </p:nvSpPr>
        <p:spPr>
          <a:xfrm>
            <a:off x="5422965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26EE6E3B-EFA7-4549-B28E-9B65F4933D0E}"/>
              </a:ext>
            </a:extLst>
          </p:cNvPr>
          <p:cNvSpPr/>
          <p:nvPr/>
        </p:nvSpPr>
        <p:spPr>
          <a:xfrm>
            <a:off x="7000562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9464D0B7-003F-48ED-8236-B03DADECBEDB}"/>
              </a:ext>
            </a:extLst>
          </p:cNvPr>
          <p:cNvSpPr/>
          <p:nvPr/>
        </p:nvSpPr>
        <p:spPr>
          <a:xfrm>
            <a:off x="895326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478654-EF30-49AC-A8E0-85198A85D606}"/>
              </a:ext>
            </a:extLst>
          </p:cNvPr>
          <p:cNvSpPr txBox="1"/>
          <p:nvPr/>
        </p:nvSpPr>
        <p:spPr>
          <a:xfrm>
            <a:off x="786993" y="3859125"/>
            <a:ext cx="7391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E01BFD-601F-4EFD-889A-30456D689B63}"/>
              </a:ext>
            </a:extLst>
          </p:cNvPr>
          <p:cNvSpPr txBox="1"/>
          <p:nvPr/>
        </p:nvSpPr>
        <p:spPr>
          <a:xfrm>
            <a:off x="786992" y="4712833"/>
            <a:ext cx="103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ngồi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809221" y="763253"/>
            <a:ext cx="4813256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0025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1037</Words>
  <Application>Microsoft Office PowerPoint</Application>
  <PresentationFormat>Custom</PresentationFormat>
  <Paragraphs>169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29</cp:revision>
  <dcterms:created xsi:type="dcterms:W3CDTF">2021-07-20T01:55:21Z</dcterms:created>
  <dcterms:modified xsi:type="dcterms:W3CDTF">2021-08-18T14:06:36Z</dcterms:modified>
</cp:coreProperties>
</file>