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41" r:id="rId5"/>
    <p:sldId id="342" r:id="rId6"/>
    <p:sldId id="339" r:id="rId7"/>
    <p:sldId id="332" r:id="rId8"/>
    <p:sldId id="336" r:id="rId9"/>
    <p:sldId id="338" r:id="rId10"/>
    <p:sldId id="337" r:id="rId11"/>
    <p:sldId id="340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57" d="100"/>
          <a:sy n="57" d="100"/>
        </p:scale>
        <p:origin x="-1932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emf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e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1.emf"/><Relationship Id="rId7" Type="http://schemas.openxmlformats.org/officeDocument/2006/relationships/image" Target="../media/image2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09486" y="916854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mang về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3347" y="1894443"/>
            <a:ext cx="55207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lên khi thấy mẹ về.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346" y="3842480"/>
            <a:ext cx="837433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Chị Bống cẩn thận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hạt vào chậu cây nhỏ.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825904" y="3988482"/>
            <a:ext cx="81500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423510" y="2040445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799468" y="738581"/>
            <a:ext cx="2907777" cy="919091"/>
            <a:chOff x="4398575" y="5033442"/>
            <a:chExt cx="2907777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575" y="5033442"/>
              <a:ext cx="2907777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4874628" y="5136725"/>
              <a:ext cx="17043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gieo/reo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83" b="9875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82" r="1438"/>
          <a:stretch/>
        </p:blipFill>
        <p:spPr>
          <a:xfrm>
            <a:off x="6256564" y="1657672"/>
            <a:ext cx="2236846" cy="2052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0802" r="20065" b="15696"/>
          <a:stretch/>
        </p:blipFill>
        <p:spPr>
          <a:xfrm>
            <a:off x="8341844" y="4242370"/>
            <a:ext cx="1895698" cy="190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37132" r="16851" b="24632"/>
          <a:stretch/>
        </p:blipFill>
        <p:spPr bwMode="auto">
          <a:xfrm>
            <a:off x="3635452" y="2168518"/>
            <a:ext cx="4078270" cy="351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7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913908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757" y="5012169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5" name="五角星 35"/>
          <p:cNvSpPr/>
          <p:nvPr/>
        </p:nvSpPr>
        <p:spPr>
          <a:xfrm rot="19384917">
            <a:off x="10678113" y="-2284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614770" y="123922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237" y="489789"/>
            <a:ext cx="7308485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Nhìn tranh, tìm từ ngữ chưa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các từ em tìm được vào vở.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67510" y="3637691"/>
            <a:ext cx="1243631" cy="1189806"/>
            <a:chOff x="2567510" y="3637691"/>
            <a:chExt cx="1243631" cy="1189806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567510" y="3637691"/>
              <a:ext cx="1243631" cy="118980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717135" y="3909814"/>
              <a:ext cx="102998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22390" y="3622655"/>
            <a:ext cx="1243631" cy="1189806"/>
            <a:chOff x="7322390" y="3622655"/>
            <a:chExt cx="1243631" cy="1189806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322390" y="3622655"/>
              <a:ext cx="1243631" cy="11898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36040" y="3894778"/>
              <a:ext cx="102998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váy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36040" y="2174633"/>
            <a:ext cx="1243631" cy="1189806"/>
            <a:chOff x="7536040" y="2174633"/>
            <a:chExt cx="1243631" cy="1189806"/>
          </a:xfrm>
        </p:grpSpPr>
        <p:pic>
          <p:nvPicPr>
            <p:cNvPr id="23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7536040" y="2174633"/>
              <a:ext cx="1243631" cy="11898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749690" y="2446756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13636" y="2405695"/>
            <a:ext cx="1243631" cy="1189806"/>
            <a:chOff x="3013636" y="2405695"/>
            <a:chExt cx="1243631" cy="1189806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3013636" y="2405695"/>
              <a:ext cx="1243631" cy="118980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227286" y="2677818"/>
              <a:ext cx="81633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14157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 đúng khổ thơ, biết viết hoa chữ cái đầu tên bài thơi, đầu các dòng thơ.</a:t>
            </a:r>
            <a:endParaRPr lang="en-US" sz="28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 biệt iên/yên/uyên; d/r/gi hoặc ai/ay.</a:t>
            </a:r>
            <a:endParaRPr lang="en-US" sz="28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3754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 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24" y="1155940"/>
            <a:ext cx="10240165" cy="4114466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14" y="370182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2117" y="1429445"/>
            <a:ext cx="637254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837" y="2223418"/>
            <a:ext cx="60638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χď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đâu ΑĞn ηà Ǉa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cưƟ ηư Ǉia wắng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Ǉay ηư wụ hΞ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εân đi lẫm εẫm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cưƟ vang sân ηà 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2918" y="2288815"/>
            <a:ext cx="55588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xuūg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1773" y="3785925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tả em gái mình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76402" y="4673646"/>
            <a:ext cx="971228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gái của bạn nhỏ có nụ cười như tia nắng, bàn tay như nụ hoa, đi lẫm chẫm, cười vang sân nhà.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11467" y="195171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điều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064" y="3707088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611467" y="2730288"/>
            <a:ext cx="971228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hỏi mẹ em bé từ đâu mà ra.</a:t>
            </a:r>
          </a:p>
        </p:txBody>
      </p:sp>
    </p:spTree>
    <p:extLst>
      <p:ext uri="{BB962C8B-B14F-4D97-AF65-F5344CB8AC3E}">
        <p14:creationId xmlns:p14="http://schemas.microsoft.com/office/powerpoint/2010/main" val="35784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lẫm chẫm, sân, xuống, trồng,...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mỗi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15197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097" y="1145143"/>
            <a:ext cx="655972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jang ωϙ ΐłu κưΩg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4624" y="2532172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Mẹ, Ε− Π em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χď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281" y="3875429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ηư Ǉia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56" y="3190434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 ΑĞn ηà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9122" y="4537211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Ǉay ηư wụ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9360" y="5871705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vang sân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ηà?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2749" y="5207590"/>
            <a:ext cx="606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Bưϐ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εân đi lẫm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εẫm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8503" y="2536209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sao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xuūg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68503" y="3398512"/>
            <a:ext cx="5558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4653" y="3190434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Ǉừ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λμϜ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λΰϐ Δ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endParaRPr lang="vi-VN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99382" y="4554762"/>
            <a:ext cx="555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ǇrŬg cạ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 h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" y="5280296"/>
            <a:ext cx="1180207" cy="15411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859" y="5465496"/>
            <a:ext cx="1033105" cy="14274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8276922" cy="4662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7927" y="1318255"/>
            <a:ext cx="77788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Em bé hồn nh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ngủ trong lòng mẹ.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926" y="2215832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Ngoài 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 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trời lộng gió.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925" y="2968868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Hàng cây đứng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7924" y="3762244"/>
            <a:ext cx="6758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x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kẽ lá.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47402" y="3115098"/>
            <a:ext cx="7242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05158" y="3899256"/>
            <a:ext cx="8721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37479" y="1460553"/>
            <a:ext cx="739468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638158" y="2332725"/>
            <a:ext cx="624432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14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6114078"/>
            <a:ext cx="12211050" cy="1104900"/>
          </a:xfrm>
          <a:prstGeom prst="rect">
            <a:avLst/>
          </a:prstGeom>
        </p:spPr>
      </p:pic>
      <p:sp>
        <p:nvSpPr>
          <p:cNvPr id="6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0248740">
            <a:off x="11560117" y="19843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92" y="349425"/>
            <a:ext cx="830331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" y="4950492"/>
            <a:ext cx="1460792" cy="19075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450" y="4977271"/>
            <a:ext cx="1361208" cy="18807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1491" y="890383"/>
            <a:ext cx="7308485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tiếng thích hợp thay cho ô vuông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1115" y="4490441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Mẹ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đến trường.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744" y="4482725"/>
            <a:ext cx="468631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Tiếng sáo diều réo 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12" y="2000947"/>
            <a:ext cx="3359316" cy="23935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79" y="2000947"/>
            <a:ext cx="3677307" cy="243265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400631" y="4544328"/>
            <a:ext cx="55605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5787" y="4594203"/>
            <a:ext cx="65285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879976" y="586781"/>
            <a:ext cx="2455026" cy="919091"/>
            <a:chOff x="5088966" y="5062540"/>
            <a:chExt cx="2455026" cy="919091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966" y="5062540"/>
              <a:ext cx="2455026" cy="91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矩形 19"/>
            <p:cNvSpPr/>
            <p:nvPr/>
          </p:nvSpPr>
          <p:spPr>
            <a:xfrm>
              <a:off x="5372170" y="5229699"/>
              <a:ext cx="13981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5E74"/>
                  </a:solidFill>
                  <a:effectLst>
                    <a:glow rad="1651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dắt/rắt</a:t>
              </a:r>
              <a:endParaRPr lang="zh-CN" altLang="en-US" sz="3200" b="1" dirty="0">
                <a:solidFill>
                  <a:srgbClr val="FF5E74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522</Words>
  <Application>Microsoft Office PowerPoint</Application>
  <PresentationFormat>Custom</PresentationFormat>
  <Paragraphs>80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TRAN MINH TUAN</cp:lastModifiedBy>
  <cp:revision>188</cp:revision>
  <dcterms:created xsi:type="dcterms:W3CDTF">2021-06-02T14:23:54Z</dcterms:created>
  <dcterms:modified xsi:type="dcterms:W3CDTF">2021-08-15T13:02:00Z</dcterms:modified>
</cp:coreProperties>
</file>