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65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6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5006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6D3-0E24-43B2-9541-BA485EAAED3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9141795" cy="685552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468560" y="1844824"/>
            <a:ext cx="92503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60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Chào</a:t>
            </a:r>
            <a:r>
              <a:rPr kumimoji="0" lang="vi-VN" altLang="zh-CN" sz="6000" b="1" i="0" u="none" strike="noStrike" kern="1200" cap="none" spc="0" normalizeH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 mừng các con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60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đến với giờ học Toán</a:t>
            </a:r>
            <a:r>
              <a:rPr lang="vi-VN" altLang="zh-CN" sz="60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!!!</a:t>
            </a:r>
            <a:endParaRPr kumimoji="0" lang="en-US" altLang="zh-CN" sz="6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62" y="1570300"/>
            <a:ext cx="85335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</a:t>
            </a:r>
            <a:r>
              <a:rPr kumimoji="0" lang="en-US" sz="66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27</a:t>
            </a:r>
            <a:r>
              <a:rPr kumimoji="0" lang="vi-VN" sz="66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– Tiết 2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" y="85090"/>
            <a:ext cx="1663065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435280" cy="6264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8" y="133985"/>
            <a:ext cx="172021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716190" cy="2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" y="620688"/>
            <a:ext cx="85864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43841"/>
            <a:ext cx="5422583" cy="1430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74496"/>
            <a:ext cx="5688631" cy="4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8738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</Words>
  <Application>Microsoft Office PowerPoint</Application>
  <PresentationFormat>On-screen Show (4:3)</PresentationFormat>
  <Paragraphs>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mi mi</cp:lastModifiedBy>
  <cp:revision>3</cp:revision>
  <dcterms:created xsi:type="dcterms:W3CDTF">2021-08-17T08:29:25Z</dcterms:created>
  <dcterms:modified xsi:type="dcterms:W3CDTF">2021-08-18T13:41:17Z</dcterms:modified>
</cp:coreProperties>
</file>