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64" r:id="rId5"/>
    <p:sldId id="271" r:id="rId6"/>
    <p:sldId id="276" r:id="rId7"/>
    <p:sldId id="277" r:id="rId8"/>
    <p:sldId id="278" r:id="rId9"/>
    <p:sldId id="27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109" d="100"/>
          <a:sy n="109" d="100"/>
        </p:scale>
        <p:origin x="9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237" y="1689410"/>
            <a:ext cx="10348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: LÀM QUEN VỚI HÌNH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40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9990377" cy="1105308"/>
            <a:chOff x="774356" y="888444"/>
            <a:chExt cx="9990377" cy="110530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9653" y="1039645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13929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856792" y="1416923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9" y="4491573"/>
            <a:ext cx="823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đường thẳng có 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đường cong có 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hàng trong hình vẽ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H, M và B, M, C</a:t>
            </a:r>
          </a:p>
        </p:txBody>
      </p: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đường cong, </a:t>
              </a:r>
            </a:p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hàng trong hình dưới đây.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1767034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Một đường thẳng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6" y="3536303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230</Words>
  <Application>Microsoft Office PowerPoint</Application>
  <PresentationFormat>Widescreen</PresentationFormat>
  <Paragraphs>35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iCiel Cadena</vt:lpstr>
      <vt:lpstr>iCiel Crocante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Nhi Ta</cp:lastModifiedBy>
  <cp:revision>184</cp:revision>
  <dcterms:created xsi:type="dcterms:W3CDTF">2021-05-29T04:05:18Z</dcterms:created>
  <dcterms:modified xsi:type="dcterms:W3CDTF">2021-08-09T14:41:03Z</dcterms:modified>
</cp:coreProperties>
</file>