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76" r:id="rId4"/>
    <p:sldId id="264" r:id="rId5"/>
    <p:sldId id="271" r:id="rId6"/>
    <p:sldId id="272" r:id="rId7"/>
    <p:sldId id="273" r:id="rId8"/>
    <p:sldId id="274" r:id="rId9"/>
    <p:sldId id="275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93961" autoAdjust="0"/>
  </p:normalViewPr>
  <p:slideViewPr>
    <p:cSldViewPr snapToGrid="0">
      <p:cViewPr varScale="1">
        <p:scale>
          <a:sx n="107" d="100"/>
          <a:sy n="107" d="100"/>
        </p:scale>
        <p:origin x="102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42908" y="1689410"/>
            <a:ext cx="93326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: LÀM QUEN VỚI HÌNH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endParaRPr lang="en-US" sz="3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"/>
          <p:cNvSpPr txBox="1"/>
          <p:nvPr/>
        </p:nvSpPr>
        <p:spPr>
          <a:xfrm>
            <a:off x="2921001" y="642360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49109" y="3924960"/>
            <a:ext cx="2032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025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66889" y="2356362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780136" y="3669721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1923144"/>
            <a:ext cx="7438595" cy="360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90" b="89063" l="32868" r="73309">
                        <a14:foregroundMark x1="66324" y1="65885" x2="66324" y2="65885"/>
                        <a14:foregroundMark x1="64926" y1="65625" x2="64926" y2="65625"/>
                        <a14:foregroundMark x1="65882" y1="65885" x2="65882" y2="65885"/>
                        <a14:foregroundMark x1="65515" y1="65495" x2="65515" y2="65495"/>
                        <a14:foregroundMark x1="65074" y1="64844" x2="65074" y2="64844"/>
                        <a14:foregroundMark x1="64926" y1="64453" x2="64926" y2="64453"/>
                        <a14:foregroundMark x1="64926" y1="64453" x2="64926" y2="64453"/>
                        <a14:foregroundMark x1="65074" y1="64844" x2="65074" y2="64844"/>
                        <a14:foregroundMark x1="65515" y1="66797" x2="65515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8" t="45416" r="27176" b="14584"/>
          <a:stretch/>
        </p:blipFill>
        <p:spPr bwMode="auto">
          <a:xfrm>
            <a:off x="3450768" y="581566"/>
            <a:ext cx="7132753" cy="395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169748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Kể tên các điểm có trong hình vẽ: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501620" y="4836932"/>
            <a:ext cx="1126030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Kể tên các đoạn thẳng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đoạn thẳng AB, đoạn thẳng CD</a:t>
            </a:r>
          </a:p>
        </p:txBody>
      </p:sp>
      <p:sp>
        <p:nvSpPr>
          <p:cNvPr id="8" name="Oval 7"/>
          <p:cNvSpPr/>
          <p:nvPr/>
        </p:nvSpPr>
        <p:spPr>
          <a:xfrm>
            <a:off x="2014323" y="1534673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123" y="420176"/>
            <a:ext cx="2655645" cy="98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7649029" y="4167668"/>
            <a:ext cx="33011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B, C, D, H, G.</a:t>
            </a:r>
          </a:p>
        </p:txBody>
      </p:sp>
    </p:spTree>
    <p:extLst>
      <p:ext uri="{BB962C8B-B14F-4D97-AF65-F5344CB8AC3E}">
        <p14:creationId xmlns:p14="http://schemas.microsoft.com/office/powerpoint/2010/main" val="30038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8579497" cy="609600"/>
            <a:chOff x="228600" y="190500"/>
            <a:chExt cx="8579497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815858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các đoạn thẳng có trong hình vẽ.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40000" r="55711" b="27823"/>
          <a:stretch/>
        </p:blipFill>
        <p:spPr bwMode="auto">
          <a:xfrm>
            <a:off x="1596587" y="867236"/>
            <a:ext cx="2625213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0000" r="20941" b="27823"/>
          <a:stretch/>
        </p:blipFill>
        <p:spPr bwMode="auto">
          <a:xfrm>
            <a:off x="6255657" y="996957"/>
            <a:ext cx="4032209" cy="235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159589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524017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a: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MN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NP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4351" y="3350800"/>
            <a:ext cx="4312297" cy="2324285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08779" y="3481890"/>
            <a:ext cx="3994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Hình b: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AB 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BC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CD</a:t>
            </a:r>
          </a:p>
        </p:txBody>
      </p:sp>
    </p:spTree>
    <p:extLst>
      <p:ext uri="{BB962C8B-B14F-4D97-AF65-F5344CB8AC3E}">
        <p14:creationId xmlns:p14="http://schemas.microsoft.com/office/powerpoint/2010/main" val="12227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70" b="75391" l="66103" r="77868">
                        <a14:foregroundMark x1="70882" y1="58333" x2="7323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1" t="50000" r="22117" b="25000"/>
          <a:stretch/>
        </p:blipFill>
        <p:spPr bwMode="auto">
          <a:xfrm>
            <a:off x="10298098" y="2388880"/>
            <a:ext cx="1733855" cy="208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4475308"/>
            <a:ext cx="7147409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AB dài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981" y="3077941"/>
            <a:ext cx="9480331" cy="893379"/>
            <a:chOff x="3196229" y="3187211"/>
            <a:chExt cx="9480331" cy="893379"/>
          </a:xfrm>
        </p:grpSpPr>
        <p:sp>
          <p:nvSpPr>
            <p:cNvPr id="17" name="Rectangle 16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55132" y="3002686"/>
            <a:ext cx="2971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7200" y="2352957"/>
            <a:ext cx="121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7582" y="2352956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9012" y="2352957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233836" y="1265578"/>
            <a:ext cx="9776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Dùng thước đo độ dài đoạn thẳng (theo mẫu)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9589" y="272366"/>
            <a:ext cx="1583611" cy="609600"/>
            <a:chOff x="228600" y="190500"/>
            <a:chExt cx="1583611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649514" y="228600"/>
              <a:ext cx="1162697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307" y="2785634"/>
            <a:ext cx="714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Đoạn thẳng MN dài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457652" y="5381749"/>
            <a:ext cx="5823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Đoạn thẳng PQ dài         cm.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2065" y="2864522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9228" y="5476370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74021" y="545639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3062" y="2864522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2501" y="1840443"/>
            <a:ext cx="9480331" cy="893379"/>
            <a:chOff x="3196229" y="3187211"/>
            <a:chExt cx="9480331" cy="893379"/>
          </a:xfrm>
        </p:grpSpPr>
        <p:sp>
          <p:nvSpPr>
            <p:cNvPr id="14" name="Rectangle 13"/>
            <p:cNvSpPr/>
            <p:nvPr/>
          </p:nvSpPr>
          <p:spPr>
            <a:xfrm>
              <a:off x="3196229" y="3187211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57652" y="1765188"/>
            <a:ext cx="4159852" cy="61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816872" y="1115459"/>
            <a:ext cx="218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32" y="112504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1532" y="1115459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21316" y="4337435"/>
            <a:ext cx="9480331" cy="912040"/>
            <a:chOff x="3196229" y="3187211"/>
            <a:chExt cx="9480331" cy="912040"/>
          </a:xfrm>
        </p:grpSpPr>
        <p:sp>
          <p:nvSpPr>
            <p:cNvPr id="54" name="Rectangle 53"/>
            <p:cNvSpPr/>
            <p:nvPr/>
          </p:nvSpPr>
          <p:spPr>
            <a:xfrm>
              <a:off x="3196229" y="3205872"/>
              <a:ext cx="9480331" cy="893379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34107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0050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0050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5994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9379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78815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825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7687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57123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1655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7599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35431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94867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54303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1137392" y="3188896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173175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196229" y="3559300"/>
              <a:ext cx="813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 cm</a:t>
              </a:r>
              <a:endParaRPr lang="en-US" sz="2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63741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0075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2</a:t>
              </a:r>
              <a:endParaRPr lang="en-US" sz="20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51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3</a:t>
              </a:r>
              <a:endParaRPr lang="en-US" sz="2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8947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4</a:t>
              </a:r>
              <a:endParaRPr lang="en-US" sz="2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8383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5</a:t>
              </a:r>
              <a:endParaRPr lang="en-US" sz="2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76512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464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7</a:t>
              </a:r>
              <a:endParaRPr lang="en-US" sz="2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6910" y="3559300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</a:t>
              </a:r>
              <a:endParaRPr lang="en-US" sz="2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9155630" y="3553897"/>
              <a:ext cx="496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endParaRPr lang="en-US" sz="2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87410" y="3545596"/>
              <a:ext cx="397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9</a:t>
              </a:r>
              <a:endParaRPr lang="en-US" sz="2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49989" y="3545596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11</a:t>
              </a:r>
              <a:endParaRPr lang="en-US" sz="2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344350" y="3553897"/>
              <a:ext cx="563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12</a:t>
              </a:r>
              <a:endParaRPr lang="en-US" sz="2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916496" y="3541364"/>
              <a:ext cx="5722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13</a:t>
              </a:r>
              <a:endParaRPr lang="en-US" sz="2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527851" y="3541364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14</a:t>
              </a:r>
              <a:endParaRPr lang="en-US" sz="2000" dirty="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12326112" y="3187211"/>
              <a:ext cx="0" cy="22181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12120674" y="3538245"/>
              <a:ext cx="542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15</a:t>
              </a:r>
              <a:endParaRPr lang="en-US" sz="2000" dirty="0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36467" y="4299502"/>
            <a:ext cx="534857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12925" y="3612451"/>
            <a:ext cx="1299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cm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23378" y="3622033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74991" y="3612451"/>
            <a:ext cx="6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49" grpId="0"/>
      <p:bldP spid="50" grpId="0"/>
      <p:bldP spid="51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279</Words>
  <Application>Microsoft Office PowerPoint</Application>
  <PresentationFormat>Widescreen</PresentationFormat>
  <Paragraphs>97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iCiel Cadena</vt:lpstr>
      <vt:lpstr>iCiel Crocante</vt:lpstr>
      <vt:lpstr>Times New Roman</vt:lpstr>
      <vt:lpstr>思源黑体 CN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Nhi Ta</cp:lastModifiedBy>
  <cp:revision>183</cp:revision>
  <dcterms:created xsi:type="dcterms:W3CDTF">2021-05-29T04:05:18Z</dcterms:created>
  <dcterms:modified xsi:type="dcterms:W3CDTF">2021-08-09T14:05:05Z</dcterms:modified>
</cp:coreProperties>
</file>