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19"/>
  </p:notesMasterIdLst>
  <p:sldIdLst>
    <p:sldId id="348" r:id="rId3"/>
    <p:sldId id="263" r:id="rId4"/>
    <p:sldId id="264" r:id="rId5"/>
    <p:sldId id="353" r:id="rId6"/>
    <p:sldId id="349" r:id="rId7"/>
    <p:sldId id="355" r:id="rId8"/>
    <p:sldId id="319" r:id="rId9"/>
    <p:sldId id="354" r:id="rId10"/>
    <p:sldId id="350" r:id="rId11"/>
    <p:sldId id="2661" r:id="rId12"/>
    <p:sldId id="266" r:id="rId13"/>
    <p:sldId id="321" r:id="rId14"/>
    <p:sldId id="2657" r:id="rId15"/>
    <p:sldId id="2659" r:id="rId16"/>
    <p:sldId id="2660" r:id="rId17"/>
    <p:sldId id="31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768" autoAdjust="0"/>
  </p:normalViewPr>
  <p:slideViewPr>
    <p:cSldViewPr snapToGrid="0">
      <p:cViewPr varScale="1">
        <p:scale>
          <a:sx n="76" d="100"/>
          <a:sy n="76" d="100"/>
        </p:scale>
        <p:origin x="59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7E212C-B8FE-4430-9B97-088AC46C3C03}" type="datetimeFigureOut">
              <a:rPr lang="en-US" smtClean="0"/>
              <a:t>12/16/2025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AB3E84-8531-456C-9A10-7BF72ACB49D6}" type="slidenum">
              <a:rPr lang="en-US" smtClean="0"/>
              <a:t>‹#›</a:t>
            </a:fld>
            <a:endParaRPr lang="en-US"/>
          </a:p>
        </p:txBody>
      </p:sp>
    </p:spTree>
    <p:extLst>
      <p:ext uri="{BB962C8B-B14F-4D97-AF65-F5344CB8AC3E}">
        <p14:creationId xmlns:p14="http://schemas.microsoft.com/office/powerpoint/2010/main" val="1598544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srgbClr val="FF0000"/>
                </a:solidFill>
                <a:latin typeface="Times New Roman" panose="02020603050405020304" pitchFamily="18" charset="0"/>
                <a:cs typeface="Times New Roman" panose="02020603050405020304" pitchFamily="18" charset="0"/>
              </a:rPr>
              <a:t>Hương</a:t>
            </a:r>
            <a:r>
              <a:rPr lang="en-US" sz="1200" b="1" dirty="0">
                <a:solidFill>
                  <a:srgbClr val="FF0000"/>
                </a:solidFill>
                <a:latin typeface="Times New Roman" panose="02020603050405020304" pitchFamily="18" charset="0"/>
                <a:cs typeface="Times New Roman" panose="02020603050405020304" pitchFamily="18" charset="0"/>
              </a:rPr>
              <a:t> </a:t>
            </a:r>
            <a:r>
              <a:rPr lang="en-US" sz="1200" b="1" dirty="0" err="1">
                <a:solidFill>
                  <a:srgbClr val="FF0000"/>
                </a:solidFill>
                <a:latin typeface="Times New Roman" panose="02020603050405020304" pitchFamily="18" charset="0"/>
                <a:cs typeface="Times New Roman" panose="02020603050405020304" pitchFamily="18" charset="0"/>
              </a:rPr>
              <a:t>Thảo</a:t>
            </a:r>
            <a:r>
              <a:rPr lang="en-US" sz="1200" b="1" dirty="0">
                <a:solidFill>
                  <a:srgbClr val="FF0000"/>
                </a:solidFill>
                <a:latin typeface="Times New Roman" panose="02020603050405020304" pitchFamily="18" charset="0"/>
                <a:cs typeface="Times New Roman" panose="02020603050405020304" pitchFamily="18" charset="0"/>
              </a:rPr>
              <a:t>: </a:t>
            </a:r>
            <a:r>
              <a:rPr lang="en-US" sz="1200" b="1" dirty="0" err="1">
                <a:solidFill>
                  <a:srgbClr val="FF0000"/>
                </a:solidFill>
                <a:latin typeface="Times New Roman" panose="02020603050405020304" pitchFamily="18" charset="0"/>
                <a:cs typeface="Times New Roman" panose="02020603050405020304" pitchFamily="18" charset="0"/>
              </a:rPr>
              <a:t>zalo</a:t>
            </a:r>
            <a:r>
              <a:rPr lang="en-US" sz="1200" b="1" dirty="0">
                <a:solidFill>
                  <a:srgbClr val="FF0000"/>
                </a:solidFill>
                <a:latin typeface="Times New Roman" panose="02020603050405020304" pitchFamily="18" charset="0"/>
                <a:cs typeface="Times New Roman" panose="02020603050405020304" pitchFamily="18" charset="0"/>
              </a:rPr>
              <a:t> 0972115126</a:t>
            </a:r>
            <a:endParaRPr lang="en-US" dirty="0"/>
          </a:p>
        </p:txBody>
      </p:sp>
      <p:sp>
        <p:nvSpPr>
          <p:cNvPr id="4" name="Slide Number Placeholder 3"/>
          <p:cNvSpPr>
            <a:spLocks noGrp="1"/>
          </p:cNvSpPr>
          <p:nvPr>
            <p:ph type="sldNum" sz="quarter" idx="5"/>
          </p:nvPr>
        </p:nvSpPr>
        <p:spPr/>
        <p:txBody>
          <a:bodyPr/>
          <a:lstStyle/>
          <a:p>
            <a:fld id="{9BAB3E84-8531-456C-9A10-7BF72ACB49D6}" type="slidenum">
              <a:rPr lang="en-US" smtClean="0"/>
              <a:t>2</a:t>
            </a:fld>
            <a:endParaRPr lang="en-US"/>
          </a:p>
        </p:txBody>
      </p:sp>
    </p:spTree>
    <p:extLst>
      <p:ext uri="{BB962C8B-B14F-4D97-AF65-F5344CB8AC3E}">
        <p14:creationId xmlns:p14="http://schemas.microsoft.com/office/powerpoint/2010/main" val="3294044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srgbClr val="FF0000"/>
                </a:solidFill>
                <a:latin typeface="Times New Roman" panose="02020603050405020304" pitchFamily="18" charset="0"/>
                <a:cs typeface="Times New Roman" panose="02020603050405020304" pitchFamily="18" charset="0"/>
              </a:rPr>
              <a:t>Hương</a:t>
            </a:r>
            <a:r>
              <a:rPr lang="en-US" sz="1200" b="1" dirty="0">
                <a:solidFill>
                  <a:srgbClr val="FF0000"/>
                </a:solidFill>
                <a:latin typeface="Times New Roman" panose="02020603050405020304" pitchFamily="18" charset="0"/>
                <a:cs typeface="Times New Roman" panose="02020603050405020304" pitchFamily="18" charset="0"/>
              </a:rPr>
              <a:t> </a:t>
            </a:r>
            <a:r>
              <a:rPr lang="en-US" sz="1200" b="1" dirty="0" err="1">
                <a:solidFill>
                  <a:srgbClr val="FF0000"/>
                </a:solidFill>
                <a:latin typeface="Times New Roman" panose="02020603050405020304" pitchFamily="18" charset="0"/>
                <a:cs typeface="Times New Roman" panose="02020603050405020304" pitchFamily="18" charset="0"/>
              </a:rPr>
              <a:t>Thảo</a:t>
            </a:r>
            <a:r>
              <a:rPr lang="en-US" sz="1200" b="1" dirty="0">
                <a:solidFill>
                  <a:srgbClr val="FF0000"/>
                </a:solidFill>
                <a:latin typeface="Times New Roman" panose="02020603050405020304" pitchFamily="18" charset="0"/>
                <a:cs typeface="Times New Roman" panose="02020603050405020304" pitchFamily="18" charset="0"/>
              </a:rPr>
              <a:t>: </a:t>
            </a:r>
            <a:r>
              <a:rPr lang="en-US" sz="1200" b="1" dirty="0" err="1">
                <a:solidFill>
                  <a:srgbClr val="FF0000"/>
                </a:solidFill>
                <a:latin typeface="Times New Roman" panose="02020603050405020304" pitchFamily="18" charset="0"/>
                <a:cs typeface="Times New Roman" panose="02020603050405020304" pitchFamily="18" charset="0"/>
              </a:rPr>
              <a:t>zalo</a:t>
            </a:r>
            <a:r>
              <a:rPr lang="en-US" sz="1200" b="1" dirty="0">
                <a:solidFill>
                  <a:srgbClr val="FF0000"/>
                </a:solidFill>
                <a:latin typeface="Times New Roman" panose="02020603050405020304" pitchFamily="18" charset="0"/>
                <a:cs typeface="Times New Roman" panose="02020603050405020304" pitchFamily="18" charset="0"/>
              </a:rPr>
              <a:t> 0972115126</a:t>
            </a:r>
            <a:endParaRPr lang="en-US" dirty="0"/>
          </a:p>
        </p:txBody>
      </p:sp>
      <p:sp>
        <p:nvSpPr>
          <p:cNvPr id="4" name="Slide Number Placeholder 3"/>
          <p:cNvSpPr>
            <a:spLocks noGrp="1"/>
          </p:cNvSpPr>
          <p:nvPr>
            <p:ph type="sldNum" sz="quarter" idx="5"/>
          </p:nvPr>
        </p:nvSpPr>
        <p:spPr/>
        <p:txBody>
          <a:bodyPr/>
          <a:lstStyle/>
          <a:p>
            <a:fld id="{9BAB3E84-8531-456C-9A10-7BF72ACB49D6}" type="slidenum">
              <a:rPr lang="en-US" smtClean="0"/>
              <a:t>10</a:t>
            </a:fld>
            <a:endParaRPr lang="en-US"/>
          </a:p>
        </p:txBody>
      </p:sp>
    </p:spTree>
    <p:extLst>
      <p:ext uri="{BB962C8B-B14F-4D97-AF65-F5344CB8AC3E}">
        <p14:creationId xmlns:p14="http://schemas.microsoft.com/office/powerpoint/2010/main" val="1637418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Nhấn vào món ăn để quay lại hoặc mũi tên quay lại.</a:t>
            </a:r>
          </a:p>
        </p:txBody>
      </p:sp>
    </p:spTree>
    <p:extLst>
      <p:ext uri="{BB962C8B-B14F-4D97-AF65-F5344CB8AC3E}">
        <p14:creationId xmlns:p14="http://schemas.microsoft.com/office/powerpoint/2010/main" val="2867726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09E3E6F-DAE1-4F34-A6AF-636EA22045BF}" type="datetimeFigureOut">
              <a:rPr lang="zh-CN" altLang="en-US" smtClean="0"/>
              <a:t>2025/12/16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271281774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9E3E6F-DAE1-4F34-A6AF-636EA22045BF}" type="datetimeFigureOut">
              <a:rPr lang="zh-CN" altLang="en-US" smtClean="0"/>
              <a:t>2025/12/16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358495759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9E3E6F-DAE1-4F34-A6AF-636EA22045BF}" type="datetimeFigureOut">
              <a:rPr lang="zh-CN" altLang="en-US" smtClean="0"/>
              <a:t>2025/12/16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197658047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93094719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1049388"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7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7"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6" name="图片占位符 15"/>
          <p:cNvSpPr>
            <a:spLocks noGrp="1"/>
          </p:cNvSpPr>
          <p:nvPr>
            <p:ph type="pic" sz="quarter" idx="11"/>
          </p:nvPr>
        </p:nvSpPr>
        <p:spPr>
          <a:xfrm>
            <a:off x="3739239"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8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8"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7" name="图片占位符 16"/>
          <p:cNvSpPr>
            <a:spLocks noGrp="1"/>
          </p:cNvSpPr>
          <p:nvPr>
            <p:ph type="pic" sz="quarter" idx="12"/>
          </p:nvPr>
        </p:nvSpPr>
        <p:spPr>
          <a:xfrm>
            <a:off x="6429090"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8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8"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8" name="图片占位符 17"/>
          <p:cNvSpPr>
            <a:spLocks noGrp="1"/>
          </p:cNvSpPr>
          <p:nvPr>
            <p:ph type="pic" sz="quarter" idx="13"/>
          </p:nvPr>
        </p:nvSpPr>
        <p:spPr>
          <a:xfrm>
            <a:off x="9118940" y="2231537"/>
            <a:ext cx="1681113" cy="1671026"/>
          </a:xfrm>
          <a:custGeom>
            <a:avLst/>
            <a:gdLst>
              <a:gd name="connsiteX0" fmla="*/ 810347 w 1681113"/>
              <a:gd name="connsiteY0" fmla="*/ 0 h 1671026"/>
              <a:gd name="connsiteX1" fmla="*/ 1243100 w 1681113"/>
              <a:gd name="connsiteY1" fmla="*/ 129826 h 1671026"/>
              <a:gd name="connsiteX2" fmla="*/ 1546027 w 1681113"/>
              <a:gd name="connsiteY2" fmla="*/ 424098 h 1671026"/>
              <a:gd name="connsiteX3" fmla="*/ 1675853 w 1681113"/>
              <a:gd name="connsiteY3" fmla="*/ 1047262 h 1671026"/>
              <a:gd name="connsiteX4" fmla="*/ 1381581 w 1681113"/>
              <a:gd name="connsiteY4" fmla="*/ 1462705 h 1671026"/>
              <a:gd name="connsiteX5" fmla="*/ 844967 w 1681113"/>
              <a:gd name="connsiteY5" fmla="*/ 1670426 h 1671026"/>
              <a:gd name="connsiteX6" fmla="*/ 299698 w 1681113"/>
              <a:gd name="connsiteY6" fmla="*/ 1514635 h 1671026"/>
              <a:gd name="connsiteX7" fmla="*/ 31392 w 1681113"/>
              <a:gd name="connsiteY7" fmla="*/ 1203053 h 1671026"/>
              <a:gd name="connsiteX8" fmla="*/ 5426 w 1681113"/>
              <a:gd name="connsiteY8" fmla="*/ 822231 h 1671026"/>
              <a:gd name="connsiteX9" fmla="*/ 31392 w 1681113"/>
              <a:gd name="connsiteY9" fmla="*/ 631819 h 1671026"/>
              <a:gd name="connsiteX10" fmla="*/ 48702 w 1681113"/>
              <a:gd name="connsiteY10" fmla="*/ 571234 h 1671026"/>
              <a:gd name="connsiteX11" fmla="*/ 342974 w 1681113"/>
              <a:gd name="connsiteY11" fmla="*/ 129826 h 1671026"/>
              <a:gd name="connsiteX12" fmla="*/ 810347 w 1681113"/>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3" h="1671026">
                <a:moveTo>
                  <a:pt x="810347" y="0"/>
                </a:moveTo>
                <a:cubicBezTo>
                  <a:pt x="960367" y="0"/>
                  <a:pt x="1120486" y="59143"/>
                  <a:pt x="1243100" y="129826"/>
                </a:cubicBezTo>
                <a:cubicBezTo>
                  <a:pt x="1365713" y="200509"/>
                  <a:pt x="1473901" y="271192"/>
                  <a:pt x="1546027" y="424098"/>
                </a:cubicBezTo>
                <a:cubicBezTo>
                  <a:pt x="1618152" y="577004"/>
                  <a:pt x="1703260" y="874161"/>
                  <a:pt x="1675853" y="1047262"/>
                </a:cubicBezTo>
                <a:cubicBezTo>
                  <a:pt x="1648445" y="1220363"/>
                  <a:pt x="1520061" y="1358844"/>
                  <a:pt x="1381581" y="1462705"/>
                </a:cubicBezTo>
                <a:cubicBezTo>
                  <a:pt x="1243100" y="1566566"/>
                  <a:pt x="1025280" y="1661771"/>
                  <a:pt x="844967" y="1670426"/>
                </a:cubicBezTo>
                <a:cubicBezTo>
                  <a:pt x="664653" y="1679082"/>
                  <a:pt x="435295" y="1592531"/>
                  <a:pt x="299698" y="1514635"/>
                </a:cubicBezTo>
                <a:cubicBezTo>
                  <a:pt x="164102" y="1436740"/>
                  <a:pt x="80437" y="1318454"/>
                  <a:pt x="31392" y="1203053"/>
                </a:cubicBezTo>
                <a:cubicBezTo>
                  <a:pt x="-17654" y="1087653"/>
                  <a:pt x="5426" y="917436"/>
                  <a:pt x="5426" y="822231"/>
                </a:cubicBezTo>
                <a:cubicBezTo>
                  <a:pt x="5426" y="727025"/>
                  <a:pt x="18409" y="679422"/>
                  <a:pt x="31392" y="631819"/>
                </a:cubicBezTo>
                <a:lnTo>
                  <a:pt x="48702" y="571234"/>
                </a:lnTo>
                <a:cubicBezTo>
                  <a:pt x="132367" y="398133"/>
                  <a:pt x="216033" y="225032"/>
                  <a:pt x="342974" y="129826"/>
                </a:cubicBezTo>
                <a:cubicBezTo>
                  <a:pt x="469915" y="34620"/>
                  <a:pt x="660326" y="0"/>
                  <a:pt x="810347"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58378597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201"/>
            <a:ext cx="9144000" cy="1655763"/>
          </a:xfrm>
          <a:prstGeom prst="rect">
            <a:avLst/>
          </a:prstGeo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2025/12/16</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1640923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7"/>
            <a:ext cx="10515600" cy="1325563"/>
          </a:xfrm>
          <a:prstGeom prst="rect">
            <a:avLst/>
          </a:prstGeom>
        </p:spPr>
        <p:txBody>
          <a:bodyPr anchor="ctr" anchorCtr="0"/>
          <a:lstStyle/>
          <a:p>
            <a:r>
              <a:rPr lang="zh-CN" altLang="en-US" dirty="0"/>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2025/12/16</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486981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DD7636-5BE1-44BC-BB5F-15739D9E18E1}"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2025/12/16</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 name="页脚占位符 2"/>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灯片编号占位符 3"/>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87C0E1D-24C4-406F-9615-DBDA8D2D1F93}"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标题 4"/>
          <p:cNvSpPr>
            <a:spLocks noGrp="1"/>
          </p:cNvSpPr>
          <p:nvPr>
            <p:ph type="title" hasCustomPrompt="1"/>
          </p:nvPr>
        </p:nvSpPr>
        <p:spPr>
          <a:xfrm>
            <a:off x="838200" y="2187445"/>
            <a:ext cx="10515600" cy="2483115"/>
          </a:xfrm>
          <a:prstGeom prst="rect">
            <a:avLst/>
          </a:prstGeom>
        </p:spPr>
        <p:txBody>
          <a:bodyPr>
            <a:normAutofit/>
          </a:bodyPr>
          <a:lstStyle>
            <a:lvl1pPr algn="ctr">
              <a:defRPr sz="6000" b="0"/>
            </a:lvl1pPr>
          </a:lstStyle>
          <a:p>
            <a:r>
              <a:rPr lang="zh-CN" altLang="en-US" dirty="0"/>
              <a:t>单击此处编辑标题</a:t>
            </a:r>
          </a:p>
        </p:txBody>
      </p:sp>
    </p:spTree>
    <p:extLst>
      <p:ext uri="{BB962C8B-B14F-4D97-AF65-F5344CB8AC3E}">
        <p14:creationId xmlns:p14="http://schemas.microsoft.com/office/powerpoint/2010/main" val="9941369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7"/>
            <a:ext cx="10515600" cy="1325563"/>
          </a:xfrm>
          <a:prstGeom prst="rect">
            <a:avLst/>
          </a:prstGeom>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2025/12/16</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页脚占位符 5"/>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7" name="灯片编号占位符 6"/>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21504999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a:prstGeom prst="rect">
            <a:avLst/>
          </a:prstGeo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9" y="1744961"/>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9" y="2615609"/>
            <a:ext cx="5157787" cy="3574054"/>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1" y="1744961"/>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1" y="2615609"/>
            <a:ext cx="5183188" cy="3574054"/>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2025/12/16</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8" name="页脚占位符 7"/>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9" name="灯片编号占位符 8"/>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13952483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a:prstGeom prst="rect">
            <a:avLst/>
          </a:prstGeo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DD7636-5BE1-44BC-BB5F-15739D9E18E1}"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2025/12/16</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页脚占位符 3"/>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灯片编号占位符 4"/>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87C0E1D-24C4-406F-9615-DBDA8D2D1F93}"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7" name="内容占位符 36"/>
          <p:cNvSpPr>
            <a:spLocks noGrp="1"/>
          </p:cNvSpPr>
          <p:nvPr>
            <p:ph sz="quarter" idx="13" hasCustomPrompt="1"/>
          </p:nvPr>
        </p:nvSpPr>
        <p:spPr>
          <a:xfrm>
            <a:off x="3238500" y="3733203"/>
            <a:ext cx="5715000" cy="1185937"/>
          </a:xfrm>
          <a:prstGeom prst="rect">
            <a:avLst/>
          </a:prstGeom>
        </p:spPr>
        <p:txBody>
          <a:bodyPr>
            <a:normAutofit/>
          </a:bodyPr>
          <a:lstStyle>
            <a:lvl1pPr marL="0" indent="0" algn="ctr">
              <a:buNone/>
              <a:defRPr sz="32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499604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9E3E6F-DAE1-4F34-A6AF-636EA22045BF}" type="datetimeFigureOut">
              <a:rPr lang="zh-CN" altLang="en-US" smtClean="0"/>
              <a:t>2025/12/16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320027008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2025/12/16</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 name="页脚占位符 2"/>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灯片编号占位符 3"/>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19730951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1" y="713675"/>
            <a:ext cx="4681655" cy="1428161"/>
          </a:xfrm>
          <a:prstGeom prst="rect">
            <a:avLst/>
          </a:prstGeo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3" cy="5403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1" y="2313873"/>
            <a:ext cx="4681655" cy="3811588"/>
          </a:xfrm>
          <a:prstGeom prst="rect">
            <a:avLst/>
          </a:prstGeo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EFD9D74-47D9-4702-A33C-335B63B48DBF}"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2025/12/16</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6" name="页脚占位符 5"/>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7" name="灯片编号占位符 6"/>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ABC47A4-756D-490B-A52F-7D9E2C9FC05F}"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30403539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9" y="365125"/>
            <a:ext cx="908901" cy="5811838"/>
          </a:xfrm>
          <a:prstGeom prst="rect">
            <a:avLst/>
          </a:prstGeo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200" y="365125"/>
            <a:ext cx="9446443" cy="5811838"/>
          </a:xfrm>
          <a:prstGeom prst="rect">
            <a:avLst/>
          </a:prstGeo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2025/12/16</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18257102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2025/12/16</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页脚占位符 3"/>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灯片编号占位符 4"/>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7" name="内容占位符 6"/>
          <p:cNvSpPr>
            <a:spLocks noGrp="1"/>
          </p:cNvSpPr>
          <p:nvPr>
            <p:ph sz="quarter" idx="13"/>
          </p:nvPr>
        </p:nvSpPr>
        <p:spPr>
          <a:xfrm>
            <a:off x="838200" y="551545"/>
            <a:ext cx="10515600" cy="5558971"/>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7828513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rgbClr val="FAD4CF"/>
        </a:solidFill>
        <a:effectLst/>
      </p:bgPr>
    </p:bg>
    <p:spTree>
      <p:nvGrpSpPr>
        <p:cNvPr id="1" name="Shape 160"/>
        <p:cNvGrpSpPr/>
        <p:nvPr/>
      </p:nvGrpSpPr>
      <p:grpSpPr>
        <a:xfrm>
          <a:off x="0" y="0"/>
          <a:ext cx="0" cy="0"/>
          <a:chOff x="0" y="0"/>
          <a:chExt cx="0" cy="0"/>
        </a:xfrm>
      </p:grpSpPr>
      <p:sp>
        <p:nvSpPr>
          <p:cNvPr id="180" name="Google Shape;180;p6"/>
          <p:cNvSpPr txBox="1">
            <a:spLocks noGrp="1"/>
          </p:cNvSpPr>
          <p:nvPr>
            <p:ph type="title"/>
          </p:nvPr>
        </p:nvSpPr>
        <p:spPr>
          <a:xfrm>
            <a:off x="3582200" y="707133"/>
            <a:ext cx="5027600" cy="390000"/>
          </a:xfrm>
          <a:prstGeom prst="rect">
            <a:avLst/>
          </a:prstGeom>
          <a:solidFill>
            <a:srgbClr val="FAD4CF"/>
          </a:solidFill>
        </p:spPr>
        <p:txBody>
          <a:bodyPr spcFirstLastPara="1" wrap="square" lIns="91425" tIns="91425" rIns="91425" bIns="91425" anchor="ctr" anchorCtr="0">
            <a:noAutofit/>
          </a:bodyPr>
          <a:lstStyle>
            <a:lvl1pPr lvl="0">
              <a:spcBef>
                <a:spcPts val="0"/>
              </a:spcBef>
              <a:spcAft>
                <a:spcPts val="0"/>
              </a:spcAft>
              <a:buSzPts val="3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13239777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1" userDrawn="1">
  <p:cSld name="Title only 1">
    <p:bg>
      <p:bgPr>
        <a:solidFill>
          <a:schemeClr val="lt2"/>
        </a:solidFill>
        <a:effectLst/>
      </p:bgPr>
    </p:bg>
    <p:spTree>
      <p:nvGrpSpPr>
        <p:cNvPr id="1" name="Shape 555"/>
        <p:cNvGrpSpPr/>
        <p:nvPr/>
      </p:nvGrpSpPr>
      <p:grpSpPr>
        <a:xfrm>
          <a:off x="0" y="0"/>
          <a:ext cx="0" cy="0"/>
          <a:chOff x="0" y="0"/>
          <a:chExt cx="0" cy="0"/>
        </a:xfrm>
      </p:grpSpPr>
      <p:grpSp>
        <p:nvGrpSpPr>
          <p:cNvPr id="557" name="Google Shape;557;p31"/>
          <p:cNvGrpSpPr/>
          <p:nvPr/>
        </p:nvGrpSpPr>
        <p:grpSpPr>
          <a:xfrm rot="10800000" flipH="1">
            <a:off x="230146" y="705571"/>
            <a:ext cx="11731709" cy="5857431"/>
            <a:chOff x="296736" y="265575"/>
            <a:chExt cx="8573304" cy="4610214"/>
          </a:xfrm>
        </p:grpSpPr>
        <p:sp>
          <p:nvSpPr>
            <p:cNvPr id="558" name="Google Shape;558;p31"/>
            <p:cNvSpPr/>
            <p:nvPr/>
          </p:nvSpPr>
          <p:spPr>
            <a:xfrm>
              <a:off x="797658" y="4596876"/>
              <a:ext cx="255161" cy="66965"/>
            </a:xfrm>
            <a:custGeom>
              <a:avLst/>
              <a:gdLst/>
              <a:ahLst/>
              <a:cxnLst/>
              <a:rect l="l" t="t" r="r" b="b"/>
              <a:pathLst>
                <a:path w="1466" h="412" extrusionOk="0">
                  <a:moveTo>
                    <a:pt x="72" y="215"/>
                  </a:moveTo>
                  <a:lnTo>
                    <a:pt x="72" y="215"/>
                  </a:lnTo>
                  <a:lnTo>
                    <a:pt x="161" y="250"/>
                  </a:lnTo>
                  <a:lnTo>
                    <a:pt x="233" y="268"/>
                  </a:lnTo>
                  <a:lnTo>
                    <a:pt x="233" y="268"/>
                  </a:lnTo>
                  <a:lnTo>
                    <a:pt x="447" y="286"/>
                  </a:lnTo>
                  <a:lnTo>
                    <a:pt x="644" y="322"/>
                  </a:lnTo>
                  <a:lnTo>
                    <a:pt x="858" y="340"/>
                  </a:lnTo>
                  <a:lnTo>
                    <a:pt x="1055" y="393"/>
                  </a:lnTo>
                  <a:lnTo>
                    <a:pt x="1055" y="393"/>
                  </a:lnTo>
                  <a:lnTo>
                    <a:pt x="1144" y="411"/>
                  </a:lnTo>
                  <a:lnTo>
                    <a:pt x="1234" y="411"/>
                  </a:lnTo>
                  <a:lnTo>
                    <a:pt x="1305" y="393"/>
                  </a:lnTo>
                  <a:lnTo>
                    <a:pt x="1394" y="376"/>
                  </a:lnTo>
                  <a:lnTo>
                    <a:pt x="1394" y="376"/>
                  </a:lnTo>
                  <a:lnTo>
                    <a:pt x="1430" y="358"/>
                  </a:lnTo>
                  <a:lnTo>
                    <a:pt x="1448" y="322"/>
                  </a:lnTo>
                  <a:lnTo>
                    <a:pt x="1466" y="286"/>
                  </a:lnTo>
                  <a:lnTo>
                    <a:pt x="1448" y="250"/>
                  </a:lnTo>
                  <a:lnTo>
                    <a:pt x="1448" y="250"/>
                  </a:lnTo>
                  <a:lnTo>
                    <a:pt x="1412" y="197"/>
                  </a:lnTo>
                  <a:lnTo>
                    <a:pt x="1359" y="179"/>
                  </a:lnTo>
                  <a:lnTo>
                    <a:pt x="1359" y="179"/>
                  </a:lnTo>
                  <a:lnTo>
                    <a:pt x="1198" y="143"/>
                  </a:lnTo>
                  <a:lnTo>
                    <a:pt x="1055" y="125"/>
                  </a:lnTo>
                  <a:lnTo>
                    <a:pt x="1055" y="125"/>
                  </a:lnTo>
                  <a:lnTo>
                    <a:pt x="858" y="72"/>
                  </a:lnTo>
                  <a:lnTo>
                    <a:pt x="662" y="36"/>
                  </a:lnTo>
                  <a:lnTo>
                    <a:pt x="447" y="18"/>
                  </a:lnTo>
                  <a:lnTo>
                    <a:pt x="233" y="0"/>
                  </a:lnTo>
                  <a:lnTo>
                    <a:pt x="233" y="0"/>
                  </a:lnTo>
                  <a:lnTo>
                    <a:pt x="90" y="18"/>
                  </a:lnTo>
                  <a:lnTo>
                    <a:pt x="90" y="18"/>
                  </a:lnTo>
                  <a:lnTo>
                    <a:pt x="54" y="36"/>
                  </a:lnTo>
                  <a:lnTo>
                    <a:pt x="36" y="54"/>
                  </a:lnTo>
                  <a:lnTo>
                    <a:pt x="18" y="90"/>
                  </a:lnTo>
                  <a:lnTo>
                    <a:pt x="0" y="125"/>
                  </a:lnTo>
                  <a:lnTo>
                    <a:pt x="0" y="125"/>
                  </a:lnTo>
                  <a:lnTo>
                    <a:pt x="36" y="179"/>
                  </a:lnTo>
                  <a:lnTo>
                    <a:pt x="72" y="215"/>
                  </a:lnTo>
                  <a:lnTo>
                    <a:pt x="72" y="215"/>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31"/>
            <p:cNvSpPr/>
            <p:nvPr/>
          </p:nvSpPr>
          <p:spPr>
            <a:xfrm>
              <a:off x="542498" y="4198821"/>
              <a:ext cx="65618" cy="232591"/>
            </a:xfrm>
            <a:custGeom>
              <a:avLst/>
              <a:gdLst/>
              <a:ahLst/>
              <a:cxnLst/>
              <a:rect l="l" t="t" r="r" b="b"/>
              <a:pathLst>
                <a:path w="377" h="1431" extrusionOk="0">
                  <a:moveTo>
                    <a:pt x="376" y="90"/>
                  </a:moveTo>
                  <a:lnTo>
                    <a:pt x="376" y="90"/>
                  </a:lnTo>
                  <a:lnTo>
                    <a:pt x="340" y="37"/>
                  </a:lnTo>
                  <a:lnTo>
                    <a:pt x="323" y="19"/>
                  </a:lnTo>
                  <a:lnTo>
                    <a:pt x="323" y="19"/>
                  </a:lnTo>
                  <a:lnTo>
                    <a:pt x="287" y="1"/>
                  </a:lnTo>
                  <a:lnTo>
                    <a:pt x="251" y="19"/>
                  </a:lnTo>
                  <a:lnTo>
                    <a:pt x="215" y="72"/>
                  </a:lnTo>
                  <a:lnTo>
                    <a:pt x="215" y="72"/>
                  </a:lnTo>
                  <a:lnTo>
                    <a:pt x="197" y="162"/>
                  </a:lnTo>
                  <a:lnTo>
                    <a:pt x="197" y="162"/>
                  </a:lnTo>
                  <a:lnTo>
                    <a:pt x="90" y="555"/>
                  </a:lnTo>
                  <a:lnTo>
                    <a:pt x="19" y="948"/>
                  </a:lnTo>
                  <a:lnTo>
                    <a:pt x="19" y="948"/>
                  </a:lnTo>
                  <a:lnTo>
                    <a:pt x="1" y="1127"/>
                  </a:lnTo>
                  <a:lnTo>
                    <a:pt x="1" y="1288"/>
                  </a:lnTo>
                  <a:lnTo>
                    <a:pt x="1" y="1288"/>
                  </a:lnTo>
                  <a:lnTo>
                    <a:pt x="19" y="1359"/>
                  </a:lnTo>
                  <a:lnTo>
                    <a:pt x="37" y="1395"/>
                  </a:lnTo>
                  <a:lnTo>
                    <a:pt x="72" y="1431"/>
                  </a:lnTo>
                  <a:lnTo>
                    <a:pt x="108" y="1431"/>
                  </a:lnTo>
                  <a:lnTo>
                    <a:pt x="108" y="1431"/>
                  </a:lnTo>
                  <a:lnTo>
                    <a:pt x="144" y="1413"/>
                  </a:lnTo>
                  <a:lnTo>
                    <a:pt x="180" y="1395"/>
                  </a:lnTo>
                  <a:lnTo>
                    <a:pt x="197" y="1341"/>
                  </a:lnTo>
                  <a:lnTo>
                    <a:pt x="197" y="1305"/>
                  </a:lnTo>
                  <a:lnTo>
                    <a:pt x="197" y="1305"/>
                  </a:lnTo>
                  <a:lnTo>
                    <a:pt x="251" y="948"/>
                  </a:lnTo>
                  <a:lnTo>
                    <a:pt x="323" y="591"/>
                  </a:lnTo>
                  <a:lnTo>
                    <a:pt x="323" y="591"/>
                  </a:lnTo>
                  <a:lnTo>
                    <a:pt x="340" y="448"/>
                  </a:lnTo>
                  <a:lnTo>
                    <a:pt x="358" y="305"/>
                  </a:lnTo>
                  <a:lnTo>
                    <a:pt x="340" y="305"/>
                  </a:lnTo>
                  <a:lnTo>
                    <a:pt x="340" y="305"/>
                  </a:lnTo>
                  <a:lnTo>
                    <a:pt x="358" y="162"/>
                  </a:lnTo>
                  <a:lnTo>
                    <a:pt x="358" y="162"/>
                  </a:lnTo>
                  <a:lnTo>
                    <a:pt x="376" y="126"/>
                  </a:lnTo>
                  <a:lnTo>
                    <a:pt x="376" y="90"/>
                  </a:lnTo>
                  <a:lnTo>
                    <a:pt x="376" y="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31"/>
            <p:cNvSpPr/>
            <p:nvPr/>
          </p:nvSpPr>
          <p:spPr>
            <a:xfrm>
              <a:off x="710458" y="4257010"/>
              <a:ext cx="112264" cy="151160"/>
            </a:xfrm>
            <a:custGeom>
              <a:avLst/>
              <a:gdLst/>
              <a:ahLst/>
              <a:cxnLst/>
              <a:rect l="l" t="t" r="r" b="b"/>
              <a:pathLst>
                <a:path w="645" h="930" extrusionOk="0">
                  <a:moveTo>
                    <a:pt x="72" y="930"/>
                  </a:moveTo>
                  <a:lnTo>
                    <a:pt x="72" y="930"/>
                  </a:lnTo>
                  <a:lnTo>
                    <a:pt x="126" y="930"/>
                  </a:lnTo>
                  <a:lnTo>
                    <a:pt x="144" y="912"/>
                  </a:lnTo>
                  <a:lnTo>
                    <a:pt x="144" y="912"/>
                  </a:lnTo>
                  <a:lnTo>
                    <a:pt x="233" y="804"/>
                  </a:lnTo>
                  <a:lnTo>
                    <a:pt x="233" y="804"/>
                  </a:lnTo>
                  <a:lnTo>
                    <a:pt x="376" y="572"/>
                  </a:lnTo>
                  <a:lnTo>
                    <a:pt x="448" y="465"/>
                  </a:lnTo>
                  <a:lnTo>
                    <a:pt x="537" y="358"/>
                  </a:lnTo>
                  <a:lnTo>
                    <a:pt x="537" y="358"/>
                  </a:lnTo>
                  <a:lnTo>
                    <a:pt x="591" y="304"/>
                  </a:lnTo>
                  <a:lnTo>
                    <a:pt x="609" y="233"/>
                  </a:lnTo>
                  <a:lnTo>
                    <a:pt x="644" y="72"/>
                  </a:lnTo>
                  <a:lnTo>
                    <a:pt x="644" y="72"/>
                  </a:lnTo>
                  <a:lnTo>
                    <a:pt x="644" y="36"/>
                  </a:lnTo>
                  <a:lnTo>
                    <a:pt x="609" y="0"/>
                  </a:lnTo>
                  <a:lnTo>
                    <a:pt x="609" y="0"/>
                  </a:lnTo>
                  <a:lnTo>
                    <a:pt x="573" y="0"/>
                  </a:lnTo>
                  <a:lnTo>
                    <a:pt x="537" y="18"/>
                  </a:lnTo>
                  <a:lnTo>
                    <a:pt x="537" y="18"/>
                  </a:lnTo>
                  <a:lnTo>
                    <a:pt x="376" y="161"/>
                  </a:lnTo>
                  <a:lnTo>
                    <a:pt x="233" y="304"/>
                  </a:lnTo>
                  <a:lnTo>
                    <a:pt x="126" y="483"/>
                  </a:lnTo>
                  <a:lnTo>
                    <a:pt x="19" y="679"/>
                  </a:lnTo>
                  <a:lnTo>
                    <a:pt x="19" y="679"/>
                  </a:lnTo>
                  <a:lnTo>
                    <a:pt x="1" y="769"/>
                  </a:lnTo>
                  <a:lnTo>
                    <a:pt x="1" y="840"/>
                  </a:lnTo>
                  <a:lnTo>
                    <a:pt x="1" y="840"/>
                  </a:lnTo>
                  <a:lnTo>
                    <a:pt x="19" y="894"/>
                  </a:lnTo>
                  <a:lnTo>
                    <a:pt x="72" y="930"/>
                  </a:lnTo>
                  <a:lnTo>
                    <a:pt x="72" y="93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31"/>
            <p:cNvSpPr/>
            <p:nvPr/>
          </p:nvSpPr>
          <p:spPr>
            <a:xfrm>
              <a:off x="794525" y="4416784"/>
              <a:ext cx="161869" cy="58188"/>
            </a:xfrm>
            <a:custGeom>
              <a:avLst/>
              <a:gdLst/>
              <a:ahLst/>
              <a:cxnLst/>
              <a:rect l="l" t="t" r="r" b="b"/>
              <a:pathLst>
                <a:path w="930" h="358" extrusionOk="0">
                  <a:moveTo>
                    <a:pt x="143" y="358"/>
                  </a:moveTo>
                  <a:lnTo>
                    <a:pt x="143" y="358"/>
                  </a:lnTo>
                  <a:lnTo>
                    <a:pt x="197" y="358"/>
                  </a:lnTo>
                  <a:lnTo>
                    <a:pt x="197" y="358"/>
                  </a:lnTo>
                  <a:lnTo>
                    <a:pt x="304" y="304"/>
                  </a:lnTo>
                  <a:lnTo>
                    <a:pt x="429" y="268"/>
                  </a:lnTo>
                  <a:lnTo>
                    <a:pt x="680" y="233"/>
                  </a:lnTo>
                  <a:lnTo>
                    <a:pt x="680" y="233"/>
                  </a:lnTo>
                  <a:lnTo>
                    <a:pt x="805" y="197"/>
                  </a:lnTo>
                  <a:lnTo>
                    <a:pt x="876" y="161"/>
                  </a:lnTo>
                  <a:lnTo>
                    <a:pt x="930" y="107"/>
                  </a:lnTo>
                  <a:lnTo>
                    <a:pt x="930" y="107"/>
                  </a:lnTo>
                  <a:lnTo>
                    <a:pt x="823" y="54"/>
                  </a:lnTo>
                  <a:lnTo>
                    <a:pt x="715" y="18"/>
                  </a:lnTo>
                  <a:lnTo>
                    <a:pt x="608" y="0"/>
                  </a:lnTo>
                  <a:lnTo>
                    <a:pt x="501" y="0"/>
                  </a:lnTo>
                  <a:lnTo>
                    <a:pt x="501" y="0"/>
                  </a:lnTo>
                  <a:lnTo>
                    <a:pt x="376" y="18"/>
                  </a:lnTo>
                  <a:lnTo>
                    <a:pt x="269" y="54"/>
                  </a:lnTo>
                  <a:lnTo>
                    <a:pt x="72" y="125"/>
                  </a:lnTo>
                  <a:lnTo>
                    <a:pt x="72" y="125"/>
                  </a:lnTo>
                  <a:lnTo>
                    <a:pt x="36" y="161"/>
                  </a:lnTo>
                  <a:lnTo>
                    <a:pt x="18" y="197"/>
                  </a:lnTo>
                  <a:lnTo>
                    <a:pt x="1" y="233"/>
                  </a:lnTo>
                  <a:lnTo>
                    <a:pt x="18" y="286"/>
                  </a:lnTo>
                  <a:lnTo>
                    <a:pt x="18" y="286"/>
                  </a:lnTo>
                  <a:lnTo>
                    <a:pt x="36" y="322"/>
                  </a:lnTo>
                  <a:lnTo>
                    <a:pt x="54" y="358"/>
                  </a:lnTo>
                  <a:lnTo>
                    <a:pt x="108" y="358"/>
                  </a:lnTo>
                  <a:lnTo>
                    <a:pt x="143" y="358"/>
                  </a:lnTo>
                  <a:lnTo>
                    <a:pt x="143" y="35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31"/>
            <p:cNvSpPr/>
            <p:nvPr/>
          </p:nvSpPr>
          <p:spPr>
            <a:xfrm>
              <a:off x="408826" y="364398"/>
              <a:ext cx="8349124" cy="4412731"/>
            </a:xfrm>
            <a:custGeom>
              <a:avLst/>
              <a:gdLst/>
              <a:ahLst/>
              <a:cxnLst/>
              <a:rect l="l" t="t" r="r" b="b"/>
              <a:pathLst>
                <a:path w="47969" h="27149" extrusionOk="0">
                  <a:moveTo>
                    <a:pt x="30454" y="26934"/>
                  </a:moveTo>
                  <a:lnTo>
                    <a:pt x="30454" y="26934"/>
                  </a:lnTo>
                  <a:lnTo>
                    <a:pt x="33242" y="26970"/>
                  </a:lnTo>
                  <a:lnTo>
                    <a:pt x="33242" y="26970"/>
                  </a:lnTo>
                  <a:lnTo>
                    <a:pt x="34386" y="26970"/>
                  </a:lnTo>
                  <a:lnTo>
                    <a:pt x="35512" y="26987"/>
                  </a:lnTo>
                  <a:lnTo>
                    <a:pt x="35512" y="26987"/>
                  </a:lnTo>
                  <a:lnTo>
                    <a:pt x="35887" y="27023"/>
                  </a:lnTo>
                  <a:lnTo>
                    <a:pt x="35887" y="27023"/>
                  </a:lnTo>
                  <a:lnTo>
                    <a:pt x="38086" y="27041"/>
                  </a:lnTo>
                  <a:lnTo>
                    <a:pt x="38086" y="27041"/>
                  </a:lnTo>
                  <a:lnTo>
                    <a:pt x="40284" y="27041"/>
                  </a:lnTo>
                  <a:lnTo>
                    <a:pt x="40284" y="27041"/>
                  </a:lnTo>
                  <a:lnTo>
                    <a:pt x="40641" y="27059"/>
                  </a:lnTo>
                  <a:lnTo>
                    <a:pt x="41017" y="27077"/>
                  </a:lnTo>
                  <a:lnTo>
                    <a:pt x="41017" y="27077"/>
                  </a:lnTo>
                  <a:lnTo>
                    <a:pt x="41571" y="27113"/>
                  </a:lnTo>
                  <a:lnTo>
                    <a:pt x="42125" y="27148"/>
                  </a:lnTo>
                  <a:lnTo>
                    <a:pt x="42125" y="27148"/>
                  </a:lnTo>
                  <a:lnTo>
                    <a:pt x="42571" y="27148"/>
                  </a:lnTo>
                  <a:lnTo>
                    <a:pt x="43018" y="27148"/>
                  </a:lnTo>
                  <a:lnTo>
                    <a:pt x="43018" y="27148"/>
                  </a:lnTo>
                  <a:lnTo>
                    <a:pt x="43590" y="27148"/>
                  </a:lnTo>
                  <a:lnTo>
                    <a:pt x="43876" y="27130"/>
                  </a:lnTo>
                  <a:lnTo>
                    <a:pt x="44162" y="27095"/>
                  </a:lnTo>
                  <a:lnTo>
                    <a:pt x="44162" y="27095"/>
                  </a:lnTo>
                  <a:lnTo>
                    <a:pt x="44537" y="27059"/>
                  </a:lnTo>
                  <a:lnTo>
                    <a:pt x="44931" y="27041"/>
                  </a:lnTo>
                  <a:lnTo>
                    <a:pt x="45699" y="27041"/>
                  </a:lnTo>
                  <a:lnTo>
                    <a:pt x="45699" y="27041"/>
                  </a:lnTo>
                  <a:lnTo>
                    <a:pt x="45967" y="27023"/>
                  </a:lnTo>
                  <a:lnTo>
                    <a:pt x="46110" y="27005"/>
                  </a:lnTo>
                  <a:lnTo>
                    <a:pt x="46235" y="26970"/>
                  </a:lnTo>
                  <a:lnTo>
                    <a:pt x="46235" y="26970"/>
                  </a:lnTo>
                  <a:lnTo>
                    <a:pt x="46503" y="26862"/>
                  </a:lnTo>
                  <a:lnTo>
                    <a:pt x="46771" y="26737"/>
                  </a:lnTo>
                  <a:lnTo>
                    <a:pt x="46771" y="26737"/>
                  </a:lnTo>
                  <a:lnTo>
                    <a:pt x="46861" y="26684"/>
                  </a:lnTo>
                  <a:lnTo>
                    <a:pt x="46932" y="26594"/>
                  </a:lnTo>
                  <a:lnTo>
                    <a:pt x="47004" y="26505"/>
                  </a:lnTo>
                  <a:lnTo>
                    <a:pt x="47040" y="26398"/>
                  </a:lnTo>
                  <a:lnTo>
                    <a:pt x="47040" y="26398"/>
                  </a:lnTo>
                  <a:lnTo>
                    <a:pt x="47147" y="26380"/>
                  </a:lnTo>
                  <a:lnTo>
                    <a:pt x="47147" y="26380"/>
                  </a:lnTo>
                  <a:lnTo>
                    <a:pt x="47218" y="26362"/>
                  </a:lnTo>
                  <a:lnTo>
                    <a:pt x="47290" y="26326"/>
                  </a:lnTo>
                  <a:lnTo>
                    <a:pt x="47361" y="26290"/>
                  </a:lnTo>
                  <a:lnTo>
                    <a:pt x="47415" y="26255"/>
                  </a:lnTo>
                  <a:lnTo>
                    <a:pt x="47504" y="26147"/>
                  </a:lnTo>
                  <a:lnTo>
                    <a:pt x="47558" y="25987"/>
                  </a:lnTo>
                  <a:lnTo>
                    <a:pt x="47558" y="25987"/>
                  </a:lnTo>
                  <a:lnTo>
                    <a:pt x="47629" y="25790"/>
                  </a:lnTo>
                  <a:lnTo>
                    <a:pt x="47665" y="25576"/>
                  </a:lnTo>
                  <a:lnTo>
                    <a:pt x="47754" y="25147"/>
                  </a:lnTo>
                  <a:lnTo>
                    <a:pt x="47754" y="25147"/>
                  </a:lnTo>
                  <a:lnTo>
                    <a:pt x="47754" y="24986"/>
                  </a:lnTo>
                  <a:lnTo>
                    <a:pt x="47754" y="24986"/>
                  </a:lnTo>
                  <a:lnTo>
                    <a:pt x="47754" y="24593"/>
                  </a:lnTo>
                  <a:lnTo>
                    <a:pt x="47790" y="24199"/>
                  </a:lnTo>
                  <a:lnTo>
                    <a:pt x="47879" y="23413"/>
                  </a:lnTo>
                  <a:lnTo>
                    <a:pt x="47879" y="23413"/>
                  </a:lnTo>
                  <a:lnTo>
                    <a:pt x="47915" y="22698"/>
                  </a:lnTo>
                  <a:lnTo>
                    <a:pt x="47933" y="21501"/>
                  </a:lnTo>
                  <a:lnTo>
                    <a:pt x="47969" y="19571"/>
                  </a:lnTo>
                  <a:lnTo>
                    <a:pt x="47969" y="19571"/>
                  </a:lnTo>
                  <a:lnTo>
                    <a:pt x="47969" y="13548"/>
                  </a:lnTo>
                  <a:lnTo>
                    <a:pt x="47969" y="13548"/>
                  </a:lnTo>
                  <a:lnTo>
                    <a:pt x="47969" y="7578"/>
                  </a:lnTo>
                  <a:lnTo>
                    <a:pt x="47969" y="7578"/>
                  </a:lnTo>
                  <a:lnTo>
                    <a:pt x="47933" y="5666"/>
                  </a:lnTo>
                  <a:lnTo>
                    <a:pt x="47915" y="4451"/>
                  </a:lnTo>
                  <a:lnTo>
                    <a:pt x="47879" y="3736"/>
                  </a:lnTo>
                  <a:lnTo>
                    <a:pt x="47879" y="3736"/>
                  </a:lnTo>
                  <a:lnTo>
                    <a:pt x="47790" y="2950"/>
                  </a:lnTo>
                  <a:lnTo>
                    <a:pt x="47754" y="2556"/>
                  </a:lnTo>
                  <a:lnTo>
                    <a:pt x="47754" y="2163"/>
                  </a:lnTo>
                  <a:lnTo>
                    <a:pt x="47754" y="2163"/>
                  </a:lnTo>
                  <a:lnTo>
                    <a:pt x="47754" y="2002"/>
                  </a:lnTo>
                  <a:lnTo>
                    <a:pt x="47754" y="2002"/>
                  </a:lnTo>
                  <a:lnTo>
                    <a:pt x="47665" y="1573"/>
                  </a:lnTo>
                  <a:lnTo>
                    <a:pt x="47629" y="1359"/>
                  </a:lnTo>
                  <a:lnTo>
                    <a:pt x="47558" y="1162"/>
                  </a:lnTo>
                  <a:lnTo>
                    <a:pt x="47558" y="1162"/>
                  </a:lnTo>
                  <a:lnTo>
                    <a:pt x="47504" y="1019"/>
                  </a:lnTo>
                  <a:lnTo>
                    <a:pt x="47415" y="894"/>
                  </a:lnTo>
                  <a:lnTo>
                    <a:pt x="47361" y="858"/>
                  </a:lnTo>
                  <a:lnTo>
                    <a:pt x="47290" y="823"/>
                  </a:lnTo>
                  <a:lnTo>
                    <a:pt x="47218" y="787"/>
                  </a:lnTo>
                  <a:lnTo>
                    <a:pt x="47147" y="769"/>
                  </a:lnTo>
                  <a:lnTo>
                    <a:pt x="47147" y="769"/>
                  </a:lnTo>
                  <a:lnTo>
                    <a:pt x="47040" y="751"/>
                  </a:lnTo>
                  <a:lnTo>
                    <a:pt x="47040" y="751"/>
                  </a:lnTo>
                  <a:lnTo>
                    <a:pt x="47004" y="644"/>
                  </a:lnTo>
                  <a:lnTo>
                    <a:pt x="46932" y="555"/>
                  </a:lnTo>
                  <a:lnTo>
                    <a:pt x="46861" y="465"/>
                  </a:lnTo>
                  <a:lnTo>
                    <a:pt x="46771" y="412"/>
                  </a:lnTo>
                  <a:lnTo>
                    <a:pt x="46771" y="412"/>
                  </a:lnTo>
                  <a:lnTo>
                    <a:pt x="46503" y="287"/>
                  </a:lnTo>
                  <a:lnTo>
                    <a:pt x="46235" y="179"/>
                  </a:lnTo>
                  <a:lnTo>
                    <a:pt x="46235" y="179"/>
                  </a:lnTo>
                  <a:lnTo>
                    <a:pt x="46110" y="144"/>
                  </a:lnTo>
                  <a:lnTo>
                    <a:pt x="45967" y="126"/>
                  </a:lnTo>
                  <a:lnTo>
                    <a:pt x="45699" y="108"/>
                  </a:lnTo>
                  <a:lnTo>
                    <a:pt x="45699" y="108"/>
                  </a:lnTo>
                  <a:lnTo>
                    <a:pt x="44931" y="108"/>
                  </a:lnTo>
                  <a:lnTo>
                    <a:pt x="44537" y="90"/>
                  </a:lnTo>
                  <a:lnTo>
                    <a:pt x="44162" y="54"/>
                  </a:lnTo>
                  <a:lnTo>
                    <a:pt x="44162" y="54"/>
                  </a:lnTo>
                  <a:lnTo>
                    <a:pt x="43876" y="19"/>
                  </a:lnTo>
                  <a:lnTo>
                    <a:pt x="43590" y="19"/>
                  </a:lnTo>
                  <a:lnTo>
                    <a:pt x="43018" y="1"/>
                  </a:lnTo>
                  <a:lnTo>
                    <a:pt x="43018" y="1"/>
                  </a:lnTo>
                  <a:lnTo>
                    <a:pt x="42571" y="1"/>
                  </a:lnTo>
                  <a:lnTo>
                    <a:pt x="42125" y="1"/>
                  </a:lnTo>
                  <a:lnTo>
                    <a:pt x="42125" y="1"/>
                  </a:lnTo>
                  <a:lnTo>
                    <a:pt x="41571" y="36"/>
                  </a:lnTo>
                  <a:lnTo>
                    <a:pt x="41017" y="72"/>
                  </a:lnTo>
                  <a:lnTo>
                    <a:pt x="41017" y="72"/>
                  </a:lnTo>
                  <a:lnTo>
                    <a:pt x="40641" y="108"/>
                  </a:lnTo>
                  <a:lnTo>
                    <a:pt x="40284" y="108"/>
                  </a:lnTo>
                  <a:lnTo>
                    <a:pt x="40284" y="108"/>
                  </a:lnTo>
                  <a:lnTo>
                    <a:pt x="38086" y="108"/>
                  </a:lnTo>
                  <a:lnTo>
                    <a:pt x="38086" y="108"/>
                  </a:lnTo>
                  <a:lnTo>
                    <a:pt x="33510" y="126"/>
                  </a:lnTo>
                  <a:lnTo>
                    <a:pt x="33510" y="126"/>
                  </a:lnTo>
                  <a:lnTo>
                    <a:pt x="33135" y="161"/>
                  </a:lnTo>
                  <a:lnTo>
                    <a:pt x="33135" y="161"/>
                  </a:lnTo>
                  <a:lnTo>
                    <a:pt x="32009" y="179"/>
                  </a:lnTo>
                  <a:lnTo>
                    <a:pt x="30865" y="197"/>
                  </a:lnTo>
                  <a:lnTo>
                    <a:pt x="30865" y="197"/>
                  </a:lnTo>
                  <a:lnTo>
                    <a:pt x="27720" y="197"/>
                  </a:lnTo>
                  <a:lnTo>
                    <a:pt x="24557" y="215"/>
                  </a:lnTo>
                  <a:lnTo>
                    <a:pt x="24557" y="215"/>
                  </a:lnTo>
                  <a:lnTo>
                    <a:pt x="23252" y="215"/>
                  </a:lnTo>
                  <a:lnTo>
                    <a:pt x="23252" y="215"/>
                  </a:lnTo>
                  <a:lnTo>
                    <a:pt x="23216" y="215"/>
                  </a:lnTo>
                  <a:lnTo>
                    <a:pt x="23216" y="215"/>
                  </a:lnTo>
                  <a:lnTo>
                    <a:pt x="23162" y="215"/>
                  </a:lnTo>
                  <a:lnTo>
                    <a:pt x="23162" y="215"/>
                  </a:lnTo>
                  <a:lnTo>
                    <a:pt x="21858" y="215"/>
                  </a:lnTo>
                  <a:lnTo>
                    <a:pt x="21858" y="215"/>
                  </a:lnTo>
                  <a:lnTo>
                    <a:pt x="17408" y="197"/>
                  </a:lnTo>
                  <a:lnTo>
                    <a:pt x="17408" y="197"/>
                  </a:lnTo>
                  <a:lnTo>
                    <a:pt x="16264" y="179"/>
                  </a:lnTo>
                  <a:lnTo>
                    <a:pt x="15138" y="161"/>
                  </a:lnTo>
                  <a:lnTo>
                    <a:pt x="15138" y="161"/>
                  </a:lnTo>
                  <a:lnTo>
                    <a:pt x="14763" y="126"/>
                  </a:lnTo>
                  <a:lnTo>
                    <a:pt x="14763" y="126"/>
                  </a:lnTo>
                  <a:lnTo>
                    <a:pt x="12582" y="108"/>
                  </a:lnTo>
                  <a:lnTo>
                    <a:pt x="12582" y="108"/>
                  </a:lnTo>
                  <a:lnTo>
                    <a:pt x="8722" y="108"/>
                  </a:lnTo>
                  <a:lnTo>
                    <a:pt x="8722" y="108"/>
                  </a:lnTo>
                  <a:lnTo>
                    <a:pt x="7828" y="108"/>
                  </a:lnTo>
                  <a:lnTo>
                    <a:pt x="7292" y="90"/>
                  </a:lnTo>
                  <a:lnTo>
                    <a:pt x="6953" y="72"/>
                  </a:lnTo>
                  <a:lnTo>
                    <a:pt x="6953" y="72"/>
                  </a:lnTo>
                  <a:lnTo>
                    <a:pt x="6399" y="36"/>
                  </a:lnTo>
                  <a:lnTo>
                    <a:pt x="5845" y="1"/>
                  </a:lnTo>
                  <a:lnTo>
                    <a:pt x="5845" y="1"/>
                  </a:lnTo>
                  <a:lnTo>
                    <a:pt x="5398" y="1"/>
                  </a:lnTo>
                  <a:lnTo>
                    <a:pt x="4933" y="1"/>
                  </a:lnTo>
                  <a:lnTo>
                    <a:pt x="4933" y="1"/>
                  </a:lnTo>
                  <a:lnTo>
                    <a:pt x="4379" y="19"/>
                  </a:lnTo>
                  <a:lnTo>
                    <a:pt x="4093" y="19"/>
                  </a:lnTo>
                  <a:lnTo>
                    <a:pt x="3807" y="54"/>
                  </a:lnTo>
                  <a:lnTo>
                    <a:pt x="3807" y="54"/>
                  </a:lnTo>
                  <a:lnTo>
                    <a:pt x="3432" y="90"/>
                  </a:lnTo>
                  <a:lnTo>
                    <a:pt x="3039" y="108"/>
                  </a:lnTo>
                  <a:lnTo>
                    <a:pt x="2270" y="108"/>
                  </a:lnTo>
                  <a:lnTo>
                    <a:pt x="2270" y="108"/>
                  </a:lnTo>
                  <a:lnTo>
                    <a:pt x="2002" y="126"/>
                  </a:lnTo>
                  <a:lnTo>
                    <a:pt x="1859" y="144"/>
                  </a:lnTo>
                  <a:lnTo>
                    <a:pt x="1734" y="179"/>
                  </a:lnTo>
                  <a:lnTo>
                    <a:pt x="1734" y="179"/>
                  </a:lnTo>
                  <a:lnTo>
                    <a:pt x="1448" y="287"/>
                  </a:lnTo>
                  <a:lnTo>
                    <a:pt x="1198" y="412"/>
                  </a:lnTo>
                  <a:lnTo>
                    <a:pt x="1198" y="412"/>
                  </a:lnTo>
                  <a:lnTo>
                    <a:pt x="1108" y="465"/>
                  </a:lnTo>
                  <a:lnTo>
                    <a:pt x="1037" y="555"/>
                  </a:lnTo>
                  <a:lnTo>
                    <a:pt x="965" y="644"/>
                  </a:lnTo>
                  <a:lnTo>
                    <a:pt x="930" y="751"/>
                  </a:lnTo>
                  <a:lnTo>
                    <a:pt x="930" y="751"/>
                  </a:lnTo>
                  <a:lnTo>
                    <a:pt x="822" y="769"/>
                  </a:lnTo>
                  <a:lnTo>
                    <a:pt x="822" y="769"/>
                  </a:lnTo>
                  <a:lnTo>
                    <a:pt x="733" y="787"/>
                  </a:lnTo>
                  <a:lnTo>
                    <a:pt x="680" y="823"/>
                  </a:lnTo>
                  <a:lnTo>
                    <a:pt x="608" y="858"/>
                  </a:lnTo>
                  <a:lnTo>
                    <a:pt x="554" y="894"/>
                  </a:lnTo>
                  <a:lnTo>
                    <a:pt x="465" y="1019"/>
                  </a:lnTo>
                  <a:lnTo>
                    <a:pt x="411" y="1162"/>
                  </a:lnTo>
                  <a:lnTo>
                    <a:pt x="411" y="1162"/>
                  </a:lnTo>
                  <a:lnTo>
                    <a:pt x="340" y="1359"/>
                  </a:lnTo>
                  <a:lnTo>
                    <a:pt x="286" y="1573"/>
                  </a:lnTo>
                  <a:lnTo>
                    <a:pt x="215" y="2002"/>
                  </a:lnTo>
                  <a:lnTo>
                    <a:pt x="215" y="2002"/>
                  </a:lnTo>
                  <a:lnTo>
                    <a:pt x="197" y="2163"/>
                  </a:lnTo>
                  <a:lnTo>
                    <a:pt x="197" y="2163"/>
                  </a:lnTo>
                  <a:lnTo>
                    <a:pt x="197" y="2556"/>
                  </a:lnTo>
                  <a:lnTo>
                    <a:pt x="179" y="2950"/>
                  </a:lnTo>
                  <a:lnTo>
                    <a:pt x="90" y="3736"/>
                  </a:lnTo>
                  <a:lnTo>
                    <a:pt x="90" y="3736"/>
                  </a:lnTo>
                  <a:lnTo>
                    <a:pt x="54" y="4451"/>
                  </a:lnTo>
                  <a:lnTo>
                    <a:pt x="36" y="5666"/>
                  </a:lnTo>
                  <a:lnTo>
                    <a:pt x="0" y="7578"/>
                  </a:lnTo>
                  <a:lnTo>
                    <a:pt x="0" y="7578"/>
                  </a:lnTo>
                  <a:lnTo>
                    <a:pt x="0" y="13583"/>
                  </a:lnTo>
                  <a:lnTo>
                    <a:pt x="0" y="13583"/>
                  </a:lnTo>
                  <a:lnTo>
                    <a:pt x="0" y="19571"/>
                  </a:lnTo>
                  <a:lnTo>
                    <a:pt x="0" y="19571"/>
                  </a:lnTo>
                  <a:lnTo>
                    <a:pt x="36" y="21501"/>
                  </a:lnTo>
                  <a:lnTo>
                    <a:pt x="54" y="22698"/>
                  </a:lnTo>
                  <a:lnTo>
                    <a:pt x="90" y="23413"/>
                  </a:lnTo>
                  <a:lnTo>
                    <a:pt x="90" y="23413"/>
                  </a:lnTo>
                  <a:lnTo>
                    <a:pt x="179" y="24199"/>
                  </a:lnTo>
                  <a:lnTo>
                    <a:pt x="197" y="24593"/>
                  </a:lnTo>
                  <a:lnTo>
                    <a:pt x="197" y="24986"/>
                  </a:lnTo>
                  <a:lnTo>
                    <a:pt x="197" y="24986"/>
                  </a:lnTo>
                  <a:lnTo>
                    <a:pt x="215" y="25147"/>
                  </a:lnTo>
                  <a:lnTo>
                    <a:pt x="215" y="25147"/>
                  </a:lnTo>
                  <a:lnTo>
                    <a:pt x="286" y="25576"/>
                  </a:lnTo>
                  <a:lnTo>
                    <a:pt x="340" y="25790"/>
                  </a:lnTo>
                  <a:lnTo>
                    <a:pt x="411" y="25987"/>
                  </a:lnTo>
                  <a:lnTo>
                    <a:pt x="411" y="25987"/>
                  </a:lnTo>
                  <a:lnTo>
                    <a:pt x="465" y="26147"/>
                  </a:lnTo>
                  <a:lnTo>
                    <a:pt x="554" y="26255"/>
                  </a:lnTo>
                  <a:lnTo>
                    <a:pt x="608" y="26290"/>
                  </a:lnTo>
                  <a:lnTo>
                    <a:pt x="680" y="26326"/>
                  </a:lnTo>
                  <a:lnTo>
                    <a:pt x="733" y="26362"/>
                  </a:lnTo>
                  <a:lnTo>
                    <a:pt x="822" y="26380"/>
                  </a:lnTo>
                  <a:lnTo>
                    <a:pt x="822" y="26380"/>
                  </a:lnTo>
                  <a:lnTo>
                    <a:pt x="930" y="26398"/>
                  </a:lnTo>
                  <a:lnTo>
                    <a:pt x="930" y="26398"/>
                  </a:lnTo>
                  <a:lnTo>
                    <a:pt x="965" y="26505"/>
                  </a:lnTo>
                  <a:lnTo>
                    <a:pt x="1037" y="26594"/>
                  </a:lnTo>
                  <a:lnTo>
                    <a:pt x="1108" y="26684"/>
                  </a:lnTo>
                  <a:lnTo>
                    <a:pt x="1198" y="26737"/>
                  </a:lnTo>
                  <a:lnTo>
                    <a:pt x="1198" y="26737"/>
                  </a:lnTo>
                  <a:lnTo>
                    <a:pt x="1448" y="26862"/>
                  </a:lnTo>
                  <a:lnTo>
                    <a:pt x="1734" y="26970"/>
                  </a:lnTo>
                  <a:lnTo>
                    <a:pt x="1734" y="26970"/>
                  </a:lnTo>
                  <a:lnTo>
                    <a:pt x="1859" y="27005"/>
                  </a:lnTo>
                  <a:lnTo>
                    <a:pt x="2002" y="27023"/>
                  </a:lnTo>
                  <a:lnTo>
                    <a:pt x="2270" y="27041"/>
                  </a:lnTo>
                  <a:lnTo>
                    <a:pt x="2270" y="27041"/>
                  </a:lnTo>
                  <a:lnTo>
                    <a:pt x="3039" y="27041"/>
                  </a:lnTo>
                  <a:lnTo>
                    <a:pt x="3432" y="27059"/>
                  </a:lnTo>
                  <a:lnTo>
                    <a:pt x="3807" y="27095"/>
                  </a:lnTo>
                  <a:lnTo>
                    <a:pt x="3807" y="27095"/>
                  </a:lnTo>
                  <a:lnTo>
                    <a:pt x="4093" y="27130"/>
                  </a:lnTo>
                  <a:lnTo>
                    <a:pt x="4379" y="27148"/>
                  </a:lnTo>
                  <a:lnTo>
                    <a:pt x="4933" y="27148"/>
                  </a:lnTo>
                  <a:lnTo>
                    <a:pt x="4933" y="27148"/>
                  </a:lnTo>
                  <a:lnTo>
                    <a:pt x="5398" y="27148"/>
                  </a:lnTo>
                  <a:lnTo>
                    <a:pt x="5845" y="27148"/>
                  </a:lnTo>
                  <a:lnTo>
                    <a:pt x="5845" y="27148"/>
                  </a:lnTo>
                  <a:lnTo>
                    <a:pt x="6399" y="27113"/>
                  </a:lnTo>
                  <a:lnTo>
                    <a:pt x="6953" y="27077"/>
                  </a:lnTo>
                  <a:lnTo>
                    <a:pt x="6953" y="27077"/>
                  </a:lnTo>
                  <a:lnTo>
                    <a:pt x="7310" y="27059"/>
                  </a:lnTo>
                  <a:lnTo>
                    <a:pt x="7685" y="27041"/>
                  </a:lnTo>
                  <a:lnTo>
                    <a:pt x="7685" y="27041"/>
                  </a:lnTo>
                  <a:lnTo>
                    <a:pt x="9884" y="27041"/>
                  </a:lnTo>
                  <a:lnTo>
                    <a:pt x="9884" y="27041"/>
                  </a:lnTo>
                  <a:lnTo>
                    <a:pt x="12082" y="27023"/>
                  </a:lnTo>
                  <a:lnTo>
                    <a:pt x="12082" y="27023"/>
                  </a:lnTo>
                  <a:lnTo>
                    <a:pt x="12457" y="26987"/>
                  </a:lnTo>
                  <a:lnTo>
                    <a:pt x="12457" y="26987"/>
                  </a:lnTo>
                  <a:lnTo>
                    <a:pt x="13583" y="26970"/>
                  </a:lnTo>
                  <a:lnTo>
                    <a:pt x="14709" y="26970"/>
                  </a:lnTo>
                  <a:lnTo>
                    <a:pt x="14709" y="26970"/>
                  </a:lnTo>
                  <a:lnTo>
                    <a:pt x="17515" y="26934"/>
                  </a:lnTo>
                  <a:lnTo>
                    <a:pt x="17515" y="26934"/>
                  </a:lnTo>
                  <a:lnTo>
                    <a:pt x="18820" y="26934"/>
                  </a:lnTo>
                  <a:lnTo>
                    <a:pt x="18820" y="26934"/>
                  </a:lnTo>
                  <a:lnTo>
                    <a:pt x="18980" y="26934"/>
                  </a:lnTo>
                  <a:lnTo>
                    <a:pt x="19141" y="26916"/>
                  </a:lnTo>
                  <a:lnTo>
                    <a:pt x="19141" y="26916"/>
                  </a:lnTo>
                  <a:lnTo>
                    <a:pt x="19177" y="26898"/>
                  </a:lnTo>
                  <a:lnTo>
                    <a:pt x="19213" y="26880"/>
                  </a:lnTo>
                  <a:lnTo>
                    <a:pt x="19213" y="26862"/>
                  </a:lnTo>
                  <a:lnTo>
                    <a:pt x="19213" y="26827"/>
                  </a:lnTo>
                  <a:lnTo>
                    <a:pt x="19213" y="26827"/>
                  </a:lnTo>
                  <a:lnTo>
                    <a:pt x="19195" y="26773"/>
                  </a:lnTo>
                  <a:lnTo>
                    <a:pt x="19141" y="26737"/>
                  </a:lnTo>
                  <a:lnTo>
                    <a:pt x="19141" y="26737"/>
                  </a:lnTo>
                  <a:lnTo>
                    <a:pt x="19034" y="26719"/>
                  </a:lnTo>
                  <a:lnTo>
                    <a:pt x="18927" y="26702"/>
                  </a:lnTo>
                  <a:lnTo>
                    <a:pt x="18927" y="26702"/>
                  </a:lnTo>
                  <a:lnTo>
                    <a:pt x="17372" y="26702"/>
                  </a:lnTo>
                  <a:lnTo>
                    <a:pt x="17372" y="26702"/>
                  </a:lnTo>
                  <a:lnTo>
                    <a:pt x="16032" y="26702"/>
                  </a:lnTo>
                  <a:lnTo>
                    <a:pt x="15156" y="26719"/>
                  </a:lnTo>
                  <a:lnTo>
                    <a:pt x="14709" y="26719"/>
                  </a:lnTo>
                  <a:lnTo>
                    <a:pt x="14709" y="26719"/>
                  </a:lnTo>
                  <a:lnTo>
                    <a:pt x="14584" y="26737"/>
                  </a:lnTo>
                  <a:lnTo>
                    <a:pt x="14316" y="26737"/>
                  </a:lnTo>
                  <a:lnTo>
                    <a:pt x="13565" y="26755"/>
                  </a:lnTo>
                  <a:lnTo>
                    <a:pt x="12404" y="26755"/>
                  </a:lnTo>
                  <a:lnTo>
                    <a:pt x="12404" y="26755"/>
                  </a:lnTo>
                  <a:lnTo>
                    <a:pt x="12278" y="26755"/>
                  </a:lnTo>
                  <a:lnTo>
                    <a:pt x="12171" y="26755"/>
                  </a:lnTo>
                  <a:lnTo>
                    <a:pt x="12171" y="26755"/>
                  </a:lnTo>
                  <a:lnTo>
                    <a:pt x="11939" y="26791"/>
                  </a:lnTo>
                  <a:lnTo>
                    <a:pt x="11456" y="26791"/>
                  </a:lnTo>
                  <a:lnTo>
                    <a:pt x="10098" y="26809"/>
                  </a:lnTo>
                  <a:lnTo>
                    <a:pt x="8007" y="26809"/>
                  </a:lnTo>
                  <a:lnTo>
                    <a:pt x="8007" y="26809"/>
                  </a:lnTo>
                  <a:lnTo>
                    <a:pt x="7632" y="26809"/>
                  </a:lnTo>
                  <a:lnTo>
                    <a:pt x="7274" y="26809"/>
                  </a:lnTo>
                  <a:lnTo>
                    <a:pt x="6524" y="26862"/>
                  </a:lnTo>
                  <a:lnTo>
                    <a:pt x="6524" y="26862"/>
                  </a:lnTo>
                  <a:lnTo>
                    <a:pt x="6077" y="26898"/>
                  </a:lnTo>
                  <a:lnTo>
                    <a:pt x="5630" y="26898"/>
                  </a:lnTo>
                  <a:lnTo>
                    <a:pt x="5630" y="26898"/>
                  </a:lnTo>
                  <a:lnTo>
                    <a:pt x="4415" y="26898"/>
                  </a:lnTo>
                  <a:lnTo>
                    <a:pt x="4415" y="26898"/>
                  </a:lnTo>
                  <a:lnTo>
                    <a:pt x="4236" y="26898"/>
                  </a:lnTo>
                  <a:lnTo>
                    <a:pt x="4057" y="26880"/>
                  </a:lnTo>
                  <a:lnTo>
                    <a:pt x="4057" y="26880"/>
                  </a:lnTo>
                  <a:lnTo>
                    <a:pt x="3539" y="26827"/>
                  </a:lnTo>
                  <a:lnTo>
                    <a:pt x="3271" y="26809"/>
                  </a:lnTo>
                  <a:lnTo>
                    <a:pt x="3003" y="26809"/>
                  </a:lnTo>
                  <a:lnTo>
                    <a:pt x="3003" y="26809"/>
                  </a:lnTo>
                  <a:lnTo>
                    <a:pt x="2592" y="26809"/>
                  </a:lnTo>
                  <a:lnTo>
                    <a:pt x="2181" y="26809"/>
                  </a:lnTo>
                  <a:lnTo>
                    <a:pt x="2181" y="26809"/>
                  </a:lnTo>
                  <a:lnTo>
                    <a:pt x="2056" y="26791"/>
                  </a:lnTo>
                  <a:lnTo>
                    <a:pt x="1948" y="26791"/>
                  </a:lnTo>
                  <a:lnTo>
                    <a:pt x="1716" y="26719"/>
                  </a:lnTo>
                  <a:lnTo>
                    <a:pt x="1502" y="26630"/>
                  </a:lnTo>
                  <a:lnTo>
                    <a:pt x="1305" y="26523"/>
                  </a:lnTo>
                  <a:lnTo>
                    <a:pt x="1305" y="26523"/>
                  </a:lnTo>
                  <a:lnTo>
                    <a:pt x="1269" y="26505"/>
                  </a:lnTo>
                  <a:lnTo>
                    <a:pt x="1234" y="26469"/>
                  </a:lnTo>
                  <a:lnTo>
                    <a:pt x="1234" y="26433"/>
                  </a:lnTo>
                  <a:lnTo>
                    <a:pt x="1234" y="26362"/>
                  </a:lnTo>
                  <a:lnTo>
                    <a:pt x="1234" y="26362"/>
                  </a:lnTo>
                  <a:lnTo>
                    <a:pt x="1341" y="26344"/>
                  </a:lnTo>
                  <a:lnTo>
                    <a:pt x="1448" y="26290"/>
                  </a:lnTo>
                  <a:lnTo>
                    <a:pt x="1555" y="26219"/>
                  </a:lnTo>
                  <a:lnTo>
                    <a:pt x="1645" y="26147"/>
                  </a:lnTo>
                  <a:lnTo>
                    <a:pt x="1645" y="26147"/>
                  </a:lnTo>
                  <a:lnTo>
                    <a:pt x="1698" y="26094"/>
                  </a:lnTo>
                  <a:lnTo>
                    <a:pt x="1752" y="26022"/>
                  </a:lnTo>
                  <a:lnTo>
                    <a:pt x="1788" y="25951"/>
                  </a:lnTo>
                  <a:lnTo>
                    <a:pt x="1805" y="25879"/>
                  </a:lnTo>
                  <a:lnTo>
                    <a:pt x="1805" y="25879"/>
                  </a:lnTo>
                  <a:lnTo>
                    <a:pt x="1841" y="25736"/>
                  </a:lnTo>
                  <a:lnTo>
                    <a:pt x="1823" y="25593"/>
                  </a:lnTo>
                  <a:lnTo>
                    <a:pt x="1805" y="25522"/>
                  </a:lnTo>
                  <a:lnTo>
                    <a:pt x="1788" y="25468"/>
                  </a:lnTo>
                  <a:lnTo>
                    <a:pt x="1752" y="25397"/>
                  </a:lnTo>
                  <a:lnTo>
                    <a:pt x="1698" y="25343"/>
                  </a:lnTo>
                  <a:lnTo>
                    <a:pt x="1698" y="25343"/>
                  </a:lnTo>
                  <a:lnTo>
                    <a:pt x="1609" y="25290"/>
                  </a:lnTo>
                  <a:lnTo>
                    <a:pt x="1519" y="25254"/>
                  </a:lnTo>
                  <a:lnTo>
                    <a:pt x="1412" y="25254"/>
                  </a:lnTo>
                  <a:lnTo>
                    <a:pt x="1359" y="25272"/>
                  </a:lnTo>
                  <a:lnTo>
                    <a:pt x="1323" y="25290"/>
                  </a:lnTo>
                  <a:lnTo>
                    <a:pt x="1323" y="25290"/>
                  </a:lnTo>
                  <a:lnTo>
                    <a:pt x="1198" y="25379"/>
                  </a:lnTo>
                  <a:lnTo>
                    <a:pt x="1091" y="25504"/>
                  </a:lnTo>
                  <a:lnTo>
                    <a:pt x="1019" y="25629"/>
                  </a:lnTo>
                  <a:lnTo>
                    <a:pt x="965" y="25790"/>
                  </a:lnTo>
                  <a:lnTo>
                    <a:pt x="965" y="25790"/>
                  </a:lnTo>
                  <a:lnTo>
                    <a:pt x="894" y="26147"/>
                  </a:lnTo>
                  <a:lnTo>
                    <a:pt x="894" y="26147"/>
                  </a:lnTo>
                  <a:lnTo>
                    <a:pt x="787" y="26130"/>
                  </a:lnTo>
                  <a:lnTo>
                    <a:pt x="715" y="26094"/>
                  </a:lnTo>
                  <a:lnTo>
                    <a:pt x="662" y="26022"/>
                  </a:lnTo>
                  <a:lnTo>
                    <a:pt x="644" y="25951"/>
                  </a:lnTo>
                  <a:lnTo>
                    <a:pt x="644" y="25951"/>
                  </a:lnTo>
                  <a:lnTo>
                    <a:pt x="554" y="25683"/>
                  </a:lnTo>
                  <a:lnTo>
                    <a:pt x="483" y="25415"/>
                  </a:lnTo>
                  <a:lnTo>
                    <a:pt x="447" y="25129"/>
                  </a:lnTo>
                  <a:lnTo>
                    <a:pt x="429" y="24843"/>
                  </a:lnTo>
                  <a:lnTo>
                    <a:pt x="429" y="24843"/>
                  </a:lnTo>
                  <a:lnTo>
                    <a:pt x="429" y="24432"/>
                  </a:lnTo>
                  <a:lnTo>
                    <a:pt x="394" y="24021"/>
                  </a:lnTo>
                  <a:lnTo>
                    <a:pt x="394" y="24021"/>
                  </a:lnTo>
                  <a:lnTo>
                    <a:pt x="340" y="23592"/>
                  </a:lnTo>
                  <a:lnTo>
                    <a:pt x="286" y="23163"/>
                  </a:lnTo>
                  <a:lnTo>
                    <a:pt x="286" y="23163"/>
                  </a:lnTo>
                  <a:lnTo>
                    <a:pt x="286" y="22645"/>
                  </a:lnTo>
                  <a:lnTo>
                    <a:pt x="268" y="21608"/>
                  </a:lnTo>
                  <a:lnTo>
                    <a:pt x="251" y="20053"/>
                  </a:lnTo>
                  <a:lnTo>
                    <a:pt x="251" y="20053"/>
                  </a:lnTo>
                  <a:lnTo>
                    <a:pt x="233" y="19839"/>
                  </a:lnTo>
                  <a:lnTo>
                    <a:pt x="233" y="19624"/>
                  </a:lnTo>
                  <a:lnTo>
                    <a:pt x="233" y="19624"/>
                  </a:lnTo>
                  <a:lnTo>
                    <a:pt x="233" y="14423"/>
                  </a:lnTo>
                  <a:lnTo>
                    <a:pt x="233" y="14423"/>
                  </a:lnTo>
                  <a:lnTo>
                    <a:pt x="268" y="14406"/>
                  </a:lnTo>
                  <a:lnTo>
                    <a:pt x="286" y="14388"/>
                  </a:lnTo>
                  <a:lnTo>
                    <a:pt x="304" y="14352"/>
                  </a:lnTo>
                  <a:lnTo>
                    <a:pt x="304" y="14316"/>
                  </a:lnTo>
                  <a:lnTo>
                    <a:pt x="304" y="14316"/>
                  </a:lnTo>
                  <a:lnTo>
                    <a:pt x="268" y="14137"/>
                  </a:lnTo>
                  <a:lnTo>
                    <a:pt x="251" y="13941"/>
                  </a:lnTo>
                  <a:lnTo>
                    <a:pt x="233" y="13583"/>
                  </a:lnTo>
                  <a:lnTo>
                    <a:pt x="233" y="13583"/>
                  </a:lnTo>
                  <a:lnTo>
                    <a:pt x="251" y="13208"/>
                  </a:lnTo>
                  <a:lnTo>
                    <a:pt x="268" y="13012"/>
                  </a:lnTo>
                  <a:lnTo>
                    <a:pt x="304" y="12833"/>
                  </a:lnTo>
                  <a:lnTo>
                    <a:pt x="304" y="12833"/>
                  </a:lnTo>
                  <a:lnTo>
                    <a:pt x="304" y="12797"/>
                  </a:lnTo>
                  <a:lnTo>
                    <a:pt x="286" y="12761"/>
                  </a:lnTo>
                  <a:lnTo>
                    <a:pt x="268" y="12743"/>
                  </a:lnTo>
                  <a:lnTo>
                    <a:pt x="233" y="12726"/>
                  </a:lnTo>
                  <a:lnTo>
                    <a:pt x="233" y="12726"/>
                  </a:lnTo>
                  <a:lnTo>
                    <a:pt x="233" y="7525"/>
                  </a:lnTo>
                  <a:lnTo>
                    <a:pt x="233" y="7525"/>
                  </a:lnTo>
                  <a:lnTo>
                    <a:pt x="233" y="7310"/>
                  </a:lnTo>
                  <a:lnTo>
                    <a:pt x="251" y="7096"/>
                  </a:lnTo>
                  <a:lnTo>
                    <a:pt x="251" y="7096"/>
                  </a:lnTo>
                  <a:lnTo>
                    <a:pt x="268" y="5541"/>
                  </a:lnTo>
                  <a:lnTo>
                    <a:pt x="286" y="4522"/>
                  </a:lnTo>
                  <a:lnTo>
                    <a:pt x="286" y="3986"/>
                  </a:lnTo>
                  <a:lnTo>
                    <a:pt x="286" y="3986"/>
                  </a:lnTo>
                  <a:lnTo>
                    <a:pt x="340" y="3557"/>
                  </a:lnTo>
                  <a:lnTo>
                    <a:pt x="394" y="3128"/>
                  </a:lnTo>
                  <a:lnTo>
                    <a:pt x="394" y="3128"/>
                  </a:lnTo>
                  <a:lnTo>
                    <a:pt x="429" y="2717"/>
                  </a:lnTo>
                  <a:lnTo>
                    <a:pt x="429" y="2306"/>
                  </a:lnTo>
                  <a:lnTo>
                    <a:pt x="429" y="2306"/>
                  </a:lnTo>
                  <a:lnTo>
                    <a:pt x="447" y="2020"/>
                  </a:lnTo>
                  <a:lnTo>
                    <a:pt x="483" y="1752"/>
                  </a:lnTo>
                  <a:lnTo>
                    <a:pt x="554" y="1466"/>
                  </a:lnTo>
                  <a:lnTo>
                    <a:pt x="644" y="1198"/>
                  </a:lnTo>
                  <a:lnTo>
                    <a:pt x="644" y="1198"/>
                  </a:lnTo>
                  <a:lnTo>
                    <a:pt x="662" y="1127"/>
                  </a:lnTo>
                  <a:lnTo>
                    <a:pt x="715" y="1055"/>
                  </a:lnTo>
                  <a:lnTo>
                    <a:pt x="787" y="1019"/>
                  </a:lnTo>
                  <a:lnTo>
                    <a:pt x="894" y="1001"/>
                  </a:lnTo>
                  <a:lnTo>
                    <a:pt x="894" y="1001"/>
                  </a:lnTo>
                  <a:lnTo>
                    <a:pt x="965" y="1359"/>
                  </a:lnTo>
                  <a:lnTo>
                    <a:pt x="965" y="1359"/>
                  </a:lnTo>
                  <a:lnTo>
                    <a:pt x="1019" y="1520"/>
                  </a:lnTo>
                  <a:lnTo>
                    <a:pt x="1091" y="1645"/>
                  </a:lnTo>
                  <a:lnTo>
                    <a:pt x="1198" y="1770"/>
                  </a:lnTo>
                  <a:lnTo>
                    <a:pt x="1323" y="1859"/>
                  </a:lnTo>
                  <a:lnTo>
                    <a:pt x="1323" y="1859"/>
                  </a:lnTo>
                  <a:lnTo>
                    <a:pt x="1359" y="1877"/>
                  </a:lnTo>
                  <a:lnTo>
                    <a:pt x="1412" y="1895"/>
                  </a:lnTo>
                  <a:lnTo>
                    <a:pt x="1519" y="1895"/>
                  </a:lnTo>
                  <a:lnTo>
                    <a:pt x="1609" y="1859"/>
                  </a:lnTo>
                  <a:lnTo>
                    <a:pt x="1698" y="1806"/>
                  </a:lnTo>
                  <a:lnTo>
                    <a:pt x="1698" y="1806"/>
                  </a:lnTo>
                  <a:lnTo>
                    <a:pt x="1752" y="1752"/>
                  </a:lnTo>
                  <a:lnTo>
                    <a:pt x="1788" y="1698"/>
                  </a:lnTo>
                  <a:lnTo>
                    <a:pt x="1805" y="1627"/>
                  </a:lnTo>
                  <a:lnTo>
                    <a:pt x="1823" y="1556"/>
                  </a:lnTo>
                  <a:lnTo>
                    <a:pt x="1841" y="1413"/>
                  </a:lnTo>
                  <a:lnTo>
                    <a:pt x="1805" y="1270"/>
                  </a:lnTo>
                  <a:lnTo>
                    <a:pt x="1805" y="1270"/>
                  </a:lnTo>
                  <a:lnTo>
                    <a:pt x="1788" y="1198"/>
                  </a:lnTo>
                  <a:lnTo>
                    <a:pt x="1752" y="1127"/>
                  </a:lnTo>
                  <a:lnTo>
                    <a:pt x="1698" y="1055"/>
                  </a:lnTo>
                  <a:lnTo>
                    <a:pt x="1645" y="1001"/>
                  </a:lnTo>
                  <a:lnTo>
                    <a:pt x="1645" y="1001"/>
                  </a:lnTo>
                  <a:lnTo>
                    <a:pt x="1555" y="930"/>
                  </a:lnTo>
                  <a:lnTo>
                    <a:pt x="1448" y="858"/>
                  </a:lnTo>
                  <a:lnTo>
                    <a:pt x="1341" y="805"/>
                  </a:lnTo>
                  <a:lnTo>
                    <a:pt x="1234" y="787"/>
                  </a:lnTo>
                  <a:lnTo>
                    <a:pt x="1234" y="787"/>
                  </a:lnTo>
                  <a:lnTo>
                    <a:pt x="1234" y="733"/>
                  </a:lnTo>
                  <a:lnTo>
                    <a:pt x="1234" y="680"/>
                  </a:lnTo>
                  <a:lnTo>
                    <a:pt x="1269" y="644"/>
                  </a:lnTo>
                  <a:lnTo>
                    <a:pt x="1305" y="626"/>
                  </a:lnTo>
                  <a:lnTo>
                    <a:pt x="1305" y="626"/>
                  </a:lnTo>
                  <a:lnTo>
                    <a:pt x="1502" y="519"/>
                  </a:lnTo>
                  <a:lnTo>
                    <a:pt x="1716" y="430"/>
                  </a:lnTo>
                  <a:lnTo>
                    <a:pt x="1948" y="376"/>
                  </a:lnTo>
                  <a:lnTo>
                    <a:pt x="2056" y="358"/>
                  </a:lnTo>
                  <a:lnTo>
                    <a:pt x="2181" y="340"/>
                  </a:lnTo>
                  <a:lnTo>
                    <a:pt x="2181" y="340"/>
                  </a:lnTo>
                  <a:lnTo>
                    <a:pt x="2592" y="340"/>
                  </a:lnTo>
                  <a:lnTo>
                    <a:pt x="3003" y="340"/>
                  </a:lnTo>
                  <a:lnTo>
                    <a:pt x="3003" y="340"/>
                  </a:lnTo>
                  <a:lnTo>
                    <a:pt x="3271" y="340"/>
                  </a:lnTo>
                  <a:lnTo>
                    <a:pt x="3539" y="322"/>
                  </a:lnTo>
                  <a:lnTo>
                    <a:pt x="4057" y="269"/>
                  </a:lnTo>
                  <a:lnTo>
                    <a:pt x="4057" y="269"/>
                  </a:lnTo>
                  <a:lnTo>
                    <a:pt x="4236" y="251"/>
                  </a:lnTo>
                  <a:lnTo>
                    <a:pt x="4415" y="251"/>
                  </a:lnTo>
                  <a:lnTo>
                    <a:pt x="4415" y="251"/>
                  </a:lnTo>
                  <a:lnTo>
                    <a:pt x="5630" y="251"/>
                  </a:lnTo>
                  <a:lnTo>
                    <a:pt x="5630" y="251"/>
                  </a:lnTo>
                  <a:lnTo>
                    <a:pt x="6077" y="251"/>
                  </a:lnTo>
                  <a:lnTo>
                    <a:pt x="6524" y="287"/>
                  </a:lnTo>
                  <a:lnTo>
                    <a:pt x="6524" y="287"/>
                  </a:lnTo>
                  <a:lnTo>
                    <a:pt x="7060" y="304"/>
                  </a:lnTo>
                  <a:lnTo>
                    <a:pt x="7793" y="340"/>
                  </a:lnTo>
                  <a:lnTo>
                    <a:pt x="8507" y="358"/>
                  </a:lnTo>
                  <a:lnTo>
                    <a:pt x="9044" y="340"/>
                  </a:lnTo>
                  <a:lnTo>
                    <a:pt x="9044" y="340"/>
                  </a:lnTo>
                  <a:lnTo>
                    <a:pt x="11957" y="340"/>
                  </a:lnTo>
                  <a:lnTo>
                    <a:pt x="13887" y="358"/>
                  </a:lnTo>
                  <a:lnTo>
                    <a:pt x="14548" y="358"/>
                  </a:lnTo>
                  <a:lnTo>
                    <a:pt x="14870" y="394"/>
                  </a:lnTo>
                  <a:lnTo>
                    <a:pt x="14870" y="394"/>
                  </a:lnTo>
                  <a:lnTo>
                    <a:pt x="14977" y="394"/>
                  </a:lnTo>
                  <a:lnTo>
                    <a:pt x="15084" y="394"/>
                  </a:lnTo>
                  <a:lnTo>
                    <a:pt x="15084" y="394"/>
                  </a:lnTo>
                  <a:lnTo>
                    <a:pt x="16246" y="394"/>
                  </a:lnTo>
                  <a:lnTo>
                    <a:pt x="16997" y="412"/>
                  </a:lnTo>
                  <a:lnTo>
                    <a:pt x="17265" y="412"/>
                  </a:lnTo>
                  <a:lnTo>
                    <a:pt x="17408" y="430"/>
                  </a:lnTo>
                  <a:lnTo>
                    <a:pt x="17408" y="430"/>
                  </a:lnTo>
                  <a:lnTo>
                    <a:pt x="18105" y="430"/>
                  </a:lnTo>
                  <a:lnTo>
                    <a:pt x="19552" y="447"/>
                  </a:lnTo>
                  <a:lnTo>
                    <a:pt x="21697" y="447"/>
                  </a:lnTo>
                  <a:lnTo>
                    <a:pt x="21697" y="447"/>
                  </a:lnTo>
                  <a:lnTo>
                    <a:pt x="23216" y="447"/>
                  </a:lnTo>
                  <a:lnTo>
                    <a:pt x="23216" y="447"/>
                  </a:lnTo>
                  <a:lnTo>
                    <a:pt x="24717" y="447"/>
                  </a:lnTo>
                  <a:lnTo>
                    <a:pt x="24717" y="447"/>
                  </a:lnTo>
                  <a:lnTo>
                    <a:pt x="27791" y="447"/>
                  </a:lnTo>
                  <a:lnTo>
                    <a:pt x="29882" y="430"/>
                  </a:lnTo>
                  <a:lnTo>
                    <a:pt x="30865" y="430"/>
                  </a:lnTo>
                  <a:lnTo>
                    <a:pt x="30865" y="430"/>
                  </a:lnTo>
                  <a:lnTo>
                    <a:pt x="31008" y="412"/>
                  </a:lnTo>
                  <a:lnTo>
                    <a:pt x="31276" y="412"/>
                  </a:lnTo>
                  <a:lnTo>
                    <a:pt x="32027" y="394"/>
                  </a:lnTo>
                  <a:lnTo>
                    <a:pt x="33189" y="394"/>
                  </a:lnTo>
                  <a:lnTo>
                    <a:pt x="33189" y="394"/>
                  </a:lnTo>
                  <a:lnTo>
                    <a:pt x="33296" y="394"/>
                  </a:lnTo>
                  <a:lnTo>
                    <a:pt x="33421" y="394"/>
                  </a:lnTo>
                  <a:lnTo>
                    <a:pt x="33421" y="394"/>
                  </a:lnTo>
                  <a:lnTo>
                    <a:pt x="33761" y="358"/>
                  </a:lnTo>
                  <a:lnTo>
                    <a:pt x="34511" y="358"/>
                  </a:lnTo>
                  <a:lnTo>
                    <a:pt x="36692" y="340"/>
                  </a:lnTo>
                  <a:lnTo>
                    <a:pt x="39962" y="340"/>
                  </a:lnTo>
                  <a:lnTo>
                    <a:pt x="39962" y="340"/>
                  </a:lnTo>
                  <a:lnTo>
                    <a:pt x="40320" y="358"/>
                  </a:lnTo>
                  <a:lnTo>
                    <a:pt x="40695" y="340"/>
                  </a:lnTo>
                  <a:lnTo>
                    <a:pt x="41446" y="287"/>
                  </a:lnTo>
                  <a:lnTo>
                    <a:pt x="41446" y="287"/>
                  </a:lnTo>
                  <a:lnTo>
                    <a:pt x="41892" y="251"/>
                  </a:lnTo>
                  <a:lnTo>
                    <a:pt x="42339" y="251"/>
                  </a:lnTo>
                  <a:lnTo>
                    <a:pt x="42339" y="251"/>
                  </a:lnTo>
                  <a:lnTo>
                    <a:pt x="43554" y="251"/>
                  </a:lnTo>
                  <a:lnTo>
                    <a:pt x="43554" y="251"/>
                  </a:lnTo>
                  <a:lnTo>
                    <a:pt x="43733" y="251"/>
                  </a:lnTo>
                  <a:lnTo>
                    <a:pt x="43894" y="269"/>
                  </a:lnTo>
                  <a:lnTo>
                    <a:pt x="43894" y="269"/>
                  </a:lnTo>
                  <a:lnTo>
                    <a:pt x="44430" y="322"/>
                  </a:lnTo>
                  <a:lnTo>
                    <a:pt x="44698" y="340"/>
                  </a:lnTo>
                  <a:lnTo>
                    <a:pt x="44948" y="340"/>
                  </a:lnTo>
                  <a:lnTo>
                    <a:pt x="44948" y="340"/>
                  </a:lnTo>
                  <a:lnTo>
                    <a:pt x="45377" y="340"/>
                  </a:lnTo>
                  <a:lnTo>
                    <a:pt x="45788" y="340"/>
                  </a:lnTo>
                  <a:lnTo>
                    <a:pt x="45788" y="340"/>
                  </a:lnTo>
                  <a:lnTo>
                    <a:pt x="45914" y="358"/>
                  </a:lnTo>
                  <a:lnTo>
                    <a:pt x="46021" y="376"/>
                  </a:lnTo>
                  <a:lnTo>
                    <a:pt x="46235" y="430"/>
                  </a:lnTo>
                  <a:lnTo>
                    <a:pt x="46450" y="519"/>
                  </a:lnTo>
                  <a:lnTo>
                    <a:pt x="46664" y="626"/>
                  </a:lnTo>
                  <a:lnTo>
                    <a:pt x="46664" y="626"/>
                  </a:lnTo>
                  <a:lnTo>
                    <a:pt x="46700" y="644"/>
                  </a:lnTo>
                  <a:lnTo>
                    <a:pt x="46718" y="680"/>
                  </a:lnTo>
                  <a:lnTo>
                    <a:pt x="46736" y="733"/>
                  </a:lnTo>
                  <a:lnTo>
                    <a:pt x="46736" y="787"/>
                  </a:lnTo>
                  <a:lnTo>
                    <a:pt x="46736" y="787"/>
                  </a:lnTo>
                  <a:lnTo>
                    <a:pt x="46611" y="805"/>
                  </a:lnTo>
                  <a:lnTo>
                    <a:pt x="46521" y="858"/>
                  </a:lnTo>
                  <a:lnTo>
                    <a:pt x="46414" y="930"/>
                  </a:lnTo>
                  <a:lnTo>
                    <a:pt x="46325" y="1001"/>
                  </a:lnTo>
                  <a:lnTo>
                    <a:pt x="46325" y="1001"/>
                  </a:lnTo>
                  <a:lnTo>
                    <a:pt x="46253" y="1055"/>
                  </a:lnTo>
                  <a:lnTo>
                    <a:pt x="46217" y="1127"/>
                  </a:lnTo>
                  <a:lnTo>
                    <a:pt x="46182" y="1198"/>
                  </a:lnTo>
                  <a:lnTo>
                    <a:pt x="46146" y="1270"/>
                  </a:lnTo>
                  <a:lnTo>
                    <a:pt x="46146" y="1270"/>
                  </a:lnTo>
                  <a:lnTo>
                    <a:pt x="46128" y="1413"/>
                  </a:lnTo>
                  <a:lnTo>
                    <a:pt x="46146" y="1556"/>
                  </a:lnTo>
                  <a:lnTo>
                    <a:pt x="46146" y="1627"/>
                  </a:lnTo>
                  <a:lnTo>
                    <a:pt x="46182" y="1698"/>
                  </a:lnTo>
                  <a:lnTo>
                    <a:pt x="46217" y="1752"/>
                  </a:lnTo>
                  <a:lnTo>
                    <a:pt x="46271" y="1806"/>
                  </a:lnTo>
                  <a:lnTo>
                    <a:pt x="46271" y="1806"/>
                  </a:lnTo>
                  <a:lnTo>
                    <a:pt x="46360" y="1859"/>
                  </a:lnTo>
                  <a:lnTo>
                    <a:pt x="46450" y="1895"/>
                  </a:lnTo>
                  <a:lnTo>
                    <a:pt x="46557" y="1895"/>
                  </a:lnTo>
                  <a:lnTo>
                    <a:pt x="46611" y="1877"/>
                  </a:lnTo>
                  <a:lnTo>
                    <a:pt x="46646" y="1859"/>
                  </a:lnTo>
                  <a:lnTo>
                    <a:pt x="46646" y="1859"/>
                  </a:lnTo>
                  <a:lnTo>
                    <a:pt x="46771" y="1770"/>
                  </a:lnTo>
                  <a:lnTo>
                    <a:pt x="46879" y="1645"/>
                  </a:lnTo>
                  <a:lnTo>
                    <a:pt x="46950" y="1520"/>
                  </a:lnTo>
                  <a:lnTo>
                    <a:pt x="47004" y="1359"/>
                  </a:lnTo>
                  <a:lnTo>
                    <a:pt x="47004" y="1359"/>
                  </a:lnTo>
                  <a:lnTo>
                    <a:pt x="47075" y="1001"/>
                  </a:lnTo>
                  <a:lnTo>
                    <a:pt x="47075" y="1001"/>
                  </a:lnTo>
                  <a:lnTo>
                    <a:pt x="47165" y="1019"/>
                  </a:lnTo>
                  <a:lnTo>
                    <a:pt x="47236" y="1055"/>
                  </a:lnTo>
                  <a:lnTo>
                    <a:pt x="47290" y="1127"/>
                  </a:lnTo>
                  <a:lnTo>
                    <a:pt x="47325" y="1198"/>
                  </a:lnTo>
                  <a:lnTo>
                    <a:pt x="47325" y="1198"/>
                  </a:lnTo>
                  <a:lnTo>
                    <a:pt x="47415" y="1466"/>
                  </a:lnTo>
                  <a:lnTo>
                    <a:pt x="47468" y="1752"/>
                  </a:lnTo>
                  <a:lnTo>
                    <a:pt x="47522" y="2020"/>
                  </a:lnTo>
                  <a:lnTo>
                    <a:pt x="47540" y="2306"/>
                  </a:lnTo>
                  <a:lnTo>
                    <a:pt x="47540" y="2306"/>
                  </a:lnTo>
                  <a:lnTo>
                    <a:pt x="47540" y="2717"/>
                  </a:lnTo>
                  <a:lnTo>
                    <a:pt x="47576" y="3128"/>
                  </a:lnTo>
                  <a:lnTo>
                    <a:pt x="47576" y="3128"/>
                  </a:lnTo>
                  <a:lnTo>
                    <a:pt x="47611" y="3557"/>
                  </a:lnTo>
                  <a:lnTo>
                    <a:pt x="47683" y="3986"/>
                  </a:lnTo>
                  <a:lnTo>
                    <a:pt x="47683" y="3986"/>
                  </a:lnTo>
                  <a:lnTo>
                    <a:pt x="47683" y="4522"/>
                  </a:lnTo>
                  <a:lnTo>
                    <a:pt x="47701" y="5541"/>
                  </a:lnTo>
                  <a:lnTo>
                    <a:pt x="47701" y="7096"/>
                  </a:lnTo>
                  <a:lnTo>
                    <a:pt x="47701" y="7096"/>
                  </a:lnTo>
                  <a:lnTo>
                    <a:pt x="47737" y="7310"/>
                  </a:lnTo>
                  <a:lnTo>
                    <a:pt x="47737" y="7525"/>
                  </a:lnTo>
                  <a:lnTo>
                    <a:pt x="47737" y="7525"/>
                  </a:lnTo>
                  <a:lnTo>
                    <a:pt x="47737" y="12726"/>
                  </a:lnTo>
                  <a:lnTo>
                    <a:pt x="47737" y="12726"/>
                  </a:lnTo>
                  <a:lnTo>
                    <a:pt x="47701" y="12743"/>
                  </a:lnTo>
                  <a:lnTo>
                    <a:pt x="47683" y="12761"/>
                  </a:lnTo>
                  <a:lnTo>
                    <a:pt x="47665" y="12797"/>
                  </a:lnTo>
                  <a:lnTo>
                    <a:pt x="47665" y="12833"/>
                  </a:lnTo>
                  <a:lnTo>
                    <a:pt x="47665" y="12833"/>
                  </a:lnTo>
                  <a:lnTo>
                    <a:pt x="47701" y="13012"/>
                  </a:lnTo>
                  <a:lnTo>
                    <a:pt x="47719" y="13208"/>
                  </a:lnTo>
                  <a:lnTo>
                    <a:pt x="47737" y="13566"/>
                  </a:lnTo>
                  <a:lnTo>
                    <a:pt x="47737" y="13566"/>
                  </a:lnTo>
                  <a:lnTo>
                    <a:pt x="47719" y="13941"/>
                  </a:lnTo>
                  <a:lnTo>
                    <a:pt x="47701" y="14137"/>
                  </a:lnTo>
                  <a:lnTo>
                    <a:pt x="47665" y="14316"/>
                  </a:lnTo>
                  <a:lnTo>
                    <a:pt x="47665" y="14316"/>
                  </a:lnTo>
                  <a:lnTo>
                    <a:pt x="47665" y="14352"/>
                  </a:lnTo>
                  <a:lnTo>
                    <a:pt x="47683" y="14388"/>
                  </a:lnTo>
                  <a:lnTo>
                    <a:pt x="47701" y="14406"/>
                  </a:lnTo>
                  <a:lnTo>
                    <a:pt x="47737" y="14423"/>
                  </a:lnTo>
                  <a:lnTo>
                    <a:pt x="47737" y="14423"/>
                  </a:lnTo>
                  <a:lnTo>
                    <a:pt x="47737" y="19624"/>
                  </a:lnTo>
                  <a:lnTo>
                    <a:pt x="47737" y="19624"/>
                  </a:lnTo>
                  <a:lnTo>
                    <a:pt x="47737" y="19839"/>
                  </a:lnTo>
                  <a:lnTo>
                    <a:pt x="47701" y="20053"/>
                  </a:lnTo>
                  <a:lnTo>
                    <a:pt x="47701" y="20053"/>
                  </a:lnTo>
                  <a:lnTo>
                    <a:pt x="47701" y="21608"/>
                  </a:lnTo>
                  <a:lnTo>
                    <a:pt x="47683" y="22645"/>
                  </a:lnTo>
                  <a:lnTo>
                    <a:pt x="47683" y="23163"/>
                  </a:lnTo>
                  <a:lnTo>
                    <a:pt x="47683" y="23163"/>
                  </a:lnTo>
                  <a:lnTo>
                    <a:pt x="47611" y="23592"/>
                  </a:lnTo>
                  <a:lnTo>
                    <a:pt x="47576" y="24021"/>
                  </a:lnTo>
                  <a:lnTo>
                    <a:pt x="47576" y="24021"/>
                  </a:lnTo>
                  <a:lnTo>
                    <a:pt x="47540" y="24432"/>
                  </a:lnTo>
                  <a:lnTo>
                    <a:pt x="47540" y="24843"/>
                  </a:lnTo>
                  <a:lnTo>
                    <a:pt x="47540" y="24843"/>
                  </a:lnTo>
                  <a:lnTo>
                    <a:pt x="47522" y="25129"/>
                  </a:lnTo>
                  <a:lnTo>
                    <a:pt x="47468" y="25415"/>
                  </a:lnTo>
                  <a:lnTo>
                    <a:pt x="47415" y="25683"/>
                  </a:lnTo>
                  <a:lnTo>
                    <a:pt x="47325" y="25951"/>
                  </a:lnTo>
                  <a:lnTo>
                    <a:pt x="47325" y="25951"/>
                  </a:lnTo>
                  <a:lnTo>
                    <a:pt x="47290" y="26022"/>
                  </a:lnTo>
                  <a:lnTo>
                    <a:pt x="47236" y="26094"/>
                  </a:lnTo>
                  <a:lnTo>
                    <a:pt x="47165" y="26130"/>
                  </a:lnTo>
                  <a:lnTo>
                    <a:pt x="47075" y="26147"/>
                  </a:lnTo>
                  <a:lnTo>
                    <a:pt x="47075" y="26147"/>
                  </a:lnTo>
                  <a:lnTo>
                    <a:pt x="47004" y="25790"/>
                  </a:lnTo>
                  <a:lnTo>
                    <a:pt x="47004" y="25790"/>
                  </a:lnTo>
                  <a:lnTo>
                    <a:pt x="46950" y="25629"/>
                  </a:lnTo>
                  <a:lnTo>
                    <a:pt x="46879" y="25504"/>
                  </a:lnTo>
                  <a:lnTo>
                    <a:pt x="46771" y="25379"/>
                  </a:lnTo>
                  <a:lnTo>
                    <a:pt x="46646" y="25290"/>
                  </a:lnTo>
                  <a:lnTo>
                    <a:pt x="46646" y="25290"/>
                  </a:lnTo>
                  <a:lnTo>
                    <a:pt x="46611" y="25272"/>
                  </a:lnTo>
                  <a:lnTo>
                    <a:pt x="46557" y="25254"/>
                  </a:lnTo>
                  <a:lnTo>
                    <a:pt x="46450" y="25254"/>
                  </a:lnTo>
                  <a:lnTo>
                    <a:pt x="46360" y="25290"/>
                  </a:lnTo>
                  <a:lnTo>
                    <a:pt x="46271" y="25343"/>
                  </a:lnTo>
                  <a:lnTo>
                    <a:pt x="46271" y="25343"/>
                  </a:lnTo>
                  <a:lnTo>
                    <a:pt x="46217" y="25397"/>
                  </a:lnTo>
                  <a:lnTo>
                    <a:pt x="46182" y="25468"/>
                  </a:lnTo>
                  <a:lnTo>
                    <a:pt x="46146" y="25522"/>
                  </a:lnTo>
                  <a:lnTo>
                    <a:pt x="46146" y="25593"/>
                  </a:lnTo>
                  <a:lnTo>
                    <a:pt x="46128" y="25736"/>
                  </a:lnTo>
                  <a:lnTo>
                    <a:pt x="46146" y="25879"/>
                  </a:lnTo>
                  <a:lnTo>
                    <a:pt x="46146" y="25879"/>
                  </a:lnTo>
                  <a:lnTo>
                    <a:pt x="46182" y="25951"/>
                  </a:lnTo>
                  <a:lnTo>
                    <a:pt x="46217" y="26022"/>
                  </a:lnTo>
                  <a:lnTo>
                    <a:pt x="46253" y="26094"/>
                  </a:lnTo>
                  <a:lnTo>
                    <a:pt x="46325" y="26147"/>
                  </a:lnTo>
                  <a:lnTo>
                    <a:pt x="46325" y="26147"/>
                  </a:lnTo>
                  <a:lnTo>
                    <a:pt x="46414" y="26219"/>
                  </a:lnTo>
                  <a:lnTo>
                    <a:pt x="46521" y="26290"/>
                  </a:lnTo>
                  <a:lnTo>
                    <a:pt x="46611" y="26344"/>
                  </a:lnTo>
                  <a:lnTo>
                    <a:pt x="46736" y="26362"/>
                  </a:lnTo>
                  <a:lnTo>
                    <a:pt x="46736" y="26362"/>
                  </a:lnTo>
                  <a:lnTo>
                    <a:pt x="46736" y="26433"/>
                  </a:lnTo>
                  <a:lnTo>
                    <a:pt x="46718" y="26469"/>
                  </a:lnTo>
                  <a:lnTo>
                    <a:pt x="46700" y="26505"/>
                  </a:lnTo>
                  <a:lnTo>
                    <a:pt x="46664" y="26523"/>
                  </a:lnTo>
                  <a:lnTo>
                    <a:pt x="46664" y="26523"/>
                  </a:lnTo>
                  <a:lnTo>
                    <a:pt x="46450" y="26630"/>
                  </a:lnTo>
                  <a:lnTo>
                    <a:pt x="46235" y="26719"/>
                  </a:lnTo>
                  <a:lnTo>
                    <a:pt x="46021" y="26791"/>
                  </a:lnTo>
                  <a:lnTo>
                    <a:pt x="45914" y="26791"/>
                  </a:lnTo>
                  <a:lnTo>
                    <a:pt x="45788" y="26809"/>
                  </a:lnTo>
                  <a:lnTo>
                    <a:pt x="45788" y="26809"/>
                  </a:lnTo>
                  <a:lnTo>
                    <a:pt x="45377" y="26809"/>
                  </a:lnTo>
                  <a:lnTo>
                    <a:pt x="44948" y="26809"/>
                  </a:lnTo>
                  <a:lnTo>
                    <a:pt x="44948" y="26809"/>
                  </a:lnTo>
                  <a:lnTo>
                    <a:pt x="44698" y="26809"/>
                  </a:lnTo>
                  <a:lnTo>
                    <a:pt x="44430" y="26827"/>
                  </a:lnTo>
                  <a:lnTo>
                    <a:pt x="43894" y="26880"/>
                  </a:lnTo>
                  <a:lnTo>
                    <a:pt x="43894" y="26880"/>
                  </a:lnTo>
                  <a:lnTo>
                    <a:pt x="43733" y="26898"/>
                  </a:lnTo>
                  <a:lnTo>
                    <a:pt x="43554" y="26898"/>
                  </a:lnTo>
                  <a:lnTo>
                    <a:pt x="43554" y="26898"/>
                  </a:lnTo>
                  <a:lnTo>
                    <a:pt x="42339" y="26898"/>
                  </a:lnTo>
                  <a:lnTo>
                    <a:pt x="42339" y="26898"/>
                  </a:lnTo>
                  <a:lnTo>
                    <a:pt x="41892" y="26898"/>
                  </a:lnTo>
                  <a:lnTo>
                    <a:pt x="41446" y="26862"/>
                  </a:lnTo>
                  <a:lnTo>
                    <a:pt x="41446" y="26862"/>
                  </a:lnTo>
                  <a:lnTo>
                    <a:pt x="40695" y="26809"/>
                  </a:lnTo>
                  <a:lnTo>
                    <a:pt x="40320" y="26809"/>
                  </a:lnTo>
                  <a:lnTo>
                    <a:pt x="39962" y="26809"/>
                  </a:lnTo>
                  <a:lnTo>
                    <a:pt x="39962" y="26809"/>
                  </a:lnTo>
                  <a:lnTo>
                    <a:pt x="37871" y="26809"/>
                  </a:lnTo>
                  <a:lnTo>
                    <a:pt x="36513" y="26791"/>
                  </a:lnTo>
                  <a:lnTo>
                    <a:pt x="36030" y="26791"/>
                  </a:lnTo>
                  <a:lnTo>
                    <a:pt x="35798" y="26755"/>
                  </a:lnTo>
                  <a:lnTo>
                    <a:pt x="35798" y="26755"/>
                  </a:lnTo>
                  <a:lnTo>
                    <a:pt x="35673" y="26755"/>
                  </a:lnTo>
                  <a:lnTo>
                    <a:pt x="35566" y="26755"/>
                  </a:lnTo>
                  <a:lnTo>
                    <a:pt x="35566" y="26755"/>
                  </a:lnTo>
                  <a:lnTo>
                    <a:pt x="34404" y="26755"/>
                  </a:lnTo>
                  <a:lnTo>
                    <a:pt x="33653" y="26737"/>
                  </a:lnTo>
                  <a:lnTo>
                    <a:pt x="33385" y="26737"/>
                  </a:lnTo>
                  <a:lnTo>
                    <a:pt x="33242" y="26719"/>
                  </a:lnTo>
                  <a:lnTo>
                    <a:pt x="33242" y="26719"/>
                  </a:lnTo>
                  <a:lnTo>
                    <a:pt x="32813" y="26719"/>
                  </a:lnTo>
                  <a:lnTo>
                    <a:pt x="31920" y="26702"/>
                  </a:lnTo>
                  <a:lnTo>
                    <a:pt x="30597" y="26702"/>
                  </a:lnTo>
                  <a:lnTo>
                    <a:pt x="30597" y="26702"/>
                  </a:lnTo>
                  <a:lnTo>
                    <a:pt x="29042" y="26702"/>
                  </a:lnTo>
                  <a:lnTo>
                    <a:pt x="29042" y="26702"/>
                  </a:lnTo>
                  <a:lnTo>
                    <a:pt x="28935" y="26719"/>
                  </a:lnTo>
                  <a:lnTo>
                    <a:pt x="28810" y="26737"/>
                  </a:lnTo>
                  <a:lnTo>
                    <a:pt x="28810" y="26737"/>
                  </a:lnTo>
                  <a:lnTo>
                    <a:pt x="28774" y="26773"/>
                  </a:lnTo>
                  <a:lnTo>
                    <a:pt x="28739" y="26827"/>
                  </a:lnTo>
                  <a:lnTo>
                    <a:pt x="28739" y="26827"/>
                  </a:lnTo>
                  <a:lnTo>
                    <a:pt x="28739" y="26862"/>
                  </a:lnTo>
                  <a:lnTo>
                    <a:pt x="28756" y="26880"/>
                  </a:lnTo>
                  <a:lnTo>
                    <a:pt x="28792" y="26898"/>
                  </a:lnTo>
                  <a:lnTo>
                    <a:pt x="28810" y="26916"/>
                  </a:lnTo>
                  <a:lnTo>
                    <a:pt x="28810" y="26916"/>
                  </a:lnTo>
                  <a:lnTo>
                    <a:pt x="28971" y="26934"/>
                  </a:lnTo>
                  <a:lnTo>
                    <a:pt x="29150" y="26934"/>
                  </a:lnTo>
                  <a:lnTo>
                    <a:pt x="29150" y="26934"/>
                  </a:lnTo>
                  <a:lnTo>
                    <a:pt x="30454" y="26934"/>
                  </a:lnTo>
                  <a:lnTo>
                    <a:pt x="30454" y="26934"/>
                  </a:lnTo>
                  <a:close/>
                  <a:moveTo>
                    <a:pt x="1269" y="25629"/>
                  </a:moveTo>
                  <a:lnTo>
                    <a:pt x="1269" y="25629"/>
                  </a:lnTo>
                  <a:lnTo>
                    <a:pt x="1377" y="25504"/>
                  </a:lnTo>
                  <a:lnTo>
                    <a:pt x="1377" y="25504"/>
                  </a:lnTo>
                  <a:lnTo>
                    <a:pt x="1448" y="25468"/>
                  </a:lnTo>
                  <a:lnTo>
                    <a:pt x="1502" y="25468"/>
                  </a:lnTo>
                  <a:lnTo>
                    <a:pt x="1555" y="25504"/>
                  </a:lnTo>
                  <a:lnTo>
                    <a:pt x="1591" y="25576"/>
                  </a:lnTo>
                  <a:lnTo>
                    <a:pt x="1591" y="25576"/>
                  </a:lnTo>
                  <a:lnTo>
                    <a:pt x="1609" y="25683"/>
                  </a:lnTo>
                  <a:lnTo>
                    <a:pt x="1609" y="25790"/>
                  </a:lnTo>
                  <a:lnTo>
                    <a:pt x="1609" y="25790"/>
                  </a:lnTo>
                  <a:lnTo>
                    <a:pt x="1591" y="25862"/>
                  </a:lnTo>
                  <a:lnTo>
                    <a:pt x="1555" y="25915"/>
                  </a:lnTo>
                  <a:lnTo>
                    <a:pt x="1502" y="25969"/>
                  </a:lnTo>
                  <a:lnTo>
                    <a:pt x="1448" y="26022"/>
                  </a:lnTo>
                  <a:lnTo>
                    <a:pt x="1394" y="26058"/>
                  </a:lnTo>
                  <a:lnTo>
                    <a:pt x="1323" y="26094"/>
                  </a:lnTo>
                  <a:lnTo>
                    <a:pt x="1251" y="26112"/>
                  </a:lnTo>
                  <a:lnTo>
                    <a:pt x="1162" y="26130"/>
                  </a:lnTo>
                  <a:lnTo>
                    <a:pt x="1162" y="26130"/>
                  </a:lnTo>
                  <a:lnTo>
                    <a:pt x="1162" y="25987"/>
                  </a:lnTo>
                  <a:lnTo>
                    <a:pt x="1180" y="25862"/>
                  </a:lnTo>
                  <a:lnTo>
                    <a:pt x="1216" y="25736"/>
                  </a:lnTo>
                  <a:lnTo>
                    <a:pt x="1269" y="25629"/>
                  </a:lnTo>
                  <a:lnTo>
                    <a:pt x="1269" y="25629"/>
                  </a:lnTo>
                  <a:close/>
                  <a:moveTo>
                    <a:pt x="1609" y="1359"/>
                  </a:moveTo>
                  <a:lnTo>
                    <a:pt x="1609" y="1359"/>
                  </a:lnTo>
                  <a:lnTo>
                    <a:pt x="1609" y="1466"/>
                  </a:lnTo>
                  <a:lnTo>
                    <a:pt x="1591" y="1573"/>
                  </a:lnTo>
                  <a:lnTo>
                    <a:pt x="1591" y="1573"/>
                  </a:lnTo>
                  <a:lnTo>
                    <a:pt x="1555" y="1645"/>
                  </a:lnTo>
                  <a:lnTo>
                    <a:pt x="1502" y="1681"/>
                  </a:lnTo>
                  <a:lnTo>
                    <a:pt x="1448" y="1681"/>
                  </a:lnTo>
                  <a:lnTo>
                    <a:pt x="1377" y="1645"/>
                  </a:lnTo>
                  <a:lnTo>
                    <a:pt x="1377" y="1645"/>
                  </a:lnTo>
                  <a:lnTo>
                    <a:pt x="1269" y="1520"/>
                  </a:lnTo>
                  <a:lnTo>
                    <a:pt x="1269" y="1520"/>
                  </a:lnTo>
                  <a:lnTo>
                    <a:pt x="1216" y="1413"/>
                  </a:lnTo>
                  <a:lnTo>
                    <a:pt x="1180" y="1287"/>
                  </a:lnTo>
                  <a:lnTo>
                    <a:pt x="1162" y="1162"/>
                  </a:lnTo>
                  <a:lnTo>
                    <a:pt x="1162" y="1037"/>
                  </a:lnTo>
                  <a:lnTo>
                    <a:pt x="1162" y="1037"/>
                  </a:lnTo>
                  <a:lnTo>
                    <a:pt x="1251" y="1037"/>
                  </a:lnTo>
                  <a:lnTo>
                    <a:pt x="1323" y="1055"/>
                  </a:lnTo>
                  <a:lnTo>
                    <a:pt x="1394" y="1091"/>
                  </a:lnTo>
                  <a:lnTo>
                    <a:pt x="1448" y="1127"/>
                  </a:lnTo>
                  <a:lnTo>
                    <a:pt x="1502" y="1180"/>
                  </a:lnTo>
                  <a:lnTo>
                    <a:pt x="1555" y="1234"/>
                  </a:lnTo>
                  <a:lnTo>
                    <a:pt x="1591" y="1287"/>
                  </a:lnTo>
                  <a:lnTo>
                    <a:pt x="1609" y="1359"/>
                  </a:lnTo>
                  <a:lnTo>
                    <a:pt x="1609" y="1359"/>
                  </a:lnTo>
                  <a:close/>
                  <a:moveTo>
                    <a:pt x="46682" y="1520"/>
                  </a:moveTo>
                  <a:lnTo>
                    <a:pt x="46682" y="1520"/>
                  </a:lnTo>
                  <a:lnTo>
                    <a:pt x="46593" y="1645"/>
                  </a:lnTo>
                  <a:lnTo>
                    <a:pt x="46593" y="1645"/>
                  </a:lnTo>
                  <a:lnTo>
                    <a:pt x="46521" y="1681"/>
                  </a:lnTo>
                  <a:lnTo>
                    <a:pt x="46450" y="1681"/>
                  </a:lnTo>
                  <a:lnTo>
                    <a:pt x="46396" y="1645"/>
                  </a:lnTo>
                  <a:lnTo>
                    <a:pt x="46360" y="1573"/>
                  </a:lnTo>
                  <a:lnTo>
                    <a:pt x="46360" y="1573"/>
                  </a:lnTo>
                  <a:lnTo>
                    <a:pt x="46342" y="1466"/>
                  </a:lnTo>
                  <a:lnTo>
                    <a:pt x="46360" y="1359"/>
                  </a:lnTo>
                  <a:lnTo>
                    <a:pt x="46360" y="1359"/>
                  </a:lnTo>
                  <a:lnTo>
                    <a:pt x="46378" y="1287"/>
                  </a:lnTo>
                  <a:lnTo>
                    <a:pt x="46414" y="1234"/>
                  </a:lnTo>
                  <a:lnTo>
                    <a:pt x="46450" y="1180"/>
                  </a:lnTo>
                  <a:lnTo>
                    <a:pt x="46503" y="1127"/>
                  </a:lnTo>
                  <a:lnTo>
                    <a:pt x="46575" y="1091"/>
                  </a:lnTo>
                  <a:lnTo>
                    <a:pt x="46646" y="1055"/>
                  </a:lnTo>
                  <a:lnTo>
                    <a:pt x="46718" y="1037"/>
                  </a:lnTo>
                  <a:lnTo>
                    <a:pt x="46807" y="1037"/>
                  </a:lnTo>
                  <a:lnTo>
                    <a:pt x="46807" y="1037"/>
                  </a:lnTo>
                  <a:lnTo>
                    <a:pt x="46807" y="1162"/>
                  </a:lnTo>
                  <a:lnTo>
                    <a:pt x="46789" y="1287"/>
                  </a:lnTo>
                  <a:lnTo>
                    <a:pt x="46754" y="1413"/>
                  </a:lnTo>
                  <a:lnTo>
                    <a:pt x="46682" y="1520"/>
                  </a:lnTo>
                  <a:lnTo>
                    <a:pt x="46682" y="1520"/>
                  </a:lnTo>
                  <a:close/>
                  <a:moveTo>
                    <a:pt x="46360" y="25790"/>
                  </a:moveTo>
                  <a:lnTo>
                    <a:pt x="46360" y="25790"/>
                  </a:lnTo>
                  <a:lnTo>
                    <a:pt x="46342" y="25683"/>
                  </a:lnTo>
                  <a:lnTo>
                    <a:pt x="46360" y="25576"/>
                  </a:lnTo>
                  <a:lnTo>
                    <a:pt x="46360" y="25576"/>
                  </a:lnTo>
                  <a:lnTo>
                    <a:pt x="46396" y="25504"/>
                  </a:lnTo>
                  <a:lnTo>
                    <a:pt x="46450" y="25468"/>
                  </a:lnTo>
                  <a:lnTo>
                    <a:pt x="46521" y="25468"/>
                  </a:lnTo>
                  <a:lnTo>
                    <a:pt x="46593" y="25504"/>
                  </a:lnTo>
                  <a:lnTo>
                    <a:pt x="46593" y="25504"/>
                  </a:lnTo>
                  <a:lnTo>
                    <a:pt x="46682" y="25629"/>
                  </a:lnTo>
                  <a:lnTo>
                    <a:pt x="46682" y="25629"/>
                  </a:lnTo>
                  <a:lnTo>
                    <a:pt x="46754" y="25736"/>
                  </a:lnTo>
                  <a:lnTo>
                    <a:pt x="46789" y="25862"/>
                  </a:lnTo>
                  <a:lnTo>
                    <a:pt x="46807" y="25987"/>
                  </a:lnTo>
                  <a:lnTo>
                    <a:pt x="46807" y="26130"/>
                  </a:lnTo>
                  <a:lnTo>
                    <a:pt x="46807" y="26130"/>
                  </a:lnTo>
                  <a:lnTo>
                    <a:pt x="46718" y="26112"/>
                  </a:lnTo>
                  <a:lnTo>
                    <a:pt x="46646" y="26094"/>
                  </a:lnTo>
                  <a:lnTo>
                    <a:pt x="46575" y="26058"/>
                  </a:lnTo>
                  <a:lnTo>
                    <a:pt x="46503" y="26022"/>
                  </a:lnTo>
                  <a:lnTo>
                    <a:pt x="46450" y="25969"/>
                  </a:lnTo>
                  <a:lnTo>
                    <a:pt x="46414" y="25915"/>
                  </a:lnTo>
                  <a:lnTo>
                    <a:pt x="46378" y="25862"/>
                  </a:lnTo>
                  <a:lnTo>
                    <a:pt x="46360" y="25790"/>
                  </a:lnTo>
                  <a:lnTo>
                    <a:pt x="46360" y="257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31"/>
            <p:cNvSpPr/>
            <p:nvPr/>
          </p:nvSpPr>
          <p:spPr>
            <a:xfrm>
              <a:off x="296736" y="265575"/>
              <a:ext cx="8573304" cy="4610214"/>
            </a:xfrm>
            <a:custGeom>
              <a:avLst/>
              <a:gdLst/>
              <a:ahLst/>
              <a:cxnLst/>
              <a:rect l="l" t="t" r="r" b="b"/>
              <a:pathLst>
                <a:path w="49257" h="28364" extrusionOk="0">
                  <a:moveTo>
                    <a:pt x="49238" y="14531"/>
                  </a:moveTo>
                  <a:lnTo>
                    <a:pt x="49238" y="14531"/>
                  </a:lnTo>
                  <a:lnTo>
                    <a:pt x="49220" y="14191"/>
                  </a:lnTo>
                  <a:lnTo>
                    <a:pt x="49220" y="14191"/>
                  </a:lnTo>
                  <a:lnTo>
                    <a:pt x="49238" y="13834"/>
                  </a:lnTo>
                  <a:lnTo>
                    <a:pt x="49238" y="13834"/>
                  </a:lnTo>
                  <a:lnTo>
                    <a:pt x="49238" y="12797"/>
                  </a:lnTo>
                  <a:lnTo>
                    <a:pt x="49238" y="12797"/>
                  </a:lnTo>
                  <a:lnTo>
                    <a:pt x="49256" y="8580"/>
                  </a:lnTo>
                  <a:lnTo>
                    <a:pt x="49256" y="8580"/>
                  </a:lnTo>
                  <a:lnTo>
                    <a:pt x="49238" y="8311"/>
                  </a:lnTo>
                  <a:lnTo>
                    <a:pt x="49220" y="8043"/>
                  </a:lnTo>
                  <a:lnTo>
                    <a:pt x="49220" y="8043"/>
                  </a:lnTo>
                  <a:lnTo>
                    <a:pt x="49185" y="7811"/>
                  </a:lnTo>
                  <a:lnTo>
                    <a:pt x="49167" y="7579"/>
                  </a:lnTo>
                  <a:lnTo>
                    <a:pt x="49167" y="7579"/>
                  </a:lnTo>
                  <a:lnTo>
                    <a:pt x="49167" y="5917"/>
                  </a:lnTo>
                  <a:lnTo>
                    <a:pt x="49149" y="4844"/>
                  </a:lnTo>
                  <a:lnTo>
                    <a:pt x="49131" y="4451"/>
                  </a:lnTo>
                  <a:lnTo>
                    <a:pt x="49113" y="4255"/>
                  </a:lnTo>
                  <a:lnTo>
                    <a:pt x="49113" y="4255"/>
                  </a:lnTo>
                  <a:lnTo>
                    <a:pt x="49113" y="4201"/>
                  </a:lnTo>
                  <a:lnTo>
                    <a:pt x="49113" y="4129"/>
                  </a:lnTo>
                  <a:lnTo>
                    <a:pt x="49113" y="4129"/>
                  </a:lnTo>
                  <a:lnTo>
                    <a:pt x="49113" y="3826"/>
                  </a:lnTo>
                  <a:lnTo>
                    <a:pt x="49095" y="3504"/>
                  </a:lnTo>
                  <a:lnTo>
                    <a:pt x="49006" y="2878"/>
                  </a:lnTo>
                  <a:lnTo>
                    <a:pt x="49006" y="2878"/>
                  </a:lnTo>
                  <a:lnTo>
                    <a:pt x="48917" y="2360"/>
                  </a:lnTo>
                  <a:lnTo>
                    <a:pt x="48809" y="1824"/>
                  </a:lnTo>
                  <a:lnTo>
                    <a:pt x="48809" y="1824"/>
                  </a:lnTo>
                  <a:lnTo>
                    <a:pt x="48702" y="1466"/>
                  </a:lnTo>
                  <a:lnTo>
                    <a:pt x="48595" y="1127"/>
                  </a:lnTo>
                  <a:lnTo>
                    <a:pt x="48595" y="1127"/>
                  </a:lnTo>
                  <a:lnTo>
                    <a:pt x="48488" y="930"/>
                  </a:lnTo>
                  <a:lnTo>
                    <a:pt x="48398" y="716"/>
                  </a:lnTo>
                  <a:lnTo>
                    <a:pt x="48398" y="716"/>
                  </a:lnTo>
                  <a:lnTo>
                    <a:pt x="48345" y="627"/>
                  </a:lnTo>
                  <a:lnTo>
                    <a:pt x="48273" y="555"/>
                  </a:lnTo>
                  <a:lnTo>
                    <a:pt x="48184" y="484"/>
                  </a:lnTo>
                  <a:lnTo>
                    <a:pt x="48095" y="448"/>
                  </a:lnTo>
                  <a:lnTo>
                    <a:pt x="48095" y="448"/>
                  </a:lnTo>
                  <a:lnTo>
                    <a:pt x="47987" y="412"/>
                  </a:lnTo>
                  <a:lnTo>
                    <a:pt x="47898" y="358"/>
                  </a:lnTo>
                  <a:lnTo>
                    <a:pt x="47898" y="358"/>
                  </a:lnTo>
                  <a:lnTo>
                    <a:pt x="47612" y="269"/>
                  </a:lnTo>
                  <a:lnTo>
                    <a:pt x="47469" y="233"/>
                  </a:lnTo>
                  <a:lnTo>
                    <a:pt x="47326" y="215"/>
                  </a:lnTo>
                  <a:lnTo>
                    <a:pt x="47326" y="215"/>
                  </a:lnTo>
                  <a:lnTo>
                    <a:pt x="47094" y="180"/>
                  </a:lnTo>
                  <a:lnTo>
                    <a:pt x="46879" y="144"/>
                  </a:lnTo>
                  <a:lnTo>
                    <a:pt x="46647" y="108"/>
                  </a:lnTo>
                  <a:lnTo>
                    <a:pt x="46432" y="108"/>
                  </a:lnTo>
                  <a:lnTo>
                    <a:pt x="46432" y="108"/>
                  </a:lnTo>
                  <a:lnTo>
                    <a:pt x="46289" y="72"/>
                  </a:lnTo>
                  <a:lnTo>
                    <a:pt x="46147" y="55"/>
                  </a:lnTo>
                  <a:lnTo>
                    <a:pt x="45843" y="55"/>
                  </a:lnTo>
                  <a:lnTo>
                    <a:pt x="45843" y="55"/>
                  </a:lnTo>
                  <a:lnTo>
                    <a:pt x="45092" y="55"/>
                  </a:lnTo>
                  <a:lnTo>
                    <a:pt x="45092" y="55"/>
                  </a:lnTo>
                  <a:lnTo>
                    <a:pt x="44949" y="55"/>
                  </a:lnTo>
                  <a:lnTo>
                    <a:pt x="44824" y="37"/>
                  </a:lnTo>
                  <a:lnTo>
                    <a:pt x="44824" y="37"/>
                  </a:lnTo>
                  <a:lnTo>
                    <a:pt x="44681" y="19"/>
                  </a:lnTo>
                  <a:lnTo>
                    <a:pt x="44538" y="1"/>
                  </a:lnTo>
                  <a:lnTo>
                    <a:pt x="44395" y="19"/>
                  </a:lnTo>
                  <a:lnTo>
                    <a:pt x="44252" y="37"/>
                  </a:lnTo>
                  <a:lnTo>
                    <a:pt x="44252" y="37"/>
                  </a:lnTo>
                  <a:lnTo>
                    <a:pt x="43948" y="72"/>
                  </a:lnTo>
                  <a:lnTo>
                    <a:pt x="43662" y="108"/>
                  </a:lnTo>
                  <a:lnTo>
                    <a:pt x="43358" y="126"/>
                  </a:lnTo>
                  <a:lnTo>
                    <a:pt x="43073" y="144"/>
                  </a:lnTo>
                  <a:lnTo>
                    <a:pt x="43073" y="144"/>
                  </a:lnTo>
                  <a:lnTo>
                    <a:pt x="38890" y="126"/>
                  </a:lnTo>
                  <a:lnTo>
                    <a:pt x="38890" y="126"/>
                  </a:lnTo>
                  <a:lnTo>
                    <a:pt x="38319" y="126"/>
                  </a:lnTo>
                  <a:lnTo>
                    <a:pt x="37943" y="126"/>
                  </a:lnTo>
                  <a:lnTo>
                    <a:pt x="37747" y="144"/>
                  </a:lnTo>
                  <a:lnTo>
                    <a:pt x="37747" y="144"/>
                  </a:lnTo>
                  <a:lnTo>
                    <a:pt x="37550" y="162"/>
                  </a:lnTo>
                  <a:lnTo>
                    <a:pt x="37139" y="162"/>
                  </a:lnTo>
                  <a:lnTo>
                    <a:pt x="35888" y="180"/>
                  </a:lnTo>
                  <a:lnTo>
                    <a:pt x="34047" y="180"/>
                  </a:lnTo>
                  <a:lnTo>
                    <a:pt x="34047" y="180"/>
                  </a:lnTo>
                  <a:lnTo>
                    <a:pt x="23967" y="180"/>
                  </a:lnTo>
                  <a:lnTo>
                    <a:pt x="23967" y="180"/>
                  </a:lnTo>
                  <a:lnTo>
                    <a:pt x="23860" y="180"/>
                  </a:lnTo>
                  <a:lnTo>
                    <a:pt x="23860" y="180"/>
                  </a:lnTo>
                  <a:lnTo>
                    <a:pt x="23735" y="180"/>
                  </a:lnTo>
                  <a:lnTo>
                    <a:pt x="23735" y="180"/>
                  </a:lnTo>
                  <a:lnTo>
                    <a:pt x="15532" y="180"/>
                  </a:lnTo>
                  <a:lnTo>
                    <a:pt x="15532" y="180"/>
                  </a:lnTo>
                  <a:lnTo>
                    <a:pt x="14406" y="180"/>
                  </a:lnTo>
                  <a:lnTo>
                    <a:pt x="13655" y="162"/>
                  </a:lnTo>
                  <a:lnTo>
                    <a:pt x="13387" y="162"/>
                  </a:lnTo>
                  <a:lnTo>
                    <a:pt x="13262" y="144"/>
                  </a:lnTo>
                  <a:lnTo>
                    <a:pt x="13262" y="144"/>
                  </a:lnTo>
                  <a:lnTo>
                    <a:pt x="13226" y="126"/>
                  </a:lnTo>
                  <a:lnTo>
                    <a:pt x="13173" y="126"/>
                  </a:lnTo>
                  <a:lnTo>
                    <a:pt x="13048" y="126"/>
                  </a:lnTo>
                  <a:lnTo>
                    <a:pt x="13048" y="126"/>
                  </a:lnTo>
                  <a:lnTo>
                    <a:pt x="6185" y="144"/>
                  </a:lnTo>
                  <a:lnTo>
                    <a:pt x="6185" y="144"/>
                  </a:lnTo>
                  <a:lnTo>
                    <a:pt x="5881" y="126"/>
                  </a:lnTo>
                  <a:lnTo>
                    <a:pt x="5595" y="108"/>
                  </a:lnTo>
                  <a:lnTo>
                    <a:pt x="5309" y="72"/>
                  </a:lnTo>
                  <a:lnTo>
                    <a:pt x="5005" y="37"/>
                  </a:lnTo>
                  <a:lnTo>
                    <a:pt x="5005" y="37"/>
                  </a:lnTo>
                  <a:lnTo>
                    <a:pt x="4862" y="19"/>
                  </a:lnTo>
                  <a:lnTo>
                    <a:pt x="4719" y="1"/>
                  </a:lnTo>
                  <a:lnTo>
                    <a:pt x="4576" y="19"/>
                  </a:lnTo>
                  <a:lnTo>
                    <a:pt x="4433" y="37"/>
                  </a:lnTo>
                  <a:lnTo>
                    <a:pt x="4433" y="37"/>
                  </a:lnTo>
                  <a:lnTo>
                    <a:pt x="4290" y="55"/>
                  </a:lnTo>
                  <a:lnTo>
                    <a:pt x="4165" y="55"/>
                  </a:lnTo>
                  <a:lnTo>
                    <a:pt x="4165" y="55"/>
                  </a:lnTo>
                  <a:lnTo>
                    <a:pt x="3397" y="55"/>
                  </a:lnTo>
                  <a:lnTo>
                    <a:pt x="3397" y="55"/>
                  </a:lnTo>
                  <a:lnTo>
                    <a:pt x="3111" y="55"/>
                  </a:lnTo>
                  <a:lnTo>
                    <a:pt x="2968" y="72"/>
                  </a:lnTo>
                  <a:lnTo>
                    <a:pt x="2825" y="108"/>
                  </a:lnTo>
                  <a:lnTo>
                    <a:pt x="2825" y="108"/>
                  </a:lnTo>
                  <a:lnTo>
                    <a:pt x="2610" y="108"/>
                  </a:lnTo>
                  <a:lnTo>
                    <a:pt x="2378" y="144"/>
                  </a:lnTo>
                  <a:lnTo>
                    <a:pt x="2163" y="180"/>
                  </a:lnTo>
                  <a:lnTo>
                    <a:pt x="1931" y="215"/>
                  </a:lnTo>
                  <a:lnTo>
                    <a:pt x="1931" y="215"/>
                  </a:lnTo>
                  <a:lnTo>
                    <a:pt x="1788" y="233"/>
                  </a:lnTo>
                  <a:lnTo>
                    <a:pt x="1645" y="269"/>
                  </a:lnTo>
                  <a:lnTo>
                    <a:pt x="1359" y="358"/>
                  </a:lnTo>
                  <a:lnTo>
                    <a:pt x="1359" y="358"/>
                  </a:lnTo>
                  <a:lnTo>
                    <a:pt x="1252" y="412"/>
                  </a:lnTo>
                  <a:lnTo>
                    <a:pt x="1163" y="448"/>
                  </a:lnTo>
                  <a:lnTo>
                    <a:pt x="1163" y="448"/>
                  </a:lnTo>
                  <a:lnTo>
                    <a:pt x="1073" y="484"/>
                  </a:lnTo>
                  <a:lnTo>
                    <a:pt x="984" y="555"/>
                  </a:lnTo>
                  <a:lnTo>
                    <a:pt x="912" y="627"/>
                  </a:lnTo>
                  <a:lnTo>
                    <a:pt x="859" y="716"/>
                  </a:lnTo>
                  <a:lnTo>
                    <a:pt x="859" y="716"/>
                  </a:lnTo>
                  <a:lnTo>
                    <a:pt x="752" y="930"/>
                  </a:lnTo>
                  <a:lnTo>
                    <a:pt x="662" y="1127"/>
                  </a:lnTo>
                  <a:lnTo>
                    <a:pt x="662" y="1127"/>
                  </a:lnTo>
                  <a:lnTo>
                    <a:pt x="537" y="1466"/>
                  </a:lnTo>
                  <a:lnTo>
                    <a:pt x="448" y="1824"/>
                  </a:lnTo>
                  <a:lnTo>
                    <a:pt x="448" y="1824"/>
                  </a:lnTo>
                  <a:lnTo>
                    <a:pt x="341" y="2360"/>
                  </a:lnTo>
                  <a:lnTo>
                    <a:pt x="251" y="2878"/>
                  </a:lnTo>
                  <a:lnTo>
                    <a:pt x="251" y="2878"/>
                  </a:lnTo>
                  <a:lnTo>
                    <a:pt x="162" y="3504"/>
                  </a:lnTo>
                  <a:lnTo>
                    <a:pt x="126" y="3826"/>
                  </a:lnTo>
                  <a:lnTo>
                    <a:pt x="144" y="4129"/>
                  </a:lnTo>
                  <a:lnTo>
                    <a:pt x="144" y="4129"/>
                  </a:lnTo>
                  <a:lnTo>
                    <a:pt x="144" y="4201"/>
                  </a:lnTo>
                  <a:lnTo>
                    <a:pt x="144" y="4255"/>
                  </a:lnTo>
                  <a:lnTo>
                    <a:pt x="144" y="4255"/>
                  </a:lnTo>
                  <a:lnTo>
                    <a:pt x="108" y="4451"/>
                  </a:lnTo>
                  <a:lnTo>
                    <a:pt x="108" y="4844"/>
                  </a:lnTo>
                  <a:lnTo>
                    <a:pt x="90" y="5917"/>
                  </a:lnTo>
                  <a:lnTo>
                    <a:pt x="90" y="7579"/>
                  </a:lnTo>
                  <a:lnTo>
                    <a:pt x="90" y="7579"/>
                  </a:lnTo>
                  <a:lnTo>
                    <a:pt x="72" y="7811"/>
                  </a:lnTo>
                  <a:lnTo>
                    <a:pt x="37" y="8043"/>
                  </a:lnTo>
                  <a:lnTo>
                    <a:pt x="37" y="8043"/>
                  </a:lnTo>
                  <a:lnTo>
                    <a:pt x="1" y="8311"/>
                  </a:lnTo>
                  <a:lnTo>
                    <a:pt x="1" y="8580"/>
                  </a:lnTo>
                  <a:lnTo>
                    <a:pt x="1" y="8580"/>
                  </a:lnTo>
                  <a:lnTo>
                    <a:pt x="19" y="12797"/>
                  </a:lnTo>
                  <a:lnTo>
                    <a:pt x="19" y="12797"/>
                  </a:lnTo>
                  <a:lnTo>
                    <a:pt x="19" y="13834"/>
                  </a:lnTo>
                  <a:lnTo>
                    <a:pt x="19" y="13834"/>
                  </a:lnTo>
                  <a:lnTo>
                    <a:pt x="37" y="14191"/>
                  </a:lnTo>
                  <a:lnTo>
                    <a:pt x="37" y="14191"/>
                  </a:lnTo>
                  <a:lnTo>
                    <a:pt x="19" y="14531"/>
                  </a:lnTo>
                  <a:lnTo>
                    <a:pt x="19" y="14531"/>
                  </a:lnTo>
                  <a:lnTo>
                    <a:pt x="19" y="15568"/>
                  </a:lnTo>
                  <a:lnTo>
                    <a:pt x="19" y="15568"/>
                  </a:lnTo>
                  <a:lnTo>
                    <a:pt x="1" y="19803"/>
                  </a:lnTo>
                  <a:lnTo>
                    <a:pt x="1" y="19803"/>
                  </a:lnTo>
                  <a:lnTo>
                    <a:pt x="1" y="20053"/>
                  </a:lnTo>
                  <a:lnTo>
                    <a:pt x="37" y="20322"/>
                  </a:lnTo>
                  <a:lnTo>
                    <a:pt x="37" y="20322"/>
                  </a:lnTo>
                  <a:lnTo>
                    <a:pt x="72" y="20554"/>
                  </a:lnTo>
                  <a:lnTo>
                    <a:pt x="90" y="20804"/>
                  </a:lnTo>
                  <a:lnTo>
                    <a:pt x="90" y="20804"/>
                  </a:lnTo>
                  <a:lnTo>
                    <a:pt x="90" y="22448"/>
                  </a:lnTo>
                  <a:lnTo>
                    <a:pt x="108" y="23539"/>
                  </a:lnTo>
                  <a:lnTo>
                    <a:pt x="108" y="23914"/>
                  </a:lnTo>
                  <a:lnTo>
                    <a:pt x="144" y="24110"/>
                  </a:lnTo>
                  <a:lnTo>
                    <a:pt x="144" y="24110"/>
                  </a:lnTo>
                  <a:lnTo>
                    <a:pt x="144" y="24164"/>
                  </a:lnTo>
                  <a:lnTo>
                    <a:pt x="144" y="24236"/>
                  </a:lnTo>
                  <a:lnTo>
                    <a:pt x="144" y="24236"/>
                  </a:lnTo>
                  <a:lnTo>
                    <a:pt x="126" y="24557"/>
                  </a:lnTo>
                  <a:lnTo>
                    <a:pt x="162" y="24861"/>
                  </a:lnTo>
                  <a:lnTo>
                    <a:pt x="251" y="25487"/>
                  </a:lnTo>
                  <a:lnTo>
                    <a:pt x="251" y="25487"/>
                  </a:lnTo>
                  <a:lnTo>
                    <a:pt x="341" y="26023"/>
                  </a:lnTo>
                  <a:lnTo>
                    <a:pt x="448" y="26541"/>
                  </a:lnTo>
                  <a:lnTo>
                    <a:pt x="448" y="26541"/>
                  </a:lnTo>
                  <a:lnTo>
                    <a:pt x="537" y="26898"/>
                  </a:lnTo>
                  <a:lnTo>
                    <a:pt x="662" y="27238"/>
                  </a:lnTo>
                  <a:lnTo>
                    <a:pt x="662" y="27238"/>
                  </a:lnTo>
                  <a:lnTo>
                    <a:pt x="752" y="27435"/>
                  </a:lnTo>
                  <a:lnTo>
                    <a:pt x="859" y="27649"/>
                  </a:lnTo>
                  <a:lnTo>
                    <a:pt x="859" y="27649"/>
                  </a:lnTo>
                  <a:lnTo>
                    <a:pt x="912" y="27738"/>
                  </a:lnTo>
                  <a:lnTo>
                    <a:pt x="984" y="27810"/>
                  </a:lnTo>
                  <a:lnTo>
                    <a:pt x="1073" y="27881"/>
                  </a:lnTo>
                  <a:lnTo>
                    <a:pt x="1163" y="27917"/>
                  </a:lnTo>
                  <a:lnTo>
                    <a:pt x="1163" y="27917"/>
                  </a:lnTo>
                  <a:lnTo>
                    <a:pt x="1252" y="27953"/>
                  </a:lnTo>
                  <a:lnTo>
                    <a:pt x="1359" y="28007"/>
                  </a:lnTo>
                  <a:lnTo>
                    <a:pt x="1359" y="28007"/>
                  </a:lnTo>
                  <a:lnTo>
                    <a:pt x="1645" y="28096"/>
                  </a:lnTo>
                  <a:lnTo>
                    <a:pt x="1788" y="28132"/>
                  </a:lnTo>
                  <a:lnTo>
                    <a:pt x="1931" y="28149"/>
                  </a:lnTo>
                  <a:lnTo>
                    <a:pt x="1931" y="28149"/>
                  </a:lnTo>
                  <a:lnTo>
                    <a:pt x="2163" y="28185"/>
                  </a:lnTo>
                  <a:lnTo>
                    <a:pt x="2378" y="28221"/>
                  </a:lnTo>
                  <a:lnTo>
                    <a:pt x="2610" y="28257"/>
                  </a:lnTo>
                  <a:lnTo>
                    <a:pt x="2825" y="28275"/>
                  </a:lnTo>
                  <a:lnTo>
                    <a:pt x="2825" y="28275"/>
                  </a:lnTo>
                  <a:lnTo>
                    <a:pt x="2968" y="28292"/>
                  </a:lnTo>
                  <a:lnTo>
                    <a:pt x="3111" y="28310"/>
                  </a:lnTo>
                  <a:lnTo>
                    <a:pt x="3397" y="28310"/>
                  </a:lnTo>
                  <a:lnTo>
                    <a:pt x="3397" y="28310"/>
                  </a:lnTo>
                  <a:lnTo>
                    <a:pt x="4165" y="28310"/>
                  </a:lnTo>
                  <a:lnTo>
                    <a:pt x="4165" y="28310"/>
                  </a:lnTo>
                  <a:lnTo>
                    <a:pt x="4290" y="28328"/>
                  </a:lnTo>
                  <a:lnTo>
                    <a:pt x="4433" y="28346"/>
                  </a:lnTo>
                  <a:lnTo>
                    <a:pt x="4433" y="28346"/>
                  </a:lnTo>
                  <a:lnTo>
                    <a:pt x="4576" y="28364"/>
                  </a:lnTo>
                  <a:lnTo>
                    <a:pt x="4719" y="28364"/>
                  </a:lnTo>
                  <a:lnTo>
                    <a:pt x="4862" y="28364"/>
                  </a:lnTo>
                  <a:lnTo>
                    <a:pt x="5005" y="28346"/>
                  </a:lnTo>
                  <a:lnTo>
                    <a:pt x="5005" y="28346"/>
                  </a:lnTo>
                  <a:lnTo>
                    <a:pt x="5309" y="28292"/>
                  </a:lnTo>
                  <a:lnTo>
                    <a:pt x="5595" y="28257"/>
                  </a:lnTo>
                  <a:lnTo>
                    <a:pt x="5881" y="28239"/>
                  </a:lnTo>
                  <a:lnTo>
                    <a:pt x="6185" y="28221"/>
                  </a:lnTo>
                  <a:lnTo>
                    <a:pt x="6185" y="28221"/>
                  </a:lnTo>
                  <a:lnTo>
                    <a:pt x="10367" y="28239"/>
                  </a:lnTo>
                  <a:lnTo>
                    <a:pt x="10367" y="28239"/>
                  </a:lnTo>
                  <a:lnTo>
                    <a:pt x="10474" y="28239"/>
                  </a:lnTo>
                  <a:lnTo>
                    <a:pt x="10528" y="28239"/>
                  </a:lnTo>
                  <a:lnTo>
                    <a:pt x="10581" y="28221"/>
                  </a:lnTo>
                  <a:lnTo>
                    <a:pt x="10581" y="28221"/>
                  </a:lnTo>
                  <a:lnTo>
                    <a:pt x="10706" y="28203"/>
                  </a:lnTo>
                  <a:lnTo>
                    <a:pt x="10957" y="28203"/>
                  </a:lnTo>
                  <a:lnTo>
                    <a:pt x="11707" y="28185"/>
                  </a:lnTo>
                  <a:lnTo>
                    <a:pt x="12833" y="28185"/>
                  </a:lnTo>
                  <a:lnTo>
                    <a:pt x="12833" y="28185"/>
                  </a:lnTo>
                  <a:lnTo>
                    <a:pt x="19392" y="28203"/>
                  </a:lnTo>
                  <a:lnTo>
                    <a:pt x="19392" y="28203"/>
                  </a:lnTo>
                  <a:lnTo>
                    <a:pt x="19624" y="28185"/>
                  </a:lnTo>
                  <a:lnTo>
                    <a:pt x="19624" y="28185"/>
                  </a:lnTo>
                  <a:lnTo>
                    <a:pt x="19660" y="28167"/>
                  </a:lnTo>
                  <a:lnTo>
                    <a:pt x="19678" y="28149"/>
                  </a:lnTo>
                  <a:lnTo>
                    <a:pt x="19714" y="28132"/>
                  </a:lnTo>
                  <a:lnTo>
                    <a:pt x="19714" y="28096"/>
                  </a:lnTo>
                  <a:lnTo>
                    <a:pt x="19714" y="28096"/>
                  </a:lnTo>
                  <a:lnTo>
                    <a:pt x="19714" y="28042"/>
                  </a:lnTo>
                  <a:lnTo>
                    <a:pt x="19678" y="28007"/>
                  </a:lnTo>
                  <a:lnTo>
                    <a:pt x="19642" y="27989"/>
                  </a:lnTo>
                  <a:lnTo>
                    <a:pt x="19607" y="27971"/>
                  </a:lnTo>
                  <a:lnTo>
                    <a:pt x="19607" y="27971"/>
                  </a:lnTo>
                  <a:lnTo>
                    <a:pt x="19428" y="27971"/>
                  </a:lnTo>
                  <a:lnTo>
                    <a:pt x="19428" y="27971"/>
                  </a:lnTo>
                  <a:lnTo>
                    <a:pt x="12815" y="27989"/>
                  </a:lnTo>
                  <a:lnTo>
                    <a:pt x="12815" y="27989"/>
                  </a:lnTo>
                  <a:lnTo>
                    <a:pt x="10402" y="28007"/>
                  </a:lnTo>
                  <a:lnTo>
                    <a:pt x="10402" y="28007"/>
                  </a:lnTo>
                  <a:lnTo>
                    <a:pt x="8454" y="28024"/>
                  </a:lnTo>
                  <a:lnTo>
                    <a:pt x="8454" y="28024"/>
                  </a:lnTo>
                  <a:lnTo>
                    <a:pt x="6363" y="28042"/>
                  </a:lnTo>
                  <a:lnTo>
                    <a:pt x="6363" y="28042"/>
                  </a:lnTo>
                  <a:lnTo>
                    <a:pt x="5827" y="28042"/>
                  </a:lnTo>
                  <a:lnTo>
                    <a:pt x="5577" y="28060"/>
                  </a:lnTo>
                  <a:lnTo>
                    <a:pt x="5309" y="28114"/>
                  </a:lnTo>
                  <a:lnTo>
                    <a:pt x="5309" y="28114"/>
                  </a:lnTo>
                  <a:lnTo>
                    <a:pt x="5255" y="28132"/>
                  </a:lnTo>
                  <a:lnTo>
                    <a:pt x="5184" y="28132"/>
                  </a:lnTo>
                  <a:lnTo>
                    <a:pt x="5184" y="28132"/>
                  </a:lnTo>
                  <a:lnTo>
                    <a:pt x="4987" y="28114"/>
                  </a:lnTo>
                  <a:lnTo>
                    <a:pt x="4791" y="28114"/>
                  </a:lnTo>
                  <a:lnTo>
                    <a:pt x="4576" y="28114"/>
                  </a:lnTo>
                  <a:lnTo>
                    <a:pt x="4380" y="28078"/>
                  </a:lnTo>
                  <a:lnTo>
                    <a:pt x="4380" y="28078"/>
                  </a:lnTo>
                  <a:lnTo>
                    <a:pt x="4326" y="28060"/>
                  </a:lnTo>
                  <a:lnTo>
                    <a:pt x="4255" y="28060"/>
                  </a:lnTo>
                  <a:lnTo>
                    <a:pt x="4255" y="28060"/>
                  </a:lnTo>
                  <a:lnTo>
                    <a:pt x="3897" y="28060"/>
                  </a:lnTo>
                  <a:lnTo>
                    <a:pt x="3522" y="28078"/>
                  </a:lnTo>
                  <a:lnTo>
                    <a:pt x="3164" y="28060"/>
                  </a:lnTo>
                  <a:lnTo>
                    <a:pt x="2986" y="28042"/>
                  </a:lnTo>
                  <a:lnTo>
                    <a:pt x="2807" y="28024"/>
                  </a:lnTo>
                  <a:lnTo>
                    <a:pt x="2807" y="28024"/>
                  </a:lnTo>
                  <a:lnTo>
                    <a:pt x="2664" y="28024"/>
                  </a:lnTo>
                  <a:lnTo>
                    <a:pt x="2521" y="28007"/>
                  </a:lnTo>
                  <a:lnTo>
                    <a:pt x="2253" y="27953"/>
                  </a:lnTo>
                  <a:lnTo>
                    <a:pt x="2253" y="27953"/>
                  </a:lnTo>
                  <a:lnTo>
                    <a:pt x="2163" y="27935"/>
                  </a:lnTo>
                  <a:lnTo>
                    <a:pt x="2056" y="27917"/>
                  </a:lnTo>
                  <a:lnTo>
                    <a:pt x="2056" y="27917"/>
                  </a:lnTo>
                  <a:lnTo>
                    <a:pt x="1842" y="27899"/>
                  </a:lnTo>
                  <a:lnTo>
                    <a:pt x="1627" y="27828"/>
                  </a:lnTo>
                  <a:lnTo>
                    <a:pt x="1431" y="27756"/>
                  </a:lnTo>
                  <a:lnTo>
                    <a:pt x="1216" y="27667"/>
                  </a:lnTo>
                  <a:lnTo>
                    <a:pt x="1216" y="27667"/>
                  </a:lnTo>
                  <a:lnTo>
                    <a:pt x="1181" y="27631"/>
                  </a:lnTo>
                  <a:lnTo>
                    <a:pt x="1127" y="27595"/>
                  </a:lnTo>
                  <a:lnTo>
                    <a:pt x="1073" y="27506"/>
                  </a:lnTo>
                  <a:lnTo>
                    <a:pt x="1073" y="27506"/>
                  </a:lnTo>
                  <a:lnTo>
                    <a:pt x="895" y="27131"/>
                  </a:lnTo>
                  <a:lnTo>
                    <a:pt x="823" y="26934"/>
                  </a:lnTo>
                  <a:lnTo>
                    <a:pt x="752" y="26738"/>
                  </a:lnTo>
                  <a:lnTo>
                    <a:pt x="752" y="26738"/>
                  </a:lnTo>
                  <a:lnTo>
                    <a:pt x="662" y="26380"/>
                  </a:lnTo>
                  <a:lnTo>
                    <a:pt x="573" y="26005"/>
                  </a:lnTo>
                  <a:lnTo>
                    <a:pt x="573" y="26005"/>
                  </a:lnTo>
                  <a:lnTo>
                    <a:pt x="501" y="25504"/>
                  </a:lnTo>
                  <a:lnTo>
                    <a:pt x="430" y="25004"/>
                  </a:lnTo>
                  <a:lnTo>
                    <a:pt x="430" y="25004"/>
                  </a:lnTo>
                  <a:lnTo>
                    <a:pt x="394" y="24718"/>
                  </a:lnTo>
                  <a:lnTo>
                    <a:pt x="376" y="24432"/>
                  </a:lnTo>
                  <a:lnTo>
                    <a:pt x="376" y="24432"/>
                  </a:lnTo>
                  <a:lnTo>
                    <a:pt x="358" y="23717"/>
                  </a:lnTo>
                  <a:lnTo>
                    <a:pt x="341" y="22520"/>
                  </a:lnTo>
                  <a:lnTo>
                    <a:pt x="323" y="21304"/>
                  </a:lnTo>
                  <a:lnTo>
                    <a:pt x="305" y="20590"/>
                  </a:lnTo>
                  <a:lnTo>
                    <a:pt x="305" y="20590"/>
                  </a:lnTo>
                  <a:lnTo>
                    <a:pt x="287" y="20411"/>
                  </a:lnTo>
                  <a:lnTo>
                    <a:pt x="287" y="20411"/>
                  </a:lnTo>
                  <a:lnTo>
                    <a:pt x="233" y="20089"/>
                  </a:lnTo>
                  <a:lnTo>
                    <a:pt x="215" y="19767"/>
                  </a:lnTo>
                  <a:lnTo>
                    <a:pt x="215" y="19767"/>
                  </a:lnTo>
                  <a:lnTo>
                    <a:pt x="180" y="14334"/>
                  </a:lnTo>
                  <a:lnTo>
                    <a:pt x="180" y="14334"/>
                  </a:lnTo>
                  <a:lnTo>
                    <a:pt x="180" y="14174"/>
                  </a:lnTo>
                  <a:lnTo>
                    <a:pt x="180" y="14174"/>
                  </a:lnTo>
                  <a:lnTo>
                    <a:pt x="180" y="14031"/>
                  </a:lnTo>
                  <a:lnTo>
                    <a:pt x="180" y="14031"/>
                  </a:lnTo>
                  <a:lnTo>
                    <a:pt x="215" y="8597"/>
                  </a:lnTo>
                  <a:lnTo>
                    <a:pt x="215" y="8597"/>
                  </a:lnTo>
                  <a:lnTo>
                    <a:pt x="233" y="8276"/>
                  </a:lnTo>
                  <a:lnTo>
                    <a:pt x="287" y="7954"/>
                  </a:lnTo>
                  <a:lnTo>
                    <a:pt x="287" y="7954"/>
                  </a:lnTo>
                  <a:lnTo>
                    <a:pt x="305" y="7775"/>
                  </a:lnTo>
                  <a:lnTo>
                    <a:pt x="305" y="7775"/>
                  </a:lnTo>
                  <a:lnTo>
                    <a:pt x="323" y="7060"/>
                  </a:lnTo>
                  <a:lnTo>
                    <a:pt x="341" y="5845"/>
                  </a:lnTo>
                  <a:lnTo>
                    <a:pt x="358" y="4648"/>
                  </a:lnTo>
                  <a:lnTo>
                    <a:pt x="376" y="3933"/>
                  </a:lnTo>
                  <a:lnTo>
                    <a:pt x="376" y="3933"/>
                  </a:lnTo>
                  <a:lnTo>
                    <a:pt x="394" y="3647"/>
                  </a:lnTo>
                  <a:lnTo>
                    <a:pt x="430" y="3361"/>
                  </a:lnTo>
                  <a:lnTo>
                    <a:pt x="430" y="3361"/>
                  </a:lnTo>
                  <a:lnTo>
                    <a:pt x="501" y="2861"/>
                  </a:lnTo>
                  <a:lnTo>
                    <a:pt x="573" y="2360"/>
                  </a:lnTo>
                  <a:lnTo>
                    <a:pt x="573" y="2360"/>
                  </a:lnTo>
                  <a:lnTo>
                    <a:pt x="662" y="2003"/>
                  </a:lnTo>
                  <a:lnTo>
                    <a:pt x="752" y="1627"/>
                  </a:lnTo>
                  <a:lnTo>
                    <a:pt x="752" y="1627"/>
                  </a:lnTo>
                  <a:lnTo>
                    <a:pt x="823" y="1431"/>
                  </a:lnTo>
                  <a:lnTo>
                    <a:pt x="895" y="1234"/>
                  </a:lnTo>
                  <a:lnTo>
                    <a:pt x="1073" y="859"/>
                  </a:lnTo>
                  <a:lnTo>
                    <a:pt x="1073" y="859"/>
                  </a:lnTo>
                  <a:lnTo>
                    <a:pt x="1127" y="769"/>
                  </a:lnTo>
                  <a:lnTo>
                    <a:pt x="1181" y="734"/>
                  </a:lnTo>
                  <a:lnTo>
                    <a:pt x="1216" y="698"/>
                  </a:lnTo>
                  <a:lnTo>
                    <a:pt x="1216" y="698"/>
                  </a:lnTo>
                  <a:lnTo>
                    <a:pt x="1431" y="609"/>
                  </a:lnTo>
                  <a:lnTo>
                    <a:pt x="1627" y="537"/>
                  </a:lnTo>
                  <a:lnTo>
                    <a:pt x="1842" y="466"/>
                  </a:lnTo>
                  <a:lnTo>
                    <a:pt x="2056" y="448"/>
                  </a:lnTo>
                  <a:lnTo>
                    <a:pt x="2056" y="448"/>
                  </a:lnTo>
                  <a:lnTo>
                    <a:pt x="2163" y="430"/>
                  </a:lnTo>
                  <a:lnTo>
                    <a:pt x="2253" y="412"/>
                  </a:lnTo>
                  <a:lnTo>
                    <a:pt x="2253" y="412"/>
                  </a:lnTo>
                  <a:lnTo>
                    <a:pt x="2521" y="358"/>
                  </a:lnTo>
                  <a:lnTo>
                    <a:pt x="2664" y="341"/>
                  </a:lnTo>
                  <a:lnTo>
                    <a:pt x="2807" y="341"/>
                  </a:lnTo>
                  <a:lnTo>
                    <a:pt x="2807" y="341"/>
                  </a:lnTo>
                  <a:lnTo>
                    <a:pt x="2986" y="323"/>
                  </a:lnTo>
                  <a:lnTo>
                    <a:pt x="3164" y="305"/>
                  </a:lnTo>
                  <a:lnTo>
                    <a:pt x="3522" y="287"/>
                  </a:lnTo>
                  <a:lnTo>
                    <a:pt x="3897" y="305"/>
                  </a:lnTo>
                  <a:lnTo>
                    <a:pt x="4255" y="305"/>
                  </a:lnTo>
                  <a:lnTo>
                    <a:pt x="4255" y="305"/>
                  </a:lnTo>
                  <a:lnTo>
                    <a:pt x="4326" y="305"/>
                  </a:lnTo>
                  <a:lnTo>
                    <a:pt x="4380" y="287"/>
                  </a:lnTo>
                  <a:lnTo>
                    <a:pt x="4380" y="287"/>
                  </a:lnTo>
                  <a:lnTo>
                    <a:pt x="4576" y="251"/>
                  </a:lnTo>
                  <a:lnTo>
                    <a:pt x="4791" y="251"/>
                  </a:lnTo>
                  <a:lnTo>
                    <a:pt x="4987" y="251"/>
                  </a:lnTo>
                  <a:lnTo>
                    <a:pt x="5184" y="251"/>
                  </a:lnTo>
                  <a:lnTo>
                    <a:pt x="5184" y="251"/>
                  </a:lnTo>
                  <a:lnTo>
                    <a:pt x="5255" y="251"/>
                  </a:lnTo>
                  <a:lnTo>
                    <a:pt x="5309" y="251"/>
                  </a:lnTo>
                  <a:lnTo>
                    <a:pt x="5309" y="251"/>
                  </a:lnTo>
                  <a:lnTo>
                    <a:pt x="5577" y="305"/>
                  </a:lnTo>
                  <a:lnTo>
                    <a:pt x="5827" y="323"/>
                  </a:lnTo>
                  <a:lnTo>
                    <a:pt x="6363" y="323"/>
                  </a:lnTo>
                  <a:lnTo>
                    <a:pt x="6363" y="323"/>
                  </a:lnTo>
                  <a:lnTo>
                    <a:pt x="9491" y="341"/>
                  </a:lnTo>
                  <a:lnTo>
                    <a:pt x="9491" y="341"/>
                  </a:lnTo>
                  <a:lnTo>
                    <a:pt x="13101" y="358"/>
                  </a:lnTo>
                  <a:lnTo>
                    <a:pt x="13101" y="358"/>
                  </a:lnTo>
                  <a:lnTo>
                    <a:pt x="15514" y="376"/>
                  </a:lnTo>
                  <a:lnTo>
                    <a:pt x="15514" y="376"/>
                  </a:lnTo>
                  <a:lnTo>
                    <a:pt x="23771" y="394"/>
                  </a:lnTo>
                  <a:lnTo>
                    <a:pt x="23771" y="394"/>
                  </a:lnTo>
                  <a:lnTo>
                    <a:pt x="23860" y="394"/>
                  </a:lnTo>
                  <a:lnTo>
                    <a:pt x="23860" y="394"/>
                  </a:lnTo>
                  <a:lnTo>
                    <a:pt x="23932" y="394"/>
                  </a:lnTo>
                  <a:lnTo>
                    <a:pt x="23932" y="394"/>
                  </a:lnTo>
                  <a:lnTo>
                    <a:pt x="34047" y="376"/>
                  </a:lnTo>
                  <a:lnTo>
                    <a:pt x="34047" y="376"/>
                  </a:lnTo>
                  <a:lnTo>
                    <a:pt x="38837" y="358"/>
                  </a:lnTo>
                  <a:lnTo>
                    <a:pt x="38837" y="358"/>
                  </a:lnTo>
                  <a:lnTo>
                    <a:pt x="40803" y="341"/>
                  </a:lnTo>
                  <a:lnTo>
                    <a:pt x="40803" y="341"/>
                  </a:lnTo>
                  <a:lnTo>
                    <a:pt x="42894" y="323"/>
                  </a:lnTo>
                  <a:lnTo>
                    <a:pt x="42894" y="323"/>
                  </a:lnTo>
                  <a:lnTo>
                    <a:pt x="43412" y="323"/>
                  </a:lnTo>
                  <a:lnTo>
                    <a:pt x="43680" y="305"/>
                  </a:lnTo>
                  <a:lnTo>
                    <a:pt x="43948" y="251"/>
                  </a:lnTo>
                  <a:lnTo>
                    <a:pt x="43948" y="251"/>
                  </a:lnTo>
                  <a:lnTo>
                    <a:pt x="44002" y="251"/>
                  </a:lnTo>
                  <a:lnTo>
                    <a:pt x="44073" y="251"/>
                  </a:lnTo>
                  <a:lnTo>
                    <a:pt x="44073" y="251"/>
                  </a:lnTo>
                  <a:lnTo>
                    <a:pt x="44270" y="251"/>
                  </a:lnTo>
                  <a:lnTo>
                    <a:pt x="44467" y="251"/>
                  </a:lnTo>
                  <a:lnTo>
                    <a:pt x="44663" y="251"/>
                  </a:lnTo>
                  <a:lnTo>
                    <a:pt x="44878" y="287"/>
                  </a:lnTo>
                  <a:lnTo>
                    <a:pt x="44878" y="287"/>
                  </a:lnTo>
                  <a:lnTo>
                    <a:pt x="44931" y="305"/>
                  </a:lnTo>
                  <a:lnTo>
                    <a:pt x="45003" y="305"/>
                  </a:lnTo>
                  <a:lnTo>
                    <a:pt x="45003" y="305"/>
                  </a:lnTo>
                  <a:lnTo>
                    <a:pt x="45360" y="305"/>
                  </a:lnTo>
                  <a:lnTo>
                    <a:pt x="45718" y="287"/>
                  </a:lnTo>
                  <a:lnTo>
                    <a:pt x="46093" y="305"/>
                  </a:lnTo>
                  <a:lnTo>
                    <a:pt x="46272" y="323"/>
                  </a:lnTo>
                  <a:lnTo>
                    <a:pt x="46450" y="341"/>
                  </a:lnTo>
                  <a:lnTo>
                    <a:pt x="46450" y="341"/>
                  </a:lnTo>
                  <a:lnTo>
                    <a:pt x="46593" y="341"/>
                  </a:lnTo>
                  <a:lnTo>
                    <a:pt x="46718" y="358"/>
                  </a:lnTo>
                  <a:lnTo>
                    <a:pt x="47004" y="412"/>
                  </a:lnTo>
                  <a:lnTo>
                    <a:pt x="47004" y="412"/>
                  </a:lnTo>
                  <a:lnTo>
                    <a:pt x="47094" y="430"/>
                  </a:lnTo>
                  <a:lnTo>
                    <a:pt x="47201" y="448"/>
                  </a:lnTo>
                  <a:lnTo>
                    <a:pt x="47201" y="448"/>
                  </a:lnTo>
                  <a:lnTo>
                    <a:pt x="47415" y="466"/>
                  </a:lnTo>
                  <a:lnTo>
                    <a:pt x="47630" y="537"/>
                  </a:lnTo>
                  <a:lnTo>
                    <a:pt x="47826" y="609"/>
                  </a:lnTo>
                  <a:lnTo>
                    <a:pt x="48023" y="698"/>
                  </a:lnTo>
                  <a:lnTo>
                    <a:pt x="48023" y="698"/>
                  </a:lnTo>
                  <a:lnTo>
                    <a:pt x="48077" y="734"/>
                  </a:lnTo>
                  <a:lnTo>
                    <a:pt x="48112" y="769"/>
                  </a:lnTo>
                  <a:lnTo>
                    <a:pt x="48184" y="859"/>
                  </a:lnTo>
                  <a:lnTo>
                    <a:pt x="48184" y="859"/>
                  </a:lnTo>
                  <a:lnTo>
                    <a:pt x="48363" y="1234"/>
                  </a:lnTo>
                  <a:lnTo>
                    <a:pt x="48434" y="1431"/>
                  </a:lnTo>
                  <a:lnTo>
                    <a:pt x="48488" y="1627"/>
                  </a:lnTo>
                  <a:lnTo>
                    <a:pt x="48488" y="1627"/>
                  </a:lnTo>
                  <a:lnTo>
                    <a:pt x="48595" y="2003"/>
                  </a:lnTo>
                  <a:lnTo>
                    <a:pt x="48666" y="2360"/>
                  </a:lnTo>
                  <a:lnTo>
                    <a:pt x="48666" y="2360"/>
                  </a:lnTo>
                  <a:lnTo>
                    <a:pt x="48756" y="2861"/>
                  </a:lnTo>
                  <a:lnTo>
                    <a:pt x="48827" y="3361"/>
                  </a:lnTo>
                  <a:lnTo>
                    <a:pt x="48827" y="3361"/>
                  </a:lnTo>
                  <a:lnTo>
                    <a:pt x="48863" y="3647"/>
                  </a:lnTo>
                  <a:lnTo>
                    <a:pt x="48881" y="3933"/>
                  </a:lnTo>
                  <a:lnTo>
                    <a:pt x="48881" y="3933"/>
                  </a:lnTo>
                  <a:lnTo>
                    <a:pt x="48899" y="4648"/>
                  </a:lnTo>
                  <a:lnTo>
                    <a:pt x="48917" y="5845"/>
                  </a:lnTo>
                  <a:lnTo>
                    <a:pt x="48935" y="7060"/>
                  </a:lnTo>
                  <a:lnTo>
                    <a:pt x="48952" y="7775"/>
                  </a:lnTo>
                  <a:lnTo>
                    <a:pt x="48952" y="7775"/>
                  </a:lnTo>
                  <a:lnTo>
                    <a:pt x="48970" y="7954"/>
                  </a:lnTo>
                  <a:lnTo>
                    <a:pt x="48970" y="7954"/>
                  </a:lnTo>
                  <a:lnTo>
                    <a:pt x="49006" y="8276"/>
                  </a:lnTo>
                  <a:lnTo>
                    <a:pt x="49042" y="8597"/>
                  </a:lnTo>
                  <a:lnTo>
                    <a:pt x="49042" y="8597"/>
                  </a:lnTo>
                  <a:lnTo>
                    <a:pt x="49060" y="14031"/>
                  </a:lnTo>
                  <a:lnTo>
                    <a:pt x="49060" y="14031"/>
                  </a:lnTo>
                  <a:lnTo>
                    <a:pt x="49060" y="14191"/>
                  </a:lnTo>
                  <a:lnTo>
                    <a:pt x="49060" y="14191"/>
                  </a:lnTo>
                  <a:lnTo>
                    <a:pt x="49060" y="14334"/>
                  </a:lnTo>
                  <a:lnTo>
                    <a:pt x="49060" y="14334"/>
                  </a:lnTo>
                  <a:lnTo>
                    <a:pt x="49042" y="19767"/>
                  </a:lnTo>
                  <a:lnTo>
                    <a:pt x="49042" y="19767"/>
                  </a:lnTo>
                  <a:lnTo>
                    <a:pt x="49006" y="20089"/>
                  </a:lnTo>
                  <a:lnTo>
                    <a:pt x="48970" y="20411"/>
                  </a:lnTo>
                  <a:lnTo>
                    <a:pt x="48970" y="20411"/>
                  </a:lnTo>
                  <a:lnTo>
                    <a:pt x="48952" y="20590"/>
                  </a:lnTo>
                  <a:lnTo>
                    <a:pt x="48952" y="20590"/>
                  </a:lnTo>
                  <a:lnTo>
                    <a:pt x="48935" y="21304"/>
                  </a:lnTo>
                  <a:lnTo>
                    <a:pt x="48917" y="22520"/>
                  </a:lnTo>
                  <a:lnTo>
                    <a:pt x="48899" y="23717"/>
                  </a:lnTo>
                  <a:lnTo>
                    <a:pt x="48881" y="24432"/>
                  </a:lnTo>
                  <a:lnTo>
                    <a:pt x="48881" y="24432"/>
                  </a:lnTo>
                  <a:lnTo>
                    <a:pt x="48863" y="24718"/>
                  </a:lnTo>
                  <a:lnTo>
                    <a:pt x="48827" y="25004"/>
                  </a:lnTo>
                  <a:lnTo>
                    <a:pt x="48827" y="25004"/>
                  </a:lnTo>
                  <a:lnTo>
                    <a:pt x="48756" y="25504"/>
                  </a:lnTo>
                  <a:lnTo>
                    <a:pt x="48666" y="26005"/>
                  </a:lnTo>
                  <a:lnTo>
                    <a:pt x="48666" y="26005"/>
                  </a:lnTo>
                  <a:lnTo>
                    <a:pt x="48595" y="26380"/>
                  </a:lnTo>
                  <a:lnTo>
                    <a:pt x="48488" y="26738"/>
                  </a:lnTo>
                  <a:lnTo>
                    <a:pt x="48488" y="26738"/>
                  </a:lnTo>
                  <a:lnTo>
                    <a:pt x="48434" y="26934"/>
                  </a:lnTo>
                  <a:lnTo>
                    <a:pt x="48363" y="27131"/>
                  </a:lnTo>
                  <a:lnTo>
                    <a:pt x="48184" y="27506"/>
                  </a:lnTo>
                  <a:lnTo>
                    <a:pt x="48184" y="27506"/>
                  </a:lnTo>
                  <a:lnTo>
                    <a:pt x="48112" y="27595"/>
                  </a:lnTo>
                  <a:lnTo>
                    <a:pt x="48077" y="27631"/>
                  </a:lnTo>
                  <a:lnTo>
                    <a:pt x="48023" y="27667"/>
                  </a:lnTo>
                  <a:lnTo>
                    <a:pt x="48023" y="27667"/>
                  </a:lnTo>
                  <a:lnTo>
                    <a:pt x="47826" y="27756"/>
                  </a:lnTo>
                  <a:lnTo>
                    <a:pt x="47630" y="27828"/>
                  </a:lnTo>
                  <a:lnTo>
                    <a:pt x="47415" y="27899"/>
                  </a:lnTo>
                  <a:lnTo>
                    <a:pt x="47201" y="27917"/>
                  </a:lnTo>
                  <a:lnTo>
                    <a:pt x="47201" y="27917"/>
                  </a:lnTo>
                  <a:lnTo>
                    <a:pt x="47094" y="27935"/>
                  </a:lnTo>
                  <a:lnTo>
                    <a:pt x="47004" y="27953"/>
                  </a:lnTo>
                  <a:lnTo>
                    <a:pt x="47004" y="27953"/>
                  </a:lnTo>
                  <a:lnTo>
                    <a:pt x="46718" y="28007"/>
                  </a:lnTo>
                  <a:lnTo>
                    <a:pt x="46593" y="28024"/>
                  </a:lnTo>
                  <a:lnTo>
                    <a:pt x="46450" y="28024"/>
                  </a:lnTo>
                  <a:lnTo>
                    <a:pt x="46450" y="28024"/>
                  </a:lnTo>
                  <a:lnTo>
                    <a:pt x="46272" y="28042"/>
                  </a:lnTo>
                  <a:lnTo>
                    <a:pt x="46093" y="28060"/>
                  </a:lnTo>
                  <a:lnTo>
                    <a:pt x="45718" y="28078"/>
                  </a:lnTo>
                  <a:lnTo>
                    <a:pt x="45360" y="28060"/>
                  </a:lnTo>
                  <a:lnTo>
                    <a:pt x="45003" y="28060"/>
                  </a:lnTo>
                  <a:lnTo>
                    <a:pt x="45003" y="28060"/>
                  </a:lnTo>
                  <a:lnTo>
                    <a:pt x="44931" y="28060"/>
                  </a:lnTo>
                  <a:lnTo>
                    <a:pt x="44878" y="28078"/>
                  </a:lnTo>
                  <a:lnTo>
                    <a:pt x="44878" y="28078"/>
                  </a:lnTo>
                  <a:lnTo>
                    <a:pt x="44663" y="28114"/>
                  </a:lnTo>
                  <a:lnTo>
                    <a:pt x="44467" y="28114"/>
                  </a:lnTo>
                  <a:lnTo>
                    <a:pt x="44270" y="28114"/>
                  </a:lnTo>
                  <a:lnTo>
                    <a:pt x="44073" y="28132"/>
                  </a:lnTo>
                  <a:lnTo>
                    <a:pt x="44073" y="28132"/>
                  </a:lnTo>
                  <a:lnTo>
                    <a:pt x="44002" y="28132"/>
                  </a:lnTo>
                  <a:lnTo>
                    <a:pt x="43948" y="28114"/>
                  </a:lnTo>
                  <a:lnTo>
                    <a:pt x="43948" y="28114"/>
                  </a:lnTo>
                  <a:lnTo>
                    <a:pt x="43680" y="28060"/>
                  </a:lnTo>
                  <a:lnTo>
                    <a:pt x="43412" y="28042"/>
                  </a:lnTo>
                  <a:lnTo>
                    <a:pt x="42894" y="28042"/>
                  </a:lnTo>
                  <a:lnTo>
                    <a:pt x="42894" y="28042"/>
                  </a:lnTo>
                  <a:lnTo>
                    <a:pt x="40803" y="28024"/>
                  </a:lnTo>
                  <a:lnTo>
                    <a:pt x="40803" y="28024"/>
                  </a:lnTo>
                  <a:lnTo>
                    <a:pt x="38837" y="28007"/>
                  </a:lnTo>
                  <a:lnTo>
                    <a:pt x="38837" y="28007"/>
                  </a:lnTo>
                  <a:lnTo>
                    <a:pt x="36424" y="27989"/>
                  </a:lnTo>
                  <a:lnTo>
                    <a:pt x="36424" y="27989"/>
                  </a:lnTo>
                  <a:lnTo>
                    <a:pt x="29829" y="27971"/>
                  </a:lnTo>
                  <a:lnTo>
                    <a:pt x="29829" y="27971"/>
                  </a:lnTo>
                  <a:lnTo>
                    <a:pt x="29651" y="27971"/>
                  </a:lnTo>
                  <a:lnTo>
                    <a:pt x="29651" y="27971"/>
                  </a:lnTo>
                  <a:lnTo>
                    <a:pt x="29597" y="27989"/>
                  </a:lnTo>
                  <a:lnTo>
                    <a:pt x="29561" y="28007"/>
                  </a:lnTo>
                  <a:lnTo>
                    <a:pt x="29543" y="28042"/>
                  </a:lnTo>
                  <a:lnTo>
                    <a:pt x="29543" y="28096"/>
                  </a:lnTo>
                  <a:lnTo>
                    <a:pt x="29543" y="28096"/>
                  </a:lnTo>
                  <a:lnTo>
                    <a:pt x="29543" y="28132"/>
                  </a:lnTo>
                  <a:lnTo>
                    <a:pt x="29561" y="28149"/>
                  </a:lnTo>
                  <a:lnTo>
                    <a:pt x="29597" y="28167"/>
                  </a:lnTo>
                  <a:lnTo>
                    <a:pt x="29633" y="28185"/>
                  </a:lnTo>
                  <a:lnTo>
                    <a:pt x="29633" y="28185"/>
                  </a:lnTo>
                  <a:lnTo>
                    <a:pt x="29865" y="28203"/>
                  </a:lnTo>
                  <a:lnTo>
                    <a:pt x="29865" y="28203"/>
                  </a:lnTo>
                  <a:lnTo>
                    <a:pt x="36424" y="28185"/>
                  </a:lnTo>
                  <a:lnTo>
                    <a:pt x="36424" y="28185"/>
                  </a:lnTo>
                  <a:lnTo>
                    <a:pt x="37550" y="28185"/>
                  </a:lnTo>
                  <a:lnTo>
                    <a:pt x="38283" y="28203"/>
                  </a:lnTo>
                  <a:lnTo>
                    <a:pt x="38551" y="28203"/>
                  </a:lnTo>
                  <a:lnTo>
                    <a:pt x="38676" y="28221"/>
                  </a:lnTo>
                  <a:lnTo>
                    <a:pt x="38676" y="28221"/>
                  </a:lnTo>
                  <a:lnTo>
                    <a:pt x="38730" y="28239"/>
                  </a:lnTo>
                  <a:lnTo>
                    <a:pt x="38783" y="28239"/>
                  </a:lnTo>
                  <a:lnTo>
                    <a:pt x="38890" y="28239"/>
                  </a:lnTo>
                  <a:lnTo>
                    <a:pt x="38890" y="28239"/>
                  </a:lnTo>
                  <a:lnTo>
                    <a:pt x="43073" y="28221"/>
                  </a:lnTo>
                  <a:lnTo>
                    <a:pt x="43073" y="28221"/>
                  </a:lnTo>
                  <a:lnTo>
                    <a:pt x="43358" y="28239"/>
                  </a:lnTo>
                  <a:lnTo>
                    <a:pt x="43662" y="28257"/>
                  </a:lnTo>
                  <a:lnTo>
                    <a:pt x="43948" y="28292"/>
                  </a:lnTo>
                  <a:lnTo>
                    <a:pt x="44252" y="28346"/>
                  </a:lnTo>
                  <a:lnTo>
                    <a:pt x="44252" y="28346"/>
                  </a:lnTo>
                  <a:lnTo>
                    <a:pt x="44395" y="28364"/>
                  </a:lnTo>
                  <a:lnTo>
                    <a:pt x="44538" y="28364"/>
                  </a:lnTo>
                  <a:lnTo>
                    <a:pt x="44681" y="28364"/>
                  </a:lnTo>
                  <a:lnTo>
                    <a:pt x="44824" y="28346"/>
                  </a:lnTo>
                  <a:lnTo>
                    <a:pt x="44824" y="28346"/>
                  </a:lnTo>
                  <a:lnTo>
                    <a:pt x="44949" y="28328"/>
                  </a:lnTo>
                  <a:lnTo>
                    <a:pt x="45092" y="28310"/>
                  </a:lnTo>
                  <a:lnTo>
                    <a:pt x="45092" y="28310"/>
                  </a:lnTo>
                  <a:lnTo>
                    <a:pt x="45843" y="28310"/>
                  </a:lnTo>
                  <a:lnTo>
                    <a:pt x="45843" y="28310"/>
                  </a:lnTo>
                  <a:lnTo>
                    <a:pt x="46147" y="28310"/>
                  </a:lnTo>
                  <a:lnTo>
                    <a:pt x="46289" y="28292"/>
                  </a:lnTo>
                  <a:lnTo>
                    <a:pt x="46432" y="28275"/>
                  </a:lnTo>
                  <a:lnTo>
                    <a:pt x="46432" y="28275"/>
                  </a:lnTo>
                  <a:lnTo>
                    <a:pt x="46647" y="28257"/>
                  </a:lnTo>
                  <a:lnTo>
                    <a:pt x="46879" y="28221"/>
                  </a:lnTo>
                  <a:lnTo>
                    <a:pt x="47094" y="28185"/>
                  </a:lnTo>
                  <a:lnTo>
                    <a:pt x="47326" y="28149"/>
                  </a:lnTo>
                  <a:lnTo>
                    <a:pt x="47326" y="28149"/>
                  </a:lnTo>
                  <a:lnTo>
                    <a:pt x="47469" y="28132"/>
                  </a:lnTo>
                  <a:lnTo>
                    <a:pt x="47612" y="28096"/>
                  </a:lnTo>
                  <a:lnTo>
                    <a:pt x="47898" y="28007"/>
                  </a:lnTo>
                  <a:lnTo>
                    <a:pt x="47898" y="28007"/>
                  </a:lnTo>
                  <a:lnTo>
                    <a:pt x="47987" y="27953"/>
                  </a:lnTo>
                  <a:lnTo>
                    <a:pt x="48095" y="27917"/>
                  </a:lnTo>
                  <a:lnTo>
                    <a:pt x="48095" y="27917"/>
                  </a:lnTo>
                  <a:lnTo>
                    <a:pt x="48184" y="27881"/>
                  </a:lnTo>
                  <a:lnTo>
                    <a:pt x="48273" y="27810"/>
                  </a:lnTo>
                  <a:lnTo>
                    <a:pt x="48345" y="27738"/>
                  </a:lnTo>
                  <a:lnTo>
                    <a:pt x="48398" y="27649"/>
                  </a:lnTo>
                  <a:lnTo>
                    <a:pt x="48398" y="27649"/>
                  </a:lnTo>
                  <a:lnTo>
                    <a:pt x="48488" y="27435"/>
                  </a:lnTo>
                  <a:lnTo>
                    <a:pt x="48595" y="27238"/>
                  </a:lnTo>
                  <a:lnTo>
                    <a:pt x="48595" y="27238"/>
                  </a:lnTo>
                  <a:lnTo>
                    <a:pt x="48702" y="26898"/>
                  </a:lnTo>
                  <a:lnTo>
                    <a:pt x="48809" y="26541"/>
                  </a:lnTo>
                  <a:lnTo>
                    <a:pt x="48809" y="26541"/>
                  </a:lnTo>
                  <a:lnTo>
                    <a:pt x="48917" y="26023"/>
                  </a:lnTo>
                  <a:lnTo>
                    <a:pt x="49006" y="25487"/>
                  </a:lnTo>
                  <a:lnTo>
                    <a:pt x="49006" y="25487"/>
                  </a:lnTo>
                  <a:lnTo>
                    <a:pt x="49095" y="24861"/>
                  </a:lnTo>
                  <a:lnTo>
                    <a:pt x="49113" y="24557"/>
                  </a:lnTo>
                  <a:lnTo>
                    <a:pt x="49113" y="24236"/>
                  </a:lnTo>
                  <a:lnTo>
                    <a:pt x="49113" y="24236"/>
                  </a:lnTo>
                  <a:lnTo>
                    <a:pt x="49113" y="24164"/>
                  </a:lnTo>
                  <a:lnTo>
                    <a:pt x="49113" y="24110"/>
                  </a:lnTo>
                  <a:lnTo>
                    <a:pt x="49113" y="24110"/>
                  </a:lnTo>
                  <a:lnTo>
                    <a:pt x="49131" y="23914"/>
                  </a:lnTo>
                  <a:lnTo>
                    <a:pt x="49149" y="23539"/>
                  </a:lnTo>
                  <a:lnTo>
                    <a:pt x="49167" y="22448"/>
                  </a:lnTo>
                  <a:lnTo>
                    <a:pt x="49167" y="20804"/>
                  </a:lnTo>
                  <a:lnTo>
                    <a:pt x="49167" y="20804"/>
                  </a:lnTo>
                  <a:lnTo>
                    <a:pt x="49185" y="20554"/>
                  </a:lnTo>
                  <a:lnTo>
                    <a:pt x="49220" y="20322"/>
                  </a:lnTo>
                  <a:lnTo>
                    <a:pt x="49220" y="20322"/>
                  </a:lnTo>
                  <a:lnTo>
                    <a:pt x="49238" y="20053"/>
                  </a:lnTo>
                  <a:lnTo>
                    <a:pt x="49256" y="19803"/>
                  </a:lnTo>
                  <a:lnTo>
                    <a:pt x="49256" y="19803"/>
                  </a:lnTo>
                  <a:lnTo>
                    <a:pt x="49238" y="15568"/>
                  </a:lnTo>
                  <a:lnTo>
                    <a:pt x="49238" y="15568"/>
                  </a:lnTo>
                  <a:lnTo>
                    <a:pt x="49238" y="14531"/>
                  </a:lnTo>
                  <a:lnTo>
                    <a:pt x="49238" y="1453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31"/>
            <p:cNvSpPr/>
            <p:nvPr/>
          </p:nvSpPr>
          <p:spPr>
            <a:xfrm>
              <a:off x="8113931" y="4596876"/>
              <a:ext cx="252028" cy="66965"/>
            </a:xfrm>
            <a:custGeom>
              <a:avLst/>
              <a:gdLst/>
              <a:ahLst/>
              <a:cxnLst/>
              <a:rect l="l" t="t" r="r" b="b"/>
              <a:pathLst>
                <a:path w="1448" h="412" extrusionOk="0">
                  <a:moveTo>
                    <a:pt x="72" y="376"/>
                  </a:moveTo>
                  <a:lnTo>
                    <a:pt x="72" y="376"/>
                  </a:lnTo>
                  <a:lnTo>
                    <a:pt x="143" y="393"/>
                  </a:lnTo>
                  <a:lnTo>
                    <a:pt x="233" y="411"/>
                  </a:lnTo>
                  <a:lnTo>
                    <a:pt x="322" y="411"/>
                  </a:lnTo>
                  <a:lnTo>
                    <a:pt x="411" y="393"/>
                  </a:lnTo>
                  <a:lnTo>
                    <a:pt x="411" y="393"/>
                  </a:lnTo>
                  <a:lnTo>
                    <a:pt x="608" y="340"/>
                  </a:lnTo>
                  <a:lnTo>
                    <a:pt x="822" y="322"/>
                  </a:lnTo>
                  <a:lnTo>
                    <a:pt x="1019" y="286"/>
                  </a:lnTo>
                  <a:lnTo>
                    <a:pt x="1216" y="268"/>
                  </a:lnTo>
                  <a:lnTo>
                    <a:pt x="1216" y="268"/>
                  </a:lnTo>
                  <a:lnTo>
                    <a:pt x="1305" y="250"/>
                  </a:lnTo>
                  <a:lnTo>
                    <a:pt x="1394" y="215"/>
                  </a:lnTo>
                  <a:lnTo>
                    <a:pt x="1394" y="215"/>
                  </a:lnTo>
                  <a:lnTo>
                    <a:pt x="1430" y="179"/>
                  </a:lnTo>
                  <a:lnTo>
                    <a:pt x="1448" y="125"/>
                  </a:lnTo>
                  <a:lnTo>
                    <a:pt x="1448" y="125"/>
                  </a:lnTo>
                  <a:lnTo>
                    <a:pt x="1448" y="90"/>
                  </a:lnTo>
                  <a:lnTo>
                    <a:pt x="1430" y="54"/>
                  </a:lnTo>
                  <a:lnTo>
                    <a:pt x="1412" y="36"/>
                  </a:lnTo>
                  <a:lnTo>
                    <a:pt x="1376" y="18"/>
                  </a:lnTo>
                  <a:lnTo>
                    <a:pt x="1376" y="18"/>
                  </a:lnTo>
                  <a:lnTo>
                    <a:pt x="1216" y="0"/>
                  </a:lnTo>
                  <a:lnTo>
                    <a:pt x="1216" y="0"/>
                  </a:lnTo>
                  <a:lnTo>
                    <a:pt x="1019" y="18"/>
                  </a:lnTo>
                  <a:lnTo>
                    <a:pt x="805" y="36"/>
                  </a:lnTo>
                  <a:lnTo>
                    <a:pt x="608" y="72"/>
                  </a:lnTo>
                  <a:lnTo>
                    <a:pt x="394" y="125"/>
                  </a:lnTo>
                  <a:lnTo>
                    <a:pt x="394" y="125"/>
                  </a:lnTo>
                  <a:lnTo>
                    <a:pt x="251" y="143"/>
                  </a:lnTo>
                  <a:lnTo>
                    <a:pt x="108" y="179"/>
                  </a:lnTo>
                  <a:lnTo>
                    <a:pt x="108" y="179"/>
                  </a:lnTo>
                  <a:lnTo>
                    <a:pt x="54" y="197"/>
                  </a:lnTo>
                  <a:lnTo>
                    <a:pt x="18" y="250"/>
                  </a:lnTo>
                  <a:lnTo>
                    <a:pt x="18" y="250"/>
                  </a:lnTo>
                  <a:lnTo>
                    <a:pt x="0" y="286"/>
                  </a:lnTo>
                  <a:lnTo>
                    <a:pt x="18" y="322"/>
                  </a:lnTo>
                  <a:lnTo>
                    <a:pt x="36" y="358"/>
                  </a:lnTo>
                  <a:lnTo>
                    <a:pt x="72" y="376"/>
                  </a:lnTo>
                  <a:lnTo>
                    <a:pt x="72" y="376"/>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31"/>
            <p:cNvSpPr/>
            <p:nvPr/>
          </p:nvSpPr>
          <p:spPr>
            <a:xfrm>
              <a:off x="8558808" y="4198821"/>
              <a:ext cx="65444" cy="232591"/>
            </a:xfrm>
            <a:custGeom>
              <a:avLst/>
              <a:gdLst/>
              <a:ahLst/>
              <a:cxnLst/>
              <a:rect l="l" t="t" r="r" b="b"/>
              <a:pathLst>
                <a:path w="376" h="1431" extrusionOk="0">
                  <a:moveTo>
                    <a:pt x="36" y="591"/>
                  </a:moveTo>
                  <a:lnTo>
                    <a:pt x="36" y="591"/>
                  </a:lnTo>
                  <a:lnTo>
                    <a:pt x="125" y="948"/>
                  </a:lnTo>
                  <a:lnTo>
                    <a:pt x="161" y="1305"/>
                  </a:lnTo>
                  <a:lnTo>
                    <a:pt x="161" y="1305"/>
                  </a:lnTo>
                  <a:lnTo>
                    <a:pt x="179" y="1341"/>
                  </a:lnTo>
                  <a:lnTo>
                    <a:pt x="197" y="1395"/>
                  </a:lnTo>
                  <a:lnTo>
                    <a:pt x="215" y="1413"/>
                  </a:lnTo>
                  <a:lnTo>
                    <a:pt x="268" y="1431"/>
                  </a:lnTo>
                  <a:lnTo>
                    <a:pt x="268" y="1431"/>
                  </a:lnTo>
                  <a:lnTo>
                    <a:pt x="304" y="1431"/>
                  </a:lnTo>
                  <a:lnTo>
                    <a:pt x="340" y="1395"/>
                  </a:lnTo>
                  <a:lnTo>
                    <a:pt x="357" y="1359"/>
                  </a:lnTo>
                  <a:lnTo>
                    <a:pt x="375" y="1288"/>
                  </a:lnTo>
                  <a:lnTo>
                    <a:pt x="375" y="1288"/>
                  </a:lnTo>
                  <a:lnTo>
                    <a:pt x="375" y="1127"/>
                  </a:lnTo>
                  <a:lnTo>
                    <a:pt x="357" y="948"/>
                  </a:lnTo>
                  <a:lnTo>
                    <a:pt x="357" y="948"/>
                  </a:lnTo>
                  <a:lnTo>
                    <a:pt x="268" y="555"/>
                  </a:lnTo>
                  <a:lnTo>
                    <a:pt x="179" y="162"/>
                  </a:lnTo>
                  <a:lnTo>
                    <a:pt x="179" y="162"/>
                  </a:lnTo>
                  <a:lnTo>
                    <a:pt x="143" y="72"/>
                  </a:lnTo>
                  <a:lnTo>
                    <a:pt x="143" y="72"/>
                  </a:lnTo>
                  <a:lnTo>
                    <a:pt x="107" y="19"/>
                  </a:lnTo>
                  <a:lnTo>
                    <a:pt x="89" y="1"/>
                  </a:lnTo>
                  <a:lnTo>
                    <a:pt x="54" y="19"/>
                  </a:lnTo>
                  <a:lnTo>
                    <a:pt x="54" y="19"/>
                  </a:lnTo>
                  <a:lnTo>
                    <a:pt x="18" y="37"/>
                  </a:lnTo>
                  <a:lnTo>
                    <a:pt x="0" y="90"/>
                  </a:lnTo>
                  <a:lnTo>
                    <a:pt x="0" y="90"/>
                  </a:lnTo>
                  <a:lnTo>
                    <a:pt x="0" y="126"/>
                  </a:lnTo>
                  <a:lnTo>
                    <a:pt x="18" y="162"/>
                  </a:lnTo>
                  <a:lnTo>
                    <a:pt x="18" y="162"/>
                  </a:lnTo>
                  <a:lnTo>
                    <a:pt x="18" y="305"/>
                  </a:lnTo>
                  <a:lnTo>
                    <a:pt x="18" y="305"/>
                  </a:lnTo>
                  <a:lnTo>
                    <a:pt x="18" y="305"/>
                  </a:lnTo>
                  <a:lnTo>
                    <a:pt x="18" y="448"/>
                  </a:lnTo>
                  <a:lnTo>
                    <a:pt x="36" y="591"/>
                  </a:lnTo>
                  <a:lnTo>
                    <a:pt x="36" y="59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31"/>
            <p:cNvSpPr/>
            <p:nvPr/>
          </p:nvSpPr>
          <p:spPr>
            <a:xfrm>
              <a:off x="8344028" y="4257010"/>
              <a:ext cx="112264" cy="151160"/>
            </a:xfrm>
            <a:custGeom>
              <a:avLst/>
              <a:gdLst/>
              <a:ahLst/>
              <a:cxnLst/>
              <a:rect l="l" t="t" r="r" b="b"/>
              <a:pathLst>
                <a:path w="645" h="930" extrusionOk="0">
                  <a:moveTo>
                    <a:pt x="483" y="912"/>
                  </a:moveTo>
                  <a:lnTo>
                    <a:pt x="483" y="912"/>
                  </a:lnTo>
                  <a:lnTo>
                    <a:pt x="519" y="930"/>
                  </a:lnTo>
                  <a:lnTo>
                    <a:pt x="573" y="930"/>
                  </a:lnTo>
                  <a:lnTo>
                    <a:pt x="573" y="930"/>
                  </a:lnTo>
                  <a:lnTo>
                    <a:pt x="609" y="894"/>
                  </a:lnTo>
                  <a:lnTo>
                    <a:pt x="644" y="840"/>
                  </a:lnTo>
                  <a:lnTo>
                    <a:pt x="644" y="840"/>
                  </a:lnTo>
                  <a:lnTo>
                    <a:pt x="644" y="769"/>
                  </a:lnTo>
                  <a:lnTo>
                    <a:pt x="626" y="679"/>
                  </a:lnTo>
                  <a:lnTo>
                    <a:pt x="626" y="679"/>
                  </a:lnTo>
                  <a:lnTo>
                    <a:pt x="519" y="483"/>
                  </a:lnTo>
                  <a:lnTo>
                    <a:pt x="394" y="304"/>
                  </a:lnTo>
                  <a:lnTo>
                    <a:pt x="251" y="161"/>
                  </a:lnTo>
                  <a:lnTo>
                    <a:pt x="108" y="18"/>
                  </a:lnTo>
                  <a:lnTo>
                    <a:pt x="108" y="18"/>
                  </a:lnTo>
                  <a:lnTo>
                    <a:pt x="72" y="0"/>
                  </a:lnTo>
                  <a:lnTo>
                    <a:pt x="37" y="0"/>
                  </a:lnTo>
                  <a:lnTo>
                    <a:pt x="37" y="0"/>
                  </a:lnTo>
                  <a:lnTo>
                    <a:pt x="1" y="36"/>
                  </a:lnTo>
                  <a:lnTo>
                    <a:pt x="1" y="72"/>
                  </a:lnTo>
                  <a:lnTo>
                    <a:pt x="1" y="72"/>
                  </a:lnTo>
                  <a:lnTo>
                    <a:pt x="37" y="233"/>
                  </a:lnTo>
                  <a:lnTo>
                    <a:pt x="54" y="304"/>
                  </a:lnTo>
                  <a:lnTo>
                    <a:pt x="90" y="358"/>
                  </a:lnTo>
                  <a:lnTo>
                    <a:pt x="90" y="358"/>
                  </a:lnTo>
                  <a:lnTo>
                    <a:pt x="180" y="465"/>
                  </a:lnTo>
                  <a:lnTo>
                    <a:pt x="269" y="572"/>
                  </a:lnTo>
                  <a:lnTo>
                    <a:pt x="412" y="804"/>
                  </a:lnTo>
                  <a:lnTo>
                    <a:pt x="412" y="804"/>
                  </a:lnTo>
                  <a:lnTo>
                    <a:pt x="483" y="912"/>
                  </a:lnTo>
                  <a:lnTo>
                    <a:pt x="483" y="912"/>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31"/>
            <p:cNvSpPr/>
            <p:nvPr/>
          </p:nvSpPr>
          <p:spPr>
            <a:xfrm>
              <a:off x="8210356" y="4416784"/>
              <a:ext cx="161869" cy="58188"/>
            </a:xfrm>
            <a:custGeom>
              <a:avLst/>
              <a:gdLst/>
              <a:ahLst/>
              <a:cxnLst/>
              <a:rect l="l" t="t" r="r" b="b"/>
              <a:pathLst>
                <a:path w="930" h="358" extrusionOk="0">
                  <a:moveTo>
                    <a:pt x="429" y="0"/>
                  </a:moveTo>
                  <a:lnTo>
                    <a:pt x="429" y="0"/>
                  </a:lnTo>
                  <a:lnTo>
                    <a:pt x="322" y="0"/>
                  </a:lnTo>
                  <a:lnTo>
                    <a:pt x="215" y="18"/>
                  </a:lnTo>
                  <a:lnTo>
                    <a:pt x="108" y="54"/>
                  </a:lnTo>
                  <a:lnTo>
                    <a:pt x="0" y="107"/>
                  </a:lnTo>
                  <a:lnTo>
                    <a:pt x="0" y="107"/>
                  </a:lnTo>
                  <a:lnTo>
                    <a:pt x="54" y="161"/>
                  </a:lnTo>
                  <a:lnTo>
                    <a:pt x="125" y="197"/>
                  </a:lnTo>
                  <a:lnTo>
                    <a:pt x="251" y="233"/>
                  </a:lnTo>
                  <a:lnTo>
                    <a:pt x="251" y="233"/>
                  </a:lnTo>
                  <a:lnTo>
                    <a:pt x="501" y="268"/>
                  </a:lnTo>
                  <a:lnTo>
                    <a:pt x="608" y="304"/>
                  </a:lnTo>
                  <a:lnTo>
                    <a:pt x="733" y="358"/>
                  </a:lnTo>
                  <a:lnTo>
                    <a:pt x="733" y="358"/>
                  </a:lnTo>
                  <a:lnTo>
                    <a:pt x="787" y="358"/>
                  </a:lnTo>
                  <a:lnTo>
                    <a:pt x="787" y="358"/>
                  </a:lnTo>
                  <a:lnTo>
                    <a:pt x="822" y="358"/>
                  </a:lnTo>
                  <a:lnTo>
                    <a:pt x="858" y="358"/>
                  </a:lnTo>
                  <a:lnTo>
                    <a:pt x="894" y="322"/>
                  </a:lnTo>
                  <a:lnTo>
                    <a:pt x="912" y="286"/>
                  </a:lnTo>
                  <a:lnTo>
                    <a:pt x="912" y="286"/>
                  </a:lnTo>
                  <a:lnTo>
                    <a:pt x="930" y="233"/>
                  </a:lnTo>
                  <a:lnTo>
                    <a:pt x="912" y="197"/>
                  </a:lnTo>
                  <a:lnTo>
                    <a:pt x="894" y="161"/>
                  </a:lnTo>
                  <a:lnTo>
                    <a:pt x="858" y="125"/>
                  </a:lnTo>
                  <a:lnTo>
                    <a:pt x="858" y="125"/>
                  </a:lnTo>
                  <a:lnTo>
                    <a:pt x="662" y="54"/>
                  </a:lnTo>
                  <a:lnTo>
                    <a:pt x="554" y="18"/>
                  </a:lnTo>
                  <a:lnTo>
                    <a:pt x="429" y="0"/>
                  </a:lnTo>
                  <a:lnTo>
                    <a:pt x="429"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31"/>
            <p:cNvSpPr/>
            <p:nvPr/>
          </p:nvSpPr>
          <p:spPr>
            <a:xfrm>
              <a:off x="8113931" y="477686"/>
              <a:ext cx="252028" cy="66965"/>
            </a:xfrm>
            <a:custGeom>
              <a:avLst/>
              <a:gdLst/>
              <a:ahLst/>
              <a:cxnLst/>
              <a:rect l="l" t="t" r="r" b="b"/>
              <a:pathLst>
                <a:path w="1448" h="412" extrusionOk="0">
                  <a:moveTo>
                    <a:pt x="1394" y="197"/>
                  </a:moveTo>
                  <a:lnTo>
                    <a:pt x="1394" y="197"/>
                  </a:lnTo>
                  <a:lnTo>
                    <a:pt x="1305" y="161"/>
                  </a:lnTo>
                  <a:lnTo>
                    <a:pt x="1216" y="144"/>
                  </a:lnTo>
                  <a:lnTo>
                    <a:pt x="1216" y="144"/>
                  </a:lnTo>
                  <a:lnTo>
                    <a:pt x="1019" y="126"/>
                  </a:lnTo>
                  <a:lnTo>
                    <a:pt x="822" y="108"/>
                  </a:lnTo>
                  <a:lnTo>
                    <a:pt x="608" y="72"/>
                  </a:lnTo>
                  <a:lnTo>
                    <a:pt x="411" y="19"/>
                  </a:lnTo>
                  <a:lnTo>
                    <a:pt x="411" y="19"/>
                  </a:lnTo>
                  <a:lnTo>
                    <a:pt x="322" y="1"/>
                  </a:lnTo>
                  <a:lnTo>
                    <a:pt x="233" y="1"/>
                  </a:lnTo>
                  <a:lnTo>
                    <a:pt x="143" y="19"/>
                  </a:lnTo>
                  <a:lnTo>
                    <a:pt x="72" y="36"/>
                  </a:lnTo>
                  <a:lnTo>
                    <a:pt x="72" y="36"/>
                  </a:lnTo>
                  <a:lnTo>
                    <a:pt x="36" y="72"/>
                  </a:lnTo>
                  <a:lnTo>
                    <a:pt x="18" y="90"/>
                  </a:lnTo>
                  <a:lnTo>
                    <a:pt x="0" y="126"/>
                  </a:lnTo>
                  <a:lnTo>
                    <a:pt x="18" y="161"/>
                  </a:lnTo>
                  <a:lnTo>
                    <a:pt x="18" y="161"/>
                  </a:lnTo>
                  <a:lnTo>
                    <a:pt x="54" y="215"/>
                  </a:lnTo>
                  <a:lnTo>
                    <a:pt x="108" y="251"/>
                  </a:lnTo>
                  <a:lnTo>
                    <a:pt x="108" y="251"/>
                  </a:lnTo>
                  <a:lnTo>
                    <a:pt x="251" y="269"/>
                  </a:lnTo>
                  <a:lnTo>
                    <a:pt x="394" y="304"/>
                  </a:lnTo>
                  <a:lnTo>
                    <a:pt x="394" y="304"/>
                  </a:lnTo>
                  <a:lnTo>
                    <a:pt x="608" y="340"/>
                  </a:lnTo>
                  <a:lnTo>
                    <a:pt x="805" y="376"/>
                  </a:lnTo>
                  <a:lnTo>
                    <a:pt x="1019" y="394"/>
                  </a:lnTo>
                  <a:lnTo>
                    <a:pt x="1216" y="412"/>
                  </a:lnTo>
                  <a:lnTo>
                    <a:pt x="1216" y="412"/>
                  </a:lnTo>
                  <a:lnTo>
                    <a:pt x="1376" y="394"/>
                  </a:lnTo>
                  <a:lnTo>
                    <a:pt x="1376" y="394"/>
                  </a:lnTo>
                  <a:lnTo>
                    <a:pt x="1412" y="376"/>
                  </a:lnTo>
                  <a:lnTo>
                    <a:pt x="1430" y="358"/>
                  </a:lnTo>
                  <a:lnTo>
                    <a:pt x="1448" y="322"/>
                  </a:lnTo>
                  <a:lnTo>
                    <a:pt x="1448" y="287"/>
                  </a:lnTo>
                  <a:lnTo>
                    <a:pt x="1448" y="287"/>
                  </a:lnTo>
                  <a:lnTo>
                    <a:pt x="1430" y="233"/>
                  </a:lnTo>
                  <a:lnTo>
                    <a:pt x="1394" y="197"/>
                  </a:lnTo>
                  <a:lnTo>
                    <a:pt x="1394" y="197"/>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31"/>
            <p:cNvSpPr/>
            <p:nvPr/>
          </p:nvSpPr>
          <p:spPr>
            <a:xfrm>
              <a:off x="8558808" y="710115"/>
              <a:ext cx="65444" cy="232591"/>
            </a:xfrm>
            <a:custGeom>
              <a:avLst/>
              <a:gdLst/>
              <a:ahLst/>
              <a:cxnLst/>
              <a:rect l="l" t="t" r="r" b="b"/>
              <a:pathLst>
                <a:path w="376" h="1431" extrusionOk="0">
                  <a:moveTo>
                    <a:pt x="0" y="1341"/>
                  </a:moveTo>
                  <a:lnTo>
                    <a:pt x="0" y="1341"/>
                  </a:lnTo>
                  <a:lnTo>
                    <a:pt x="18" y="1394"/>
                  </a:lnTo>
                  <a:lnTo>
                    <a:pt x="54" y="1430"/>
                  </a:lnTo>
                  <a:lnTo>
                    <a:pt x="54" y="1430"/>
                  </a:lnTo>
                  <a:lnTo>
                    <a:pt x="89" y="1430"/>
                  </a:lnTo>
                  <a:lnTo>
                    <a:pt x="107" y="1412"/>
                  </a:lnTo>
                  <a:lnTo>
                    <a:pt x="143" y="1359"/>
                  </a:lnTo>
                  <a:lnTo>
                    <a:pt x="143" y="1359"/>
                  </a:lnTo>
                  <a:lnTo>
                    <a:pt x="179" y="1269"/>
                  </a:lnTo>
                  <a:lnTo>
                    <a:pt x="179" y="1269"/>
                  </a:lnTo>
                  <a:lnTo>
                    <a:pt x="268" y="876"/>
                  </a:lnTo>
                  <a:lnTo>
                    <a:pt x="357" y="483"/>
                  </a:lnTo>
                  <a:lnTo>
                    <a:pt x="357" y="483"/>
                  </a:lnTo>
                  <a:lnTo>
                    <a:pt x="375" y="322"/>
                  </a:lnTo>
                  <a:lnTo>
                    <a:pt x="375" y="143"/>
                  </a:lnTo>
                  <a:lnTo>
                    <a:pt x="375" y="143"/>
                  </a:lnTo>
                  <a:lnTo>
                    <a:pt x="357" y="72"/>
                  </a:lnTo>
                  <a:lnTo>
                    <a:pt x="340" y="36"/>
                  </a:lnTo>
                  <a:lnTo>
                    <a:pt x="304" y="0"/>
                  </a:lnTo>
                  <a:lnTo>
                    <a:pt x="268" y="0"/>
                  </a:lnTo>
                  <a:lnTo>
                    <a:pt x="268" y="0"/>
                  </a:lnTo>
                  <a:lnTo>
                    <a:pt x="215" y="18"/>
                  </a:lnTo>
                  <a:lnTo>
                    <a:pt x="197" y="36"/>
                  </a:lnTo>
                  <a:lnTo>
                    <a:pt x="179" y="90"/>
                  </a:lnTo>
                  <a:lnTo>
                    <a:pt x="161" y="126"/>
                  </a:lnTo>
                  <a:lnTo>
                    <a:pt x="161" y="126"/>
                  </a:lnTo>
                  <a:lnTo>
                    <a:pt x="125" y="483"/>
                  </a:lnTo>
                  <a:lnTo>
                    <a:pt x="36" y="840"/>
                  </a:lnTo>
                  <a:lnTo>
                    <a:pt x="36" y="840"/>
                  </a:lnTo>
                  <a:lnTo>
                    <a:pt x="18" y="983"/>
                  </a:lnTo>
                  <a:lnTo>
                    <a:pt x="18" y="1126"/>
                  </a:lnTo>
                  <a:lnTo>
                    <a:pt x="18" y="1126"/>
                  </a:lnTo>
                  <a:lnTo>
                    <a:pt x="18" y="1126"/>
                  </a:lnTo>
                  <a:lnTo>
                    <a:pt x="18" y="1269"/>
                  </a:lnTo>
                  <a:lnTo>
                    <a:pt x="18" y="1269"/>
                  </a:lnTo>
                  <a:lnTo>
                    <a:pt x="0" y="1305"/>
                  </a:lnTo>
                  <a:lnTo>
                    <a:pt x="0" y="1341"/>
                  </a:lnTo>
                  <a:lnTo>
                    <a:pt x="0" y="134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31"/>
            <p:cNvSpPr/>
            <p:nvPr/>
          </p:nvSpPr>
          <p:spPr>
            <a:xfrm>
              <a:off x="8344028" y="733358"/>
              <a:ext cx="112264" cy="151160"/>
            </a:xfrm>
            <a:custGeom>
              <a:avLst/>
              <a:gdLst/>
              <a:ahLst/>
              <a:cxnLst/>
              <a:rect l="l" t="t" r="r" b="b"/>
              <a:pathLst>
                <a:path w="645" h="930" extrusionOk="0">
                  <a:moveTo>
                    <a:pt x="573" y="0"/>
                  </a:moveTo>
                  <a:lnTo>
                    <a:pt x="573" y="0"/>
                  </a:lnTo>
                  <a:lnTo>
                    <a:pt x="519" y="18"/>
                  </a:lnTo>
                  <a:lnTo>
                    <a:pt x="483" y="18"/>
                  </a:lnTo>
                  <a:lnTo>
                    <a:pt x="483" y="18"/>
                  </a:lnTo>
                  <a:lnTo>
                    <a:pt x="412" y="125"/>
                  </a:lnTo>
                  <a:lnTo>
                    <a:pt x="412" y="125"/>
                  </a:lnTo>
                  <a:lnTo>
                    <a:pt x="269" y="358"/>
                  </a:lnTo>
                  <a:lnTo>
                    <a:pt x="180" y="465"/>
                  </a:lnTo>
                  <a:lnTo>
                    <a:pt x="90" y="572"/>
                  </a:lnTo>
                  <a:lnTo>
                    <a:pt x="90" y="572"/>
                  </a:lnTo>
                  <a:lnTo>
                    <a:pt x="54" y="644"/>
                  </a:lnTo>
                  <a:lnTo>
                    <a:pt x="37" y="697"/>
                  </a:lnTo>
                  <a:lnTo>
                    <a:pt x="1" y="858"/>
                  </a:lnTo>
                  <a:lnTo>
                    <a:pt x="1" y="858"/>
                  </a:lnTo>
                  <a:lnTo>
                    <a:pt x="1" y="894"/>
                  </a:lnTo>
                  <a:lnTo>
                    <a:pt x="37" y="930"/>
                  </a:lnTo>
                  <a:lnTo>
                    <a:pt x="37" y="930"/>
                  </a:lnTo>
                  <a:lnTo>
                    <a:pt x="72" y="930"/>
                  </a:lnTo>
                  <a:lnTo>
                    <a:pt x="108" y="912"/>
                  </a:lnTo>
                  <a:lnTo>
                    <a:pt x="108" y="912"/>
                  </a:lnTo>
                  <a:lnTo>
                    <a:pt x="251" y="769"/>
                  </a:lnTo>
                  <a:lnTo>
                    <a:pt x="394" y="626"/>
                  </a:lnTo>
                  <a:lnTo>
                    <a:pt x="519" y="447"/>
                  </a:lnTo>
                  <a:lnTo>
                    <a:pt x="626" y="251"/>
                  </a:lnTo>
                  <a:lnTo>
                    <a:pt x="626" y="251"/>
                  </a:lnTo>
                  <a:lnTo>
                    <a:pt x="644" y="179"/>
                  </a:lnTo>
                  <a:lnTo>
                    <a:pt x="644" y="90"/>
                  </a:lnTo>
                  <a:lnTo>
                    <a:pt x="644" y="90"/>
                  </a:lnTo>
                  <a:lnTo>
                    <a:pt x="609" y="36"/>
                  </a:lnTo>
                  <a:lnTo>
                    <a:pt x="573" y="0"/>
                  </a:lnTo>
                  <a:lnTo>
                    <a:pt x="573"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31"/>
            <p:cNvSpPr/>
            <p:nvPr/>
          </p:nvSpPr>
          <p:spPr>
            <a:xfrm>
              <a:off x="8210356" y="666555"/>
              <a:ext cx="161869" cy="58188"/>
            </a:xfrm>
            <a:custGeom>
              <a:avLst/>
              <a:gdLst/>
              <a:ahLst/>
              <a:cxnLst/>
              <a:rect l="l" t="t" r="r" b="b"/>
              <a:pathLst>
                <a:path w="930" h="358" extrusionOk="0">
                  <a:moveTo>
                    <a:pt x="787" y="0"/>
                  </a:moveTo>
                  <a:lnTo>
                    <a:pt x="787" y="0"/>
                  </a:lnTo>
                  <a:lnTo>
                    <a:pt x="733" y="0"/>
                  </a:lnTo>
                  <a:lnTo>
                    <a:pt x="733" y="0"/>
                  </a:lnTo>
                  <a:lnTo>
                    <a:pt x="608" y="54"/>
                  </a:lnTo>
                  <a:lnTo>
                    <a:pt x="501" y="90"/>
                  </a:lnTo>
                  <a:lnTo>
                    <a:pt x="251" y="125"/>
                  </a:lnTo>
                  <a:lnTo>
                    <a:pt x="251" y="125"/>
                  </a:lnTo>
                  <a:lnTo>
                    <a:pt x="125" y="161"/>
                  </a:lnTo>
                  <a:lnTo>
                    <a:pt x="54" y="197"/>
                  </a:lnTo>
                  <a:lnTo>
                    <a:pt x="0" y="251"/>
                  </a:lnTo>
                  <a:lnTo>
                    <a:pt x="0" y="251"/>
                  </a:lnTo>
                  <a:lnTo>
                    <a:pt x="108" y="304"/>
                  </a:lnTo>
                  <a:lnTo>
                    <a:pt x="215" y="340"/>
                  </a:lnTo>
                  <a:lnTo>
                    <a:pt x="322" y="358"/>
                  </a:lnTo>
                  <a:lnTo>
                    <a:pt x="429" y="358"/>
                  </a:lnTo>
                  <a:lnTo>
                    <a:pt x="429" y="358"/>
                  </a:lnTo>
                  <a:lnTo>
                    <a:pt x="554" y="340"/>
                  </a:lnTo>
                  <a:lnTo>
                    <a:pt x="662" y="304"/>
                  </a:lnTo>
                  <a:lnTo>
                    <a:pt x="858" y="233"/>
                  </a:lnTo>
                  <a:lnTo>
                    <a:pt x="858" y="233"/>
                  </a:lnTo>
                  <a:lnTo>
                    <a:pt x="894" y="197"/>
                  </a:lnTo>
                  <a:lnTo>
                    <a:pt x="912" y="161"/>
                  </a:lnTo>
                  <a:lnTo>
                    <a:pt x="930" y="125"/>
                  </a:lnTo>
                  <a:lnTo>
                    <a:pt x="912" y="72"/>
                  </a:lnTo>
                  <a:lnTo>
                    <a:pt x="912" y="72"/>
                  </a:lnTo>
                  <a:lnTo>
                    <a:pt x="894" y="36"/>
                  </a:lnTo>
                  <a:lnTo>
                    <a:pt x="858" y="18"/>
                  </a:lnTo>
                  <a:lnTo>
                    <a:pt x="822" y="0"/>
                  </a:lnTo>
                  <a:lnTo>
                    <a:pt x="787" y="0"/>
                  </a:lnTo>
                  <a:lnTo>
                    <a:pt x="787"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31"/>
            <p:cNvSpPr/>
            <p:nvPr/>
          </p:nvSpPr>
          <p:spPr>
            <a:xfrm>
              <a:off x="797658" y="477686"/>
              <a:ext cx="255161" cy="66965"/>
            </a:xfrm>
            <a:custGeom>
              <a:avLst/>
              <a:gdLst/>
              <a:ahLst/>
              <a:cxnLst/>
              <a:rect l="l" t="t" r="r" b="b"/>
              <a:pathLst>
                <a:path w="1466" h="412" extrusionOk="0">
                  <a:moveTo>
                    <a:pt x="90" y="394"/>
                  </a:moveTo>
                  <a:lnTo>
                    <a:pt x="90" y="394"/>
                  </a:lnTo>
                  <a:lnTo>
                    <a:pt x="233" y="412"/>
                  </a:lnTo>
                  <a:lnTo>
                    <a:pt x="233" y="412"/>
                  </a:lnTo>
                  <a:lnTo>
                    <a:pt x="447" y="394"/>
                  </a:lnTo>
                  <a:lnTo>
                    <a:pt x="662" y="376"/>
                  </a:lnTo>
                  <a:lnTo>
                    <a:pt x="858" y="340"/>
                  </a:lnTo>
                  <a:lnTo>
                    <a:pt x="1055" y="304"/>
                  </a:lnTo>
                  <a:lnTo>
                    <a:pt x="1055" y="304"/>
                  </a:lnTo>
                  <a:lnTo>
                    <a:pt x="1198" y="269"/>
                  </a:lnTo>
                  <a:lnTo>
                    <a:pt x="1359" y="251"/>
                  </a:lnTo>
                  <a:lnTo>
                    <a:pt x="1359" y="251"/>
                  </a:lnTo>
                  <a:lnTo>
                    <a:pt x="1412" y="215"/>
                  </a:lnTo>
                  <a:lnTo>
                    <a:pt x="1448" y="161"/>
                  </a:lnTo>
                  <a:lnTo>
                    <a:pt x="1448" y="161"/>
                  </a:lnTo>
                  <a:lnTo>
                    <a:pt x="1466" y="126"/>
                  </a:lnTo>
                  <a:lnTo>
                    <a:pt x="1448" y="90"/>
                  </a:lnTo>
                  <a:lnTo>
                    <a:pt x="1430" y="72"/>
                  </a:lnTo>
                  <a:lnTo>
                    <a:pt x="1394" y="36"/>
                  </a:lnTo>
                  <a:lnTo>
                    <a:pt x="1394" y="36"/>
                  </a:lnTo>
                  <a:lnTo>
                    <a:pt x="1305" y="19"/>
                  </a:lnTo>
                  <a:lnTo>
                    <a:pt x="1234" y="1"/>
                  </a:lnTo>
                  <a:lnTo>
                    <a:pt x="1144" y="1"/>
                  </a:lnTo>
                  <a:lnTo>
                    <a:pt x="1055" y="19"/>
                  </a:lnTo>
                  <a:lnTo>
                    <a:pt x="1055" y="19"/>
                  </a:lnTo>
                  <a:lnTo>
                    <a:pt x="858" y="72"/>
                  </a:lnTo>
                  <a:lnTo>
                    <a:pt x="644" y="108"/>
                  </a:lnTo>
                  <a:lnTo>
                    <a:pt x="447" y="126"/>
                  </a:lnTo>
                  <a:lnTo>
                    <a:pt x="233" y="144"/>
                  </a:lnTo>
                  <a:lnTo>
                    <a:pt x="233" y="144"/>
                  </a:lnTo>
                  <a:lnTo>
                    <a:pt x="161" y="161"/>
                  </a:lnTo>
                  <a:lnTo>
                    <a:pt x="72" y="197"/>
                  </a:lnTo>
                  <a:lnTo>
                    <a:pt x="72" y="197"/>
                  </a:lnTo>
                  <a:lnTo>
                    <a:pt x="36" y="233"/>
                  </a:lnTo>
                  <a:lnTo>
                    <a:pt x="0" y="287"/>
                  </a:lnTo>
                  <a:lnTo>
                    <a:pt x="0" y="287"/>
                  </a:lnTo>
                  <a:lnTo>
                    <a:pt x="18" y="322"/>
                  </a:lnTo>
                  <a:lnTo>
                    <a:pt x="36" y="358"/>
                  </a:lnTo>
                  <a:lnTo>
                    <a:pt x="54" y="376"/>
                  </a:lnTo>
                  <a:lnTo>
                    <a:pt x="90" y="394"/>
                  </a:lnTo>
                  <a:lnTo>
                    <a:pt x="90" y="394"/>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31"/>
            <p:cNvSpPr/>
            <p:nvPr/>
          </p:nvSpPr>
          <p:spPr>
            <a:xfrm>
              <a:off x="542498" y="710115"/>
              <a:ext cx="65618" cy="232591"/>
            </a:xfrm>
            <a:custGeom>
              <a:avLst/>
              <a:gdLst/>
              <a:ahLst/>
              <a:cxnLst/>
              <a:rect l="l" t="t" r="r" b="b"/>
              <a:pathLst>
                <a:path w="377" h="1431" extrusionOk="0">
                  <a:moveTo>
                    <a:pt x="323" y="840"/>
                  </a:moveTo>
                  <a:lnTo>
                    <a:pt x="323" y="840"/>
                  </a:lnTo>
                  <a:lnTo>
                    <a:pt x="251" y="483"/>
                  </a:lnTo>
                  <a:lnTo>
                    <a:pt x="197" y="126"/>
                  </a:lnTo>
                  <a:lnTo>
                    <a:pt x="197" y="126"/>
                  </a:lnTo>
                  <a:lnTo>
                    <a:pt x="197" y="90"/>
                  </a:lnTo>
                  <a:lnTo>
                    <a:pt x="180" y="36"/>
                  </a:lnTo>
                  <a:lnTo>
                    <a:pt x="144" y="18"/>
                  </a:lnTo>
                  <a:lnTo>
                    <a:pt x="108" y="0"/>
                  </a:lnTo>
                  <a:lnTo>
                    <a:pt x="108" y="0"/>
                  </a:lnTo>
                  <a:lnTo>
                    <a:pt x="72" y="0"/>
                  </a:lnTo>
                  <a:lnTo>
                    <a:pt x="37" y="36"/>
                  </a:lnTo>
                  <a:lnTo>
                    <a:pt x="19" y="72"/>
                  </a:lnTo>
                  <a:lnTo>
                    <a:pt x="1" y="143"/>
                  </a:lnTo>
                  <a:lnTo>
                    <a:pt x="1" y="143"/>
                  </a:lnTo>
                  <a:lnTo>
                    <a:pt x="1" y="322"/>
                  </a:lnTo>
                  <a:lnTo>
                    <a:pt x="19" y="483"/>
                  </a:lnTo>
                  <a:lnTo>
                    <a:pt x="19" y="483"/>
                  </a:lnTo>
                  <a:lnTo>
                    <a:pt x="90" y="876"/>
                  </a:lnTo>
                  <a:lnTo>
                    <a:pt x="197" y="1269"/>
                  </a:lnTo>
                  <a:lnTo>
                    <a:pt x="197" y="1269"/>
                  </a:lnTo>
                  <a:lnTo>
                    <a:pt x="215" y="1359"/>
                  </a:lnTo>
                  <a:lnTo>
                    <a:pt x="215" y="1359"/>
                  </a:lnTo>
                  <a:lnTo>
                    <a:pt x="251" y="1412"/>
                  </a:lnTo>
                  <a:lnTo>
                    <a:pt x="287" y="1430"/>
                  </a:lnTo>
                  <a:lnTo>
                    <a:pt x="323" y="1430"/>
                  </a:lnTo>
                  <a:lnTo>
                    <a:pt x="323" y="1430"/>
                  </a:lnTo>
                  <a:lnTo>
                    <a:pt x="340" y="1394"/>
                  </a:lnTo>
                  <a:lnTo>
                    <a:pt x="376" y="1341"/>
                  </a:lnTo>
                  <a:lnTo>
                    <a:pt x="376" y="1341"/>
                  </a:lnTo>
                  <a:lnTo>
                    <a:pt x="376" y="1305"/>
                  </a:lnTo>
                  <a:lnTo>
                    <a:pt x="358" y="1269"/>
                  </a:lnTo>
                  <a:lnTo>
                    <a:pt x="358" y="1269"/>
                  </a:lnTo>
                  <a:lnTo>
                    <a:pt x="340" y="1126"/>
                  </a:lnTo>
                  <a:lnTo>
                    <a:pt x="358" y="1126"/>
                  </a:lnTo>
                  <a:lnTo>
                    <a:pt x="358" y="1126"/>
                  </a:lnTo>
                  <a:lnTo>
                    <a:pt x="340" y="983"/>
                  </a:lnTo>
                  <a:lnTo>
                    <a:pt x="323" y="840"/>
                  </a:lnTo>
                  <a:lnTo>
                    <a:pt x="323" y="84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31"/>
            <p:cNvSpPr/>
            <p:nvPr/>
          </p:nvSpPr>
          <p:spPr>
            <a:xfrm>
              <a:off x="710458" y="733358"/>
              <a:ext cx="112264" cy="151160"/>
            </a:xfrm>
            <a:custGeom>
              <a:avLst/>
              <a:gdLst/>
              <a:ahLst/>
              <a:cxnLst/>
              <a:rect l="l" t="t" r="r" b="b"/>
              <a:pathLst>
                <a:path w="645" h="930" extrusionOk="0">
                  <a:moveTo>
                    <a:pt x="144" y="18"/>
                  </a:moveTo>
                  <a:lnTo>
                    <a:pt x="144" y="18"/>
                  </a:lnTo>
                  <a:lnTo>
                    <a:pt x="126" y="18"/>
                  </a:lnTo>
                  <a:lnTo>
                    <a:pt x="72" y="0"/>
                  </a:lnTo>
                  <a:lnTo>
                    <a:pt x="72" y="0"/>
                  </a:lnTo>
                  <a:lnTo>
                    <a:pt x="19" y="36"/>
                  </a:lnTo>
                  <a:lnTo>
                    <a:pt x="1" y="90"/>
                  </a:lnTo>
                  <a:lnTo>
                    <a:pt x="1" y="90"/>
                  </a:lnTo>
                  <a:lnTo>
                    <a:pt x="1" y="179"/>
                  </a:lnTo>
                  <a:lnTo>
                    <a:pt x="19" y="251"/>
                  </a:lnTo>
                  <a:lnTo>
                    <a:pt x="19" y="251"/>
                  </a:lnTo>
                  <a:lnTo>
                    <a:pt x="126" y="447"/>
                  </a:lnTo>
                  <a:lnTo>
                    <a:pt x="233" y="626"/>
                  </a:lnTo>
                  <a:lnTo>
                    <a:pt x="376" y="769"/>
                  </a:lnTo>
                  <a:lnTo>
                    <a:pt x="537" y="912"/>
                  </a:lnTo>
                  <a:lnTo>
                    <a:pt x="537" y="912"/>
                  </a:lnTo>
                  <a:lnTo>
                    <a:pt x="573" y="930"/>
                  </a:lnTo>
                  <a:lnTo>
                    <a:pt x="609" y="930"/>
                  </a:lnTo>
                  <a:lnTo>
                    <a:pt x="609" y="930"/>
                  </a:lnTo>
                  <a:lnTo>
                    <a:pt x="644" y="894"/>
                  </a:lnTo>
                  <a:lnTo>
                    <a:pt x="644" y="858"/>
                  </a:lnTo>
                  <a:lnTo>
                    <a:pt x="644" y="858"/>
                  </a:lnTo>
                  <a:lnTo>
                    <a:pt x="609" y="697"/>
                  </a:lnTo>
                  <a:lnTo>
                    <a:pt x="591" y="644"/>
                  </a:lnTo>
                  <a:lnTo>
                    <a:pt x="537" y="572"/>
                  </a:lnTo>
                  <a:lnTo>
                    <a:pt x="537" y="572"/>
                  </a:lnTo>
                  <a:lnTo>
                    <a:pt x="448" y="465"/>
                  </a:lnTo>
                  <a:lnTo>
                    <a:pt x="376" y="358"/>
                  </a:lnTo>
                  <a:lnTo>
                    <a:pt x="233" y="125"/>
                  </a:lnTo>
                  <a:lnTo>
                    <a:pt x="233" y="125"/>
                  </a:lnTo>
                  <a:lnTo>
                    <a:pt x="144" y="18"/>
                  </a:lnTo>
                  <a:lnTo>
                    <a:pt x="144" y="1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31"/>
            <p:cNvSpPr/>
            <p:nvPr/>
          </p:nvSpPr>
          <p:spPr>
            <a:xfrm>
              <a:off x="794525" y="666555"/>
              <a:ext cx="161869" cy="58188"/>
            </a:xfrm>
            <a:custGeom>
              <a:avLst/>
              <a:gdLst/>
              <a:ahLst/>
              <a:cxnLst/>
              <a:rect l="l" t="t" r="r" b="b"/>
              <a:pathLst>
                <a:path w="930" h="358" extrusionOk="0">
                  <a:moveTo>
                    <a:pt x="72" y="233"/>
                  </a:moveTo>
                  <a:lnTo>
                    <a:pt x="72" y="233"/>
                  </a:lnTo>
                  <a:lnTo>
                    <a:pt x="269" y="304"/>
                  </a:lnTo>
                  <a:lnTo>
                    <a:pt x="376" y="340"/>
                  </a:lnTo>
                  <a:lnTo>
                    <a:pt x="501" y="358"/>
                  </a:lnTo>
                  <a:lnTo>
                    <a:pt x="501" y="358"/>
                  </a:lnTo>
                  <a:lnTo>
                    <a:pt x="608" y="358"/>
                  </a:lnTo>
                  <a:lnTo>
                    <a:pt x="715" y="340"/>
                  </a:lnTo>
                  <a:lnTo>
                    <a:pt x="823" y="304"/>
                  </a:lnTo>
                  <a:lnTo>
                    <a:pt x="930" y="251"/>
                  </a:lnTo>
                  <a:lnTo>
                    <a:pt x="930" y="251"/>
                  </a:lnTo>
                  <a:lnTo>
                    <a:pt x="876" y="197"/>
                  </a:lnTo>
                  <a:lnTo>
                    <a:pt x="805" y="161"/>
                  </a:lnTo>
                  <a:lnTo>
                    <a:pt x="680" y="125"/>
                  </a:lnTo>
                  <a:lnTo>
                    <a:pt x="680" y="125"/>
                  </a:lnTo>
                  <a:lnTo>
                    <a:pt x="429" y="90"/>
                  </a:lnTo>
                  <a:lnTo>
                    <a:pt x="304" y="54"/>
                  </a:lnTo>
                  <a:lnTo>
                    <a:pt x="197" y="0"/>
                  </a:lnTo>
                  <a:lnTo>
                    <a:pt x="197" y="0"/>
                  </a:lnTo>
                  <a:lnTo>
                    <a:pt x="143" y="0"/>
                  </a:lnTo>
                  <a:lnTo>
                    <a:pt x="143" y="0"/>
                  </a:lnTo>
                  <a:lnTo>
                    <a:pt x="108" y="0"/>
                  </a:lnTo>
                  <a:lnTo>
                    <a:pt x="54" y="18"/>
                  </a:lnTo>
                  <a:lnTo>
                    <a:pt x="36" y="36"/>
                  </a:lnTo>
                  <a:lnTo>
                    <a:pt x="18" y="72"/>
                  </a:lnTo>
                  <a:lnTo>
                    <a:pt x="18" y="72"/>
                  </a:lnTo>
                  <a:lnTo>
                    <a:pt x="1" y="125"/>
                  </a:lnTo>
                  <a:lnTo>
                    <a:pt x="18" y="161"/>
                  </a:lnTo>
                  <a:lnTo>
                    <a:pt x="36" y="197"/>
                  </a:lnTo>
                  <a:lnTo>
                    <a:pt x="72" y="233"/>
                  </a:lnTo>
                  <a:lnTo>
                    <a:pt x="72" y="233"/>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6" name="Google Shape;576;p31"/>
          <p:cNvSpPr/>
          <p:nvPr/>
        </p:nvSpPr>
        <p:spPr>
          <a:xfrm>
            <a:off x="4735618" y="1290733"/>
            <a:ext cx="2720767" cy="89395"/>
          </a:xfrm>
          <a:custGeom>
            <a:avLst/>
            <a:gdLst/>
            <a:ahLst/>
            <a:cxnLst/>
            <a:rect l="l" t="t" r="r" b="b"/>
            <a:pathLst>
              <a:path w="81623" h="7078" extrusionOk="0">
                <a:moveTo>
                  <a:pt x="31634" y="0"/>
                </a:moveTo>
                <a:lnTo>
                  <a:pt x="29668" y="18"/>
                </a:lnTo>
                <a:lnTo>
                  <a:pt x="27685" y="36"/>
                </a:lnTo>
                <a:lnTo>
                  <a:pt x="25719" y="90"/>
                </a:lnTo>
                <a:lnTo>
                  <a:pt x="23735" y="161"/>
                </a:lnTo>
                <a:lnTo>
                  <a:pt x="21769" y="250"/>
                </a:lnTo>
                <a:lnTo>
                  <a:pt x="19803" y="340"/>
                </a:lnTo>
                <a:lnTo>
                  <a:pt x="17837" y="483"/>
                </a:lnTo>
                <a:lnTo>
                  <a:pt x="16729" y="554"/>
                </a:lnTo>
                <a:lnTo>
                  <a:pt x="15639" y="661"/>
                </a:lnTo>
                <a:lnTo>
                  <a:pt x="14549" y="769"/>
                </a:lnTo>
                <a:lnTo>
                  <a:pt x="13459" y="876"/>
                </a:lnTo>
                <a:lnTo>
                  <a:pt x="12386" y="1019"/>
                </a:lnTo>
                <a:lnTo>
                  <a:pt x="11296" y="1162"/>
                </a:lnTo>
                <a:lnTo>
                  <a:pt x="10224" y="1341"/>
                </a:lnTo>
                <a:lnTo>
                  <a:pt x="9151" y="1519"/>
                </a:lnTo>
                <a:lnTo>
                  <a:pt x="8079" y="1716"/>
                </a:lnTo>
                <a:lnTo>
                  <a:pt x="7007" y="1930"/>
                </a:lnTo>
                <a:lnTo>
                  <a:pt x="5934" y="2163"/>
                </a:lnTo>
                <a:lnTo>
                  <a:pt x="4880" y="2413"/>
                </a:lnTo>
                <a:lnTo>
                  <a:pt x="3826" y="2681"/>
                </a:lnTo>
                <a:lnTo>
                  <a:pt x="2771" y="2985"/>
                </a:lnTo>
                <a:lnTo>
                  <a:pt x="1717" y="3289"/>
                </a:lnTo>
                <a:lnTo>
                  <a:pt x="662" y="3628"/>
                </a:lnTo>
                <a:lnTo>
                  <a:pt x="573" y="3664"/>
                </a:lnTo>
                <a:lnTo>
                  <a:pt x="501" y="3718"/>
                </a:lnTo>
                <a:lnTo>
                  <a:pt x="412" y="3789"/>
                </a:lnTo>
                <a:lnTo>
                  <a:pt x="340" y="3878"/>
                </a:lnTo>
                <a:lnTo>
                  <a:pt x="287" y="3968"/>
                </a:lnTo>
                <a:lnTo>
                  <a:pt x="233" y="4075"/>
                </a:lnTo>
                <a:lnTo>
                  <a:pt x="144" y="4307"/>
                </a:lnTo>
                <a:lnTo>
                  <a:pt x="72" y="4575"/>
                </a:lnTo>
                <a:lnTo>
                  <a:pt x="37" y="4861"/>
                </a:lnTo>
                <a:lnTo>
                  <a:pt x="1" y="5165"/>
                </a:lnTo>
                <a:lnTo>
                  <a:pt x="19" y="5469"/>
                </a:lnTo>
                <a:lnTo>
                  <a:pt x="37" y="5755"/>
                </a:lnTo>
                <a:lnTo>
                  <a:pt x="90" y="6041"/>
                </a:lnTo>
                <a:lnTo>
                  <a:pt x="162" y="6291"/>
                </a:lnTo>
                <a:lnTo>
                  <a:pt x="233" y="6523"/>
                </a:lnTo>
                <a:lnTo>
                  <a:pt x="340" y="6684"/>
                </a:lnTo>
                <a:lnTo>
                  <a:pt x="394" y="6756"/>
                </a:lnTo>
                <a:lnTo>
                  <a:pt x="466" y="6827"/>
                </a:lnTo>
                <a:lnTo>
                  <a:pt x="519" y="6863"/>
                </a:lnTo>
                <a:lnTo>
                  <a:pt x="591" y="6881"/>
                </a:lnTo>
                <a:lnTo>
                  <a:pt x="680" y="6899"/>
                </a:lnTo>
                <a:lnTo>
                  <a:pt x="752" y="6881"/>
                </a:lnTo>
                <a:lnTo>
                  <a:pt x="1681" y="6631"/>
                </a:lnTo>
                <a:lnTo>
                  <a:pt x="2610" y="6416"/>
                </a:lnTo>
                <a:lnTo>
                  <a:pt x="3540" y="6202"/>
                </a:lnTo>
                <a:lnTo>
                  <a:pt x="4487" y="5987"/>
                </a:lnTo>
                <a:lnTo>
                  <a:pt x="5416" y="5809"/>
                </a:lnTo>
                <a:lnTo>
                  <a:pt x="6363" y="5630"/>
                </a:lnTo>
                <a:lnTo>
                  <a:pt x="7311" y="5469"/>
                </a:lnTo>
                <a:lnTo>
                  <a:pt x="8258" y="5326"/>
                </a:lnTo>
                <a:lnTo>
                  <a:pt x="9205" y="5183"/>
                </a:lnTo>
                <a:lnTo>
                  <a:pt x="10134" y="5058"/>
                </a:lnTo>
                <a:lnTo>
                  <a:pt x="12047" y="4826"/>
                </a:lnTo>
                <a:lnTo>
                  <a:pt x="13941" y="4629"/>
                </a:lnTo>
                <a:lnTo>
                  <a:pt x="15853" y="4486"/>
                </a:lnTo>
                <a:lnTo>
                  <a:pt x="17766" y="4361"/>
                </a:lnTo>
                <a:lnTo>
                  <a:pt x="19660" y="4272"/>
                </a:lnTo>
                <a:lnTo>
                  <a:pt x="21590" y="4200"/>
                </a:lnTo>
                <a:lnTo>
                  <a:pt x="23503" y="4164"/>
                </a:lnTo>
                <a:lnTo>
                  <a:pt x="25415" y="4129"/>
                </a:lnTo>
                <a:lnTo>
                  <a:pt x="27327" y="4111"/>
                </a:lnTo>
                <a:lnTo>
                  <a:pt x="31152" y="4111"/>
                </a:lnTo>
                <a:lnTo>
                  <a:pt x="33136" y="4129"/>
                </a:lnTo>
                <a:lnTo>
                  <a:pt x="35119" y="4146"/>
                </a:lnTo>
                <a:lnTo>
                  <a:pt x="37103" y="4182"/>
                </a:lnTo>
                <a:lnTo>
                  <a:pt x="39087" y="4218"/>
                </a:lnTo>
                <a:lnTo>
                  <a:pt x="41071" y="4272"/>
                </a:lnTo>
                <a:lnTo>
                  <a:pt x="43055" y="4343"/>
                </a:lnTo>
                <a:lnTo>
                  <a:pt x="45038" y="4415"/>
                </a:lnTo>
                <a:lnTo>
                  <a:pt x="47022" y="4504"/>
                </a:lnTo>
                <a:lnTo>
                  <a:pt x="49006" y="4593"/>
                </a:lnTo>
                <a:lnTo>
                  <a:pt x="50972" y="4701"/>
                </a:lnTo>
                <a:lnTo>
                  <a:pt x="52956" y="4826"/>
                </a:lnTo>
                <a:lnTo>
                  <a:pt x="54939" y="4951"/>
                </a:lnTo>
                <a:lnTo>
                  <a:pt x="56905" y="5094"/>
                </a:lnTo>
                <a:lnTo>
                  <a:pt x="58889" y="5255"/>
                </a:lnTo>
                <a:lnTo>
                  <a:pt x="60873" y="5415"/>
                </a:lnTo>
                <a:lnTo>
                  <a:pt x="62839" y="5594"/>
                </a:lnTo>
                <a:lnTo>
                  <a:pt x="67325" y="6005"/>
                </a:lnTo>
                <a:lnTo>
                  <a:pt x="69577" y="6220"/>
                </a:lnTo>
                <a:lnTo>
                  <a:pt x="71811" y="6452"/>
                </a:lnTo>
                <a:lnTo>
                  <a:pt x="72954" y="6577"/>
                </a:lnTo>
                <a:lnTo>
                  <a:pt x="74098" y="6720"/>
                </a:lnTo>
                <a:lnTo>
                  <a:pt x="75260" y="6863"/>
                </a:lnTo>
                <a:lnTo>
                  <a:pt x="76439" y="6970"/>
                </a:lnTo>
                <a:lnTo>
                  <a:pt x="77029" y="7024"/>
                </a:lnTo>
                <a:lnTo>
                  <a:pt x="77601" y="7042"/>
                </a:lnTo>
                <a:lnTo>
                  <a:pt x="78191" y="7078"/>
                </a:lnTo>
                <a:lnTo>
                  <a:pt x="78781" y="7078"/>
                </a:lnTo>
                <a:lnTo>
                  <a:pt x="79353" y="7060"/>
                </a:lnTo>
                <a:lnTo>
                  <a:pt x="79925" y="7024"/>
                </a:lnTo>
                <a:lnTo>
                  <a:pt x="80496" y="6970"/>
                </a:lnTo>
                <a:lnTo>
                  <a:pt x="81050" y="6881"/>
                </a:lnTo>
                <a:lnTo>
                  <a:pt x="81122" y="6863"/>
                </a:lnTo>
                <a:lnTo>
                  <a:pt x="81193" y="6827"/>
                </a:lnTo>
                <a:lnTo>
                  <a:pt x="81247" y="6792"/>
                </a:lnTo>
                <a:lnTo>
                  <a:pt x="81301" y="6738"/>
                </a:lnTo>
                <a:lnTo>
                  <a:pt x="81408" y="6613"/>
                </a:lnTo>
                <a:lnTo>
                  <a:pt x="81479" y="6470"/>
                </a:lnTo>
                <a:lnTo>
                  <a:pt x="81551" y="6291"/>
                </a:lnTo>
                <a:lnTo>
                  <a:pt x="81587" y="6095"/>
                </a:lnTo>
                <a:lnTo>
                  <a:pt x="81622" y="5880"/>
                </a:lnTo>
                <a:lnTo>
                  <a:pt x="81622" y="5666"/>
                </a:lnTo>
                <a:lnTo>
                  <a:pt x="81622" y="5433"/>
                </a:lnTo>
                <a:lnTo>
                  <a:pt x="81604" y="5219"/>
                </a:lnTo>
                <a:lnTo>
                  <a:pt x="81551" y="5004"/>
                </a:lnTo>
                <a:lnTo>
                  <a:pt x="81497" y="4826"/>
                </a:lnTo>
                <a:lnTo>
                  <a:pt x="81444" y="4647"/>
                </a:lnTo>
                <a:lnTo>
                  <a:pt x="81354" y="4504"/>
                </a:lnTo>
                <a:lnTo>
                  <a:pt x="81247" y="4397"/>
                </a:lnTo>
                <a:lnTo>
                  <a:pt x="81140" y="4325"/>
                </a:lnTo>
                <a:lnTo>
                  <a:pt x="80693" y="4129"/>
                </a:lnTo>
                <a:lnTo>
                  <a:pt x="80246" y="3950"/>
                </a:lnTo>
                <a:lnTo>
                  <a:pt x="79782" y="3789"/>
                </a:lnTo>
                <a:lnTo>
                  <a:pt x="79317" y="3646"/>
                </a:lnTo>
                <a:lnTo>
                  <a:pt x="78852" y="3521"/>
                </a:lnTo>
                <a:lnTo>
                  <a:pt x="78388" y="3414"/>
                </a:lnTo>
                <a:lnTo>
                  <a:pt x="77422" y="3199"/>
                </a:lnTo>
                <a:lnTo>
                  <a:pt x="76457" y="3021"/>
                </a:lnTo>
                <a:lnTo>
                  <a:pt x="75492" y="2878"/>
                </a:lnTo>
                <a:lnTo>
                  <a:pt x="73562" y="2609"/>
                </a:lnTo>
                <a:lnTo>
                  <a:pt x="71560" y="2324"/>
                </a:lnTo>
                <a:lnTo>
                  <a:pt x="69559" y="2073"/>
                </a:lnTo>
                <a:lnTo>
                  <a:pt x="67539" y="1841"/>
                </a:lnTo>
                <a:lnTo>
                  <a:pt x="65520" y="1644"/>
                </a:lnTo>
                <a:lnTo>
                  <a:pt x="63518" y="1448"/>
                </a:lnTo>
                <a:lnTo>
                  <a:pt x="61498" y="1269"/>
                </a:lnTo>
                <a:lnTo>
                  <a:pt x="59479" y="1108"/>
                </a:lnTo>
                <a:lnTo>
                  <a:pt x="57477" y="965"/>
                </a:lnTo>
                <a:lnTo>
                  <a:pt x="55458" y="822"/>
                </a:lnTo>
                <a:lnTo>
                  <a:pt x="53438" y="697"/>
                </a:lnTo>
                <a:lnTo>
                  <a:pt x="49399" y="483"/>
                </a:lnTo>
                <a:lnTo>
                  <a:pt x="45467" y="304"/>
                </a:lnTo>
                <a:lnTo>
                  <a:pt x="41518" y="161"/>
                </a:lnTo>
                <a:lnTo>
                  <a:pt x="39534" y="107"/>
                </a:lnTo>
                <a:lnTo>
                  <a:pt x="37568" y="54"/>
                </a:lnTo>
                <a:lnTo>
                  <a:pt x="35584" y="18"/>
                </a:lnTo>
                <a:lnTo>
                  <a:pt x="33618" y="0"/>
                </a:lnTo>
                <a:close/>
              </a:path>
            </a:pathLst>
          </a:custGeom>
          <a:solidFill>
            <a:srgbClr val="D3E6F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489239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1" userDrawn="1">
  <p:cSld name="1_Title only 1">
    <p:bg>
      <p:bgPr>
        <a:solidFill>
          <a:schemeClr val="lt2"/>
        </a:solidFill>
        <a:effectLst/>
      </p:bgPr>
    </p:bg>
    <p:spTree>
      <p:nvGrpSpPr>
        <p:cNvPr id="1" name="Shape 555"/>
        <p:cNvGrpSpPr/>
        <p:nvPr/>
      </p:nvGrpSpPr>
      <p:grpSpPr>
        <a:xfrm>
          <a:off x="0" y="0"/>
          <a:ext cx="0" cy="0"/>
          <a:chOff x="0" y="0"/>
          <a:chExt cx="0" cy="0"/>
        </a:xfrm>
      </p:grpSpPr>
      <p:grpSp>
        <p:nvGrpSpPr>
          <p:cNvPr id="557" name="Google Shape;557;p31"/>
          <p:cNvGrpSpPr/>
          <p:nvPr/>
        </p:nvGrpSpPr>
        <p:grpSpPr>
          <a:xfrm rot="10800000" flipH="1">
            <a:off x="230146" y="705571"/>
            <a:ext cx="11731709" cy="5857431"/>
            <a:chOff x="296736" y="265575"/>
            <a:chExt cx="8573304" cy="4610214"/>
          </a:xfrm>
        </p:grpSpPr>
        <p:sp>
          <p:nvSpPr>
            <p:cNvPr id="558" name="Google Shape;558;p31"/>
            <p:cNvSpPr/>
            <p:nvPr/>
          </p:nvSpPr>
          <p:spPr>
            <a:xfrm>
              <a:off x="797658" y="4596876"/>
              <a:ext cx="255161" cy="66965"/>
            </a:xfrm>
            <a:custGeom>
              <a:avLst/>
              <a:gdLst/>
              <a:ahLst/>
              <a:cxnLst/>
              <a:rect l="l" t="t" r="r" b="b"/>
              <a:pathLst>
                <a:path w="1466" h="412" extrusionOk="0">
                  <a:moveTo>
                    <a:pt x="72" y="215"/>
                  </a:moveTo>
                  <a:lnTo>
                    <a:pt x="72" y="215"/>
                  </a:lnTo>
                  <a:lnTo>
                    <a:pt x="161" y="250"/>
                  </a:lnTo>
                  <a:lnTo>
                    <a:pt x="233" y="268"/>
                  </a:lnTo>
                  <a:lnTo>
                    <a:pt x="233" y="268"/>
                  </a:lnTo>
                  <a:lnTo>
                    <a:pt x="447" y="286"/>
                  </a:lnTo>
                  <a:lnTo>
                    <a:pt x="644" y="322"/>
                  </a:lnTo>
                  <a:lnTo>
                    <a:pt x="858" y="340"/>
                  </a:lnTo>
                  <a:lnTo>
                    <a:pt x="1055" y="393"/>
                  </a:lnTo>
                  <a:lnTo>
                    <a:pt x="1055" y="393"/>
                  </a:lnTo>
                  <a:lnTo>
                    <a:pt x="1144" y="411"/>
                  </a:lnTo>
                  <a:lnTo>
                    <a:pt x="1234" y="411"/>
                  </a:lnTo>
                  <a:lnTo>
                    <a:pt x="1305" y="393"/>
                  </a:lnTo>
                  <a:lnTo>
                    <a:pt x="1394" y="376"/>
                  </a:lnTo>
                  <a:lnTo>
                    <a:pt x="1394" y="376"/>
                  </a:lnTo>
                  <a:lnTo>
                    <a:pt x="1430" y="358"/>
                  </a:lnTo>
                  <a:lnTo>
                    <a:pt x="1448" y="322"/>
                  </a:lnTo>
                  <a:lnTo>
                    <a:pt x="1466" y="286"/>
                  </a:lnTo>
                  <a:lnTo>
                    <a:pt x="1448" y="250"/>
                  </a:lnTo>
                  <a:lnTo>
                    <a:pt x="1448" y="250"/>
                  </a:lnTo>
                  <a:lnTo>
                    <a:pt x="1412" y="197"/>
                  </a:lnTo>
                  <a:lnTo>
                    <a:pt x="1359" y="179"/>
                  </a:lnTo>
                  <a:lnTo>
                    <a:pt x="1359" y="179"/>
                  </a:lnTo>
                  <a:lnTo>
                    <a:pt x="1198" y="143"/>
                  </a:lnTo>
                  <a:lnTo>
                    <a:pt x="1055" y="125"/>
                  </a:lnTo>
                  <a:lnTo>
                    <a:pt x="1055" y="125"/>
                  </a:lnTo>
                  <a:lnTo>
                    <a:pt x="858" y="72"/>
                  </a:lnTo>
                  <a:lnTo>
                    <a:pt x="662" y="36"/>
                  </a:lnTo>
                  <a:lnTo>
                    <a:pt x="447" y="18"/>
                  </a:lnTo>
                  <a:lnTo>
                    <a:pt x="233" y="0"/>
                  </a:lnTo>
                  <a:lnTo>
                    <a:pt x="233" y="0"/>
                  </a:lnTo>
                  <a:lnTo>
                    <a:pt x="90" y="18"/>
                  </a:lnTo>
                  <a:lnTo>
                    <a:pt x="90" y="18"/>
                  </a:lnTo>
                  <a:lnTo>
                    <a:pt x="54" y="36"/>
                  </a:lnTo>
                  <a:lnTo>
                    <a:pt x="36" y="54"/>
                  </a:lnTo>
                  <a:lnTo>
                    <a:pt x="18" y="90"/>
                  </a:lnTo>
                  <a:lnTo>
                    <a:pt x="0" y="125"/>
                  </a:lnTo>
                  <a:lnTo>
                    <a:pt x="0" y="125"/>
                  </a:lnTo>
                  <a:lnTo>
                    <a:pt x="36" y="179"/>
                  </a:lnTo>
                  <a:lnTo>
                    <a:pt x="72" y="215"/>
                  </a:lnTo>
                  <a:lnTo>
                    <a:pt x="72" y="215"/>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31"/>
            <p:cNvSpPr/>
            <p:nvPr/>
          </p:nvSpPr>
          <p:spPr>
            <a:xfrm>
              <a:off x="542498" y="4198821"/>
              <a:ext cx="65618" cy="232591"/>
            </a:xfrm>
            <a:custGeom>
              <a:avLst/>
              <a:gdLst/>
              <a:ahLst/>
              <a:cxnLst/>
              <a:rect l="l" t="t" r="r" b="b"/>
              <a:pathLst>
                <a:path w="377" h="1431" extrusionOk="0">
                  <a:moveTo>
                    <a:pt x="376" y="90"/>
                  </a:moveTo>
                  <a:lnTo>
                    <a:pt x="376" y="90"/>
                  </a:lnTo>
                  <a:lnTo>
                    <a:pt x="340" y="37"/>
                  </a:lnTo>
                  <a:lnTo>
                    <a:pt x="323" y="19"/>
                  </a:lnTo>
                  <a:lnTo>
                    <a:pt x="323" y="19"/>
                  </a:lnTo>
                  <a:lnTo>
                    <a:pt x="287" y="1"/>
                  </a:lnTo>
                  <a:lnTo>
                    <a:pt x="251" y="19"/>
                  </a:lnTo>
                  <a:lnTo>
                    <a:pt x="215" y="72"/>
                  </a:lnTo>
                  <a:lnTo>
                    <a:pt x="215" y="72"/>
                  </a:lnTo>
                  <a:lnTo>
                    <a:pt x="197" y="162"/>
                  </a:lnTo>
                  <a:lnTo>
                    <a:pt x="197" y="162"/>
                  </a:lnTo>
                  <a:lnTo>
                    <a:pt x="90" y="555"/>
                  </a:lnTo>
                  <a:lnTo>
                    <a:pt x="19" y="948"/>
                  </a:lnTo>
                  <a:lnTo>
                    <a:pt x="19" y="948"/>
                  </a:lnTo>
                  <a:lnTo>
                    <a:pt x="1" y="1127"/>
                  </a:lnTo>
                  <a:lnTo>
                    <a:pt x="1" y="1288"/>
                  </a:lnTo>
                  <a:lnTo>
                    <a:pt x="1" y="1288"/>
                  </a:lnTo>
                  <a:lnTo>
                    <a:pt x="19" y="1359"/>
                  </a:lnTo>
                  <a:lnTo>
                    <a:pt x="37" y="1395"/>
                  </a:lnTo>
                  <a:lnTo>
                    <a:pt x="72" y="1431"/>
                  </a:lnTo>
                  <a:lnTo>
                    <a:pt x="108" y="1431"/>
                  </a:lnTo>
                  <a:lnTo>
                    <a:pt x="108" y="1431"/>
                  </a:lnTo>
                  <a:lnTo>
                    <a:pt x="144" y="1413"/>
                  </a:lnTo>
                  <a:lnTo>
                    <a:pt x="180" y="1395"/>
                  </a:lnTo>
                  <a:lnTo>
                    <a:pt x="197" y="1341"/>
                  </a:lnTo>
                  <a:lnTo>
                    <a:pt x="197" y="1305"/>
                  </a:lnTo>
                  <a:lnTo>
                    <a:pt x="197" y="1305"/>
                  </a:lnTo>
                  <a:lnTo>
                    <a:pt x="251" y="948"/>
                  </a:lnTo>
                  <a:lnTo>
                    <a:pt x="323" y="591"/>
                  </a:lnTo>
                  <a:lnTo>
                    <a:pt x="323" y="591"/>
                  </a:lnTo>
                  <a:lnTo>
                    <a:pt x="340" y="448"/>
                  </a:lnTo>
                  <a:lnTo>
                    <a:pt x="358" y="305"/>
                  </a:lnTo>
                  <a:lnTo>
                    <a:pt x="340" y="305"/>
                  </a:lnTo>
                  <a:lnTo>
                    <a:pt x="340" y="305"/>
                  </a:lnTo>
                  <a:lnTo>
                    <a:pt x="358" y="162"/>
                  </a:lnTo>
                  <a:lnTo>
                    <a:pt x="358" y="162"/>
                  </a:lnTo>
                  <a:lnTo>
                    <a:pt x="376" y="126"/>
                  </a:lnTo>
                  <a:lnTo>
                    <a:pt x="376" y="90"/>
                  </a:lnTo>
                  <a:lnTo>
                    <a:pt x="376" y="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31"/>
            <p:cNvSpPr/>
            <p:nvPr/>
          </p:nvSpPr>
          <p:spPr>
            <a:xfrm>
              <a:off x="710458" y="4257010"/>
              <a:ext cx="112264" cy="151160"/>
            </a:xfrm>
            <a:custGeom>
              <a:avLst/>
              <a:gdLst/>
              <a:ahLst/>
              <a:cxnLst/>
              <a:rect l="l" t="t" r="r" b="b"/>
              <a:pathLst>
                <a:path w="645" h="930" extrusionOk="0">
                  <a:moveTo>
                    <a:pt x="72" y="930"/>
                  </a:moveTo>
                  <a:lnTo>
                    <a:pt x="72" y="930"/>
                  </a:lnTo>
                  <a:lnTo>
                    <a:pt x="126" y="930"/>
                  </a:lnTo>
                  <a:lnTo>
                    <a:pt x="144" y="912"/>
                  </a:lnTo>
                  <a:lnTo>
                    <a:pt x="144" y="912"/>
                  </a:lnTo>
                  <a:lnTo>
                    <a:pt x="233" y="804"/>
                  </a:lnTo>
                  <a:lnTo>
                    <a:pt x="233" y="804"/>
                  </a:lnTo>
                  <a:lnTo>
                    <a:pt x="376" y="572"/>
                  </a:lnTo>
                  <a:lnTo>
                    <a:pt x="448" y="465"/>
                  </a:lnTo>
                  <a:lnTo>
                    <a:pt x="537" y="358"/>
                  </a:lnTo>
                  <a:lnTo>
                    <a:pt x="537" y="358"/>
                  </a:lnTo>
                  <a:lnTo>
                    <a:pt x="591" y="304"/>
                  </a:lnTo>
                  <a:lnTo>
                    <a:pt x="609" y="233"/>
                  </a:lnTo>
                  <a:lnTo>
                    <a:pt x="644" y="72"/>
                  </a:lnTo>
                  <a:lnTo>
                    <a:pt x="644" y="72"/>
                  </a:lnTo>
                  <a:lnTo>
                    <a:pt x="644" y="36"/>
                  </a:lnTo>
                  <a:lnTo>
                    <a:pt x="609" y="0"/>
                  </a:lnTo>
                  <a:lnTo>
                    <a:pt x="609" y="0"/>
                  </a:lnTo>
                  <a:lnTo>
                    <a:pt x="573" y="0"/>
                  </a:lnTo>
                  <a:lnTo>
                    <a:pt x="537" y="18"/>
                  </a:lnTo>
                  <a:lnTo>
                    <a:pt x="537" y="18"/>
                  </a:lnTo>
                  <a:lnTo>
                    <a:pt x="376" y="161"/>
                  </a:lnTo>
                  <a:lnTo>
                    <a:pt x="233" y="304"/>
                  </a:lnTo>
                  <a:lnTo>
                    <a:pt x="126" y="483"/>
                  </a:lnTo>
                  <a:lnTo>
                    <a:pt x="19" y="679"/>
                  </a:lnTo>
                  <a:lnTo>
                    <a:pt x="19" y="679"/>
                  </a:lnTo>
                  <a:lnTo>
                    <a:pt x="1" y="769"/>
                  </a:lnTo>
                  <a:lnTo>
                    <a:pt x="1" y="840"/>
                  </a:lnTo>
                  <a:lnTo>
                    <a:pt x="1" y="840"/>
                  </a:lnTo>
                  <a:lnTo>
                    <a:pt x="19" y="894"/>
                  </a:lnTo>
                  <a:lnTo>
                    <a:pt x="72" y="930"/>
                  </a:lnTo>
                  <a:lnTo>
                    <a:pt x="72" y="93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31"/>
            <p:cNvSpPr/>
            <p:nvPr/>
          </p:nvSpPr>
          <p:spPr>
            <a:xfrm>
              <a:off x="794525" y="4416784"/>
              <a:ext cx="161869" cy="58188"/>
            </a:xfrm>
            <a:custGeom>
              <a:avLst/>
              <a:gdLst/>
              <a:ahLst/>
              <a:cxnLst/>
              <a:rect l="l" t="t" r="r" b="b"/>
              <a:pathLst>
                <a:path w="930" h="358" extrusionOk="0">
                  <a:moveTo>
                    <a:pt x="143" y="358"/>
                  </a:moveTo>
                  <a:lnTo>
                    <a:pt x="143" y="358"/>
                  </a:lnTo>
                  <a:lnTo>
                    <a:pt x="197" y="358"/>
                  </a:lnTo>
                  <a:lnTo>
                    <a:pt x="197" y="358"/>
                  </a:lnTo>
                  <a:lnTo>
                    <a:pt x="304" y="304"/>
                  </a:lnTo>
                  <a:lnTo>
                    <a:pt x="429" y="268"/>
                  </a:lnTo>
                  <a:lnTo>
                    <a:pt x="680" y="233"/>
                  </a:lnTo>
                  <a:lnTo>
                    <a:pt x="680" y="233"/>
                  </a:lnTo>
                  <a:lnTo>
                    <a:pt x="805" y="197"/>
                  </a:lnTo>
                  <a:lnTo>
                    <a:pt x="876" y="161"/>
                  </a:lnTo>
                  <a:lnTo>
                    <a:pt x="930" y="107"/>
                  </a:lnTo>
                  <a:lnTo>
                    <a:pt x="930" y="107"/>
                  </a:lnTo>
                  <a:lnTo>
                    <a:pt x="823" y="54"/>
                  </a:lnTo>
                  <a:lnTo>
                    <a:pt x="715" y="18"/>
                  </a:lnTo>
                  <a:lnTo>
                    <a:pt x="608" y="0"/>
                  </a:lnTo>
                  <a:lnTo>
                    <a:pt x="501" y="0"/>
                  </a:lnTo>
                  <a:lnTo>
                    <a:pt x="501" y="0"/>
                  </a:lnTo>
                  <a:lnTo>
                    <a:pt x="376" y="18"/>
                  </a:lnTo>
                  <a:lnTo>
                    <a:pt x="269" y="54"/>
                  </a:lnTo>
                  <a:lnTo>
                    <a:pt x="72" y="125"/>
                  </a:lnTo>
                  <a:lnTo>
                    <a:pt x="72" y="125"/>
                  </a:lnTo>
                  <a:lnTo>
                    <a:pt x="36" y="161"/>
                  </a:lnTo>
                  <a:lnTo>
                    <a:pt x="18" y="197"/>
                  </a:lnTo>
                  <a:lnTo>
                    <a:pt x="1" y="233"/>
                  </a:lnTo>
                  <a:lnTo>
                    <a:pt x="18" y="286"/>
                  </a:lnTo>
                  <a:lnTo>
                    <a:pt x="18" y="286"/>
                  </a:lnTo>
                  <a:lnTo>
                    <a:pt x="36" y="322"/>
                  </a:lnTo>
                  <a:lnTo>
                    <a:pt x="54" y="358"/>
                  </a:lnTo>
                  <a:lnTo>
                    <a:pt x="108" y="358"/>
                  </a:lnTo>
                  <a:lnTo>
                    <a:pt x="143" y="358"/>
                  </a:lnTo>
                  <a:lnTo>
                    <a:pt x="143" y="35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31"/>
            <p:cNvSpPr/>
            <p:nvPr/>
          </p:nvSpPr>
          <p:spPr>
            <a:xfrm>
              <a:off x="408826" y="364398"/>
              <a:ext cx="8349124" cy="4412731"/>
            </a:xfrm>
            <a:custGeom>
              <a:avLst/>
              <a:gdLst/>
              <a:ahLst/>
              <a:cxnLst/>
              <a:rect l="l" t="t" r="r" b="b"/>
              <a:pathLst>
                <a:path w="47969" h="27149" extrusionOk="0">
                  <a:moveTo>
                    <a:pt x="30454" y="26934"/>
                  </a:moveTo>
                  <a:lnTo>
                    <a:pt x="30454" y="26934"/>
                  </a:lnTo>
                  <a:lnTo>
                    <a:pt x="33242" y="26970"/>
                  </a:lnTo>
                  <a:lnTo>
                    <a:pt x="33242" y="26970"/>
                  </a:lnTo>
                  <a:lnTo>
                    <a:pt x="34386" y="26970"/>
                  </a:lnTo>
                  <a:lnTo>
                    <a:pt x="35512" y="26987"/>
                  </a:lnTo>
                  <a:lnTo>
                    <a:pt x="35512" y="26987"/>
                  </a:lnTo>
                  <a:lnTo>
                    <a:pt x="35887" y="27023"/>
                  </a:lnTo>
                  <a:lnTo>
                    <a:pt x="35887" y="27023"/>
                  </a:lnTo>
                  <a:lnTo>
                    <a:pt x="38086" y="27041"/>
                  </a:lnTo>
                  <a:lnTo>
                    <a:pt x="38086" y="27041"/>
                  </a:lnTo>
                  <a:lnTo>
                    <a:pt x="40284" y="27041"/>
                  </a:lnTo>
                  <a:lnTo>
                    <a:pt x="40284" y="27041"/>
                  </a:lnTo>
                  <a:lnTo>
                    <a:pt x="40641" y="27059"/>
                  </a:lnTo>
                  <a:lnTo>
                    <a:pt x="41017" y="27077"/>
                  </a:lnTo>
                  <a:lnTo>
                    <a:pt x="41017" y="27077"/>
                  </a:lnTo>
                  <a:lnTo>
                    <a:pt x="41571" y="27113"/>
                  </a:lnTo>
                  <a:lnTo>
                    <a:pt x="42125" y="27148"/>
                  </a:lnTo>
                  <a:lnTo>
                    <a:pt x="42125" y="27148"/>
                  </a:lnTo>
                  <a:lnTo>
                    <a:pt x="42571" y="27148"/>
                  </a:lnTo>
                  <a:lnTo>
                    <a:pt x="43018" y="27148"/>
                  </a:lnTo>
                  <a:lnTo>
                    <a:pt x="43018" y="27148"/>
                  </a:lnTo>
                  <a:lnTo>
                    <a:pt x="43590" y="27148"/>
                  </a:lnTo>
                  <a:lnTo>
                    <a:pt x="43876" y="27130"/>
                  </a:lnTo>
                  <a:lnTo>
                    <a:pt x="44162" y="27095"/>
                  </a:lnTo>
                  <a:lnTo>
                    <a:pt x="44162" y="27095"/>
                  </a:lnTo>
                  <a:lnTo>
                    <a:pt x="44537" y="27059"/>
                  </a:lnTo>
                  <a:lnTo>
                    <a:pt x="44931" y="27041"/>
                  </a:lnTo>
                  <a:lnTo>
                    <a:pt x="45699" y="27041"/>
                  </a:lnTo>
                  <a:lnTo>
                    <a:pt x="45699" y="27041"/>
                  </a:lnTo>
                  <a:lnTo>
                    <a:pt x="45967" y="27023"/>
                  </a:lnTo>
                  <a:lnTo>
                    <a:pt x="46110" y="27005"/>
                  </a:lnTo>
                  <a:lnTo>
                    <a:pt x="46235" y="26970"/>
                  </a:lnTo>
                  <a:lnTo>
                    <a:pt x="46235" y="26970"/>
                  </a:lnTo>
                  <a:lnTo>
                    <a:pt x="46503" y="26862"/>
                  </a:lnTo>
                  <a:lnTo>
                    <a:pt x="46771" y="26737"/>
                  </a:lnTo>
                  <a:lnTo>
                    <a:pt x="46771" y="26737"/>
                  </a:lnTo>
                  <a:lnTo>
                    <a:pt x="46861" y="26684"/>
                  </a:lnTo>
                  <a:lnTo>
                    <a:pt x="46932" y="26594"/>
                  </a:lnTo>
                  <a:lnTo>
                    <a:pt x="47004" y="26505"/>
                  </a:lnTo>
                  <a:lnTo>
                    <a:pt x="47040" y="26398"/>
                  </a:lnTo>
                  <a:lnTo>
                    <a:pt x="47040" y="26398"/>
                  </a:lnTo>
                  <a:lnTo>
                    <a:pt x="47147" y="26380"/>
                  </a:lnTo>
                  <a:lnTo>
                    <a:pt x="47147" y="26380"/>
                  </a:lnTo>
                  <a:lnTo>
                    <a:pt x="47218" y="26362"/>
                  </a:lnTo>
                  <a:lnTo>
                    <a:pt x="47290" y="26326"/>
                  </a:lnTo>
                  <a:lnTo>
                    <a:pt x="47361" y="26290"/>
                  </a:lnTo>
                  <a:lnTo>
                    <a:pt x="47415" y="26255"/>
                  </a:lnTo>
                  <a:lnTo>
                    <a:pt x="47504" y="26147"/>
                  </a:lnTo>
                  <a:lnTo>
                    <a:pt x="47558" y="25987"/>
                  </a:lnTo>
                  <a:lnTo>
                    <a:pt x="47558" y="25987"/>
                  </a:lnTo>
                  <a:lnTo>
                    <a:pt x="47629" y="25790"/>
                  </a:lnTo>
                  <a:lnTo>
                    <a:pt x="47665" y="25576"/>
                  </a:lnTo>
                  <a:lnTo>
                    <a:pt x="47754" y="25147"/>
                  </a:lnTo>
                  <a:lnTo>
                    <a:pt x="47754" y="25147"/>
                  </a:lnTo>
                  <a:lnTo>
                    <a:pt x="47754" y="24986"/>
                  </a:lnTo>
                  <a:lnTo>
                    <a:pt x="47754" y="24986"/>
                  </a:lnTo>
                  <a:lnTo>
                    <a:pt x="47754" y="24593"/>
                  </a:lnTo>
                  <a:lnTo>
                    <a:pt x="47790" y="24199"/>
                  </a:lnTo>
                  <a:lnTo>
                    <a:pt x="47879" y="23413"/>
                  </a:lnTo>
                  <a:lnTo>
                    <a:pt x="47879" y="23413"/>
                  </a:lnTo>
                  <a:lnTo>
                    <a:pt x="47915" y="22698"/>
                  </a:lnTo>
                  <a:lnTo>
                    <a:pt x="47933" y="21501"/>
                  </a:lnTo>
                  <a:lnTo>
                    <a:pt x="47969" y="19571"/>
                  </a:lnTo>
                  <a:lnTo>
                    <a:pt x="47969" y="19571"/>
                  </a:lnTo>
                  <a:lnTo>
                    <a:pt x="47969" y="13548"/>
                  </a:lnTo>
                  <a:lnTo>
                    <a:pt x="47969" y="13548"/>
                  </a:lnTo>
                  <a:lnTo>
                    <a:pt x="47969" y="7578"/>
                  </a:lnTo>
                  <a:lnTo>
                    <a:pt x="47969" y="7578"/>
                  </a:lnTo>
                  <a:lnTo>
                    <a:pt x="47933" y="5666"/>
                  </a:lnTo>
                  <a:lnTo>
                    <a:pt x="47915" y="4451"/>
                  </a:lnTo>
                  <a:lnTo>
                    <a:pt x="47879" y="3736"/>
                  </a:lnTo>
                  <a:lnTo>
                    <a:pt x="47879" y="3736"/>
                  </a:lnTo>
                  <a:lnTo>
                    <a:pt x="47790" y="2950"/>
                  </a:lnTo>
                  <a:lnTo>
                    <a:pt x="47754" y="2556"/>
                  </a:lnTo>
                  <a:lnTo>
                    <a:pt x="47754" y="2163"/>
                  </a:lnTo>
                  <a:lnTo>
                    <a:pt x="47754" y="2163"/>
                  </a:lnTo>
                  <a:lnTo>
                    <a:pt x="47754" y="2002"/>
                  </a:lnTo>
                  <a:lnTo>
                    <a:pt x="47754" y="2002"/>
                  </a:lnTo>
                  <a:lnTo>
                    <a:pt x="47665" y="1573"/>
                  </a:lnTo>
                  <a:lnTo>
                    <a:pt x="47629" y="1359"/>
                  </a:lnTo>
                  <a:lnTo>
                    <a:pt x="47558" y="1162"/>
                  </a:lnTo>
                  <a:lnTo>
                    <a:pt x="47558" y="1162"/>
                  </a:lnTo>
                  <a:lnTo>
                    <a:pt x="47504" y="1019"/>
                  </a:lnTo>
                  <a:lnTo>
                    <a:pt x="47415" y="894"/>
                  </a:lnTo>
                  <a:lnTo>
                    <a:pt x="47361" y="858"/>
                  </a:lnTo>
                  <a:lnTo>
                    <a:pt x="47290" y="823"/>
                  </a:lnTo>
                  <a:lnTo>
                    <a:pt x="47218" y="787"/>
                  </a:lnTo>
                  <a:lnTo>
                    <a:pt x="47147" y="769"/>
                  </a:lnTo>
                  <a:lnTo>
                    <a:pt x="47147" y="769"/>
                  </a:lnTo>
                  <a:lnTo>
                    <a:pt x="47040" y="751"/>
                  </a:lnTo>
                  <a:lnTo>
                    <a:pt x="47040" y="751"/>
                  </a:lnTo>
                  <a:lnTo>
                    <a:pt x="47004" y="644"/>
                  </a:lnTo>
                  <a:lnTo>
                    <a:pt x="46932" y="555"/>
                  </a:lnTo>
                  <a:lnTo>
                    <a:pt x="46861" y="465"/>
                  </a:lnTo>
                  <a:lnTo>
                    <a:pt x="46771" y="412"/>
                  </a:lnTo>
                  <a:lnTo>
                    <a:pt x="46771" y="412"/>
                  </a:lnTo>
                  <a:lnTo>
                    <a:pt x="46503" y="287"/>
                  </a:lnTo>
                  <a:lnTo>
                    <a:pt x="46235" y="179"/>
                  </a:lnTo>
                  <a:lnTo>
                    <a:pt x="46235" y="179"/>
                  </a:lnTo>
                  <a:lnTo>
                    <a:pt x="46110" y="144"/>
                  </a:lnTo>
                  <a:lnTo>
                    <a:pt x="45967" y="126"/>
                  </a:lnTo>
                  <a:lnTo>
                    <a:pt x="45699" y="108"/>
                  </a:lnTo>
                  <a:lnTo>
                    <a:pt x="45699" y="108"/>
                  </a:lnTo>
                  <a:lnTo>
                    <a:pt x="44931" y="108"/>
                  </a:lnTo>
                  <a:lnTo>
                    <a:pt x="44537" y="90"/>
                  </a:lnTo>
                  <a:lnTo>
                    <a:pt x="44162" y="54"/>
                  </a:lnTo>
                  <a:lnTo>
                    <a:pt x="44162" y="54"/>
                  </a:lnTo>
                  <a:lnTo>
                    <a:pt x="43876" y="19"/>
                  </a:lnTo>
                  <a:lnTo>
                    <a:pt x="43590" y="19"/>
                  </a:lnTo>
                  <a:lnTo>
                    <a:pt x="43018" y="1"/>
                  </a:lnTo>
                  <a:lnTo>
                    <a:pt x="43018" y="1"/>
                  </a:lnTo>
                  <a:lnTo>
                    <a:pt x="42571" y="1"/>
                  </a:lnTo>
                  <a:lnTo>
                    <a:pt x="42125" y="1"/>
                  </a:lnTo>
                  <a:lnTo>
                    <a:pt x="42125" y="1"/>
                  </a:lnTo>
                  <a:lnTo>
                    <a:pt x="41571" y="36"/>
                  </a:lnTo>
                  <a:lnTo>
                    <a:pt x="41017" y="72"/>
                  </a:lnTo>
                  <a:lnTo>
                    <a:pt x="41017" y="72"/>
                  </a:lnTo>
                  <a:lnTo>
                    <a:pt x="40641" y="108"/>
                  </a:lnTo>
                  <a:lnTo>
                    <a:pt x="40284" y="108"/>
                  </a:lnTo>
                  <a:lnTo>
                    <a:pt x="40284" y="108"/>
                  </a:lnTo>
                  <a:lnTo>
                    <a:pt x="38086" y="108"/>
                  </a:lnTo>
                  <a:lnTo>
                    <a:pt x="38086" y="108"/>
                  </a:lnTo>
                  <a:lnTo>
                    <a:pt x="33510" y="126"/>
                  </a:lnTo>
                  <a:lnTo>
                    <a:pt x="33510" y="126"/>
                  </a:lnTo>
                  <a:lnTo>
                    <a:pt x="33135" y="161"/>
                  </a:lnTo>
                  <a:lnTo>
                    <a:pt x="33135" y="161"/>
                  </a:lnTo>
                  <a:lnTo>
                    <a:pt x="32009" y="179"/>
                  </a:lnTo>
                  <a:lnTo>
                    <a:pt x="30865" y="197"/>
                  </a:lnTo>
                  <a:lnTo>
                    <a:pt x="30865" y="197"/>
                  </a:lnTo>
                  <a:lnTo>
                    <a:pt x="27720" y="197"/>
                  </a:lnTo>
                  <a:lnTo>
                    <a:pt x="24557" y="215"/>
                  </a:lnTo>
                  <a:lnTo>
                    <a:pt x="24557" y="215"/>
                  </a:lnTo>
                  <a:lnTo>
                    <a:pt x="23252" y="215"/>
                  </a:lnTo>
                  <a:lnTo>
                    <a:pt x="23252" y="215"/>
                  </a:lnTo>
                  <a:lnTo>
                    <a:pt x="23216" y="215"/>
                  </a:lnTo>
                  <a:lnTo>
                    <a:pt x="23216" y="215"/>
                  </a:lnTo>
                  <a:lnTo>
                    <a:pt x="23162" y="215"/>
                  </a:lnTo>
                  <a:lnTo>
                    <a:pt x="23162" y="215"/>
                  </a:lnTo>
                  <a:lnTo>
                    <a:pt x="21858" y="215"/>
                  </a:lnTo>
                  <a:lnTo>
                    <a:pt x="21858" y="215"/>
                  </a:lnTo>
                  <a:lnTo>
                    <a:pt x="17408" y="197"/>
                  </a:lnTo>
                  <a:lnTo>
                    <a:pt x="17408" y="197"/>
                  </a:lnTo>
                  <a:lnTo>
                    <a:pt x="16264" y="179"/>
                  </a:lnTo>
                  <a:lnTo>
                    <a:pt x="15138" y="161"/>
                  </a:lnTo>
                  <a:lnTo>
                    <a:pt x="15138" y="161"/>
                  </a:lnTo>
                  <a:lnTo>
                    <a:pt x="14763" y="126"/>
                  </a:lnTo>
                  <a:lnTo>
                    <a:pt x="14763" y="126"/>
                  </a:lnTo>
                  <a:lnTo>
                    <a:pt x="12582" y="108"/>
                  </a:lnTo>
                  <a:lnTo>
                    <a:pt x="12582" y="108"/>
                  </a:lnTo>
                  <a:lnTo>
                    <a:pt x="8722" y="108"/>
                  </a:lnTo>
                  <a:lnTo>
                    <a:pt x="8722" y="108"/>
                  </a:lnTo>
                  <a:lnTo>
                    <a:pt x="7828" y="108"/>
                  </a:lnTo>
                  <a:lnTo>
                    <a:pt x="7292" y="90"/>
                  </a:lnTo>
                  <a:lnTo>
                    <a:pt x="6953" y="72"/>
                  </a:lnTo>
                  <a:lnTo>
                    <a:pt x="6953" y="72"/>
                  </a:lnTo>
                  <a:lnTo>
                    <a:pt x="6399" y="36"/>
                  </a:lnTo>
                  <a:lnTo>
                    <a:pt x="5845" y="1"/>
                  </a:lnTo>
                  <a:lnTo>
                    <a:pt x="5845" y="1"/>
                  </a:lnTo>
                  <a:lnTo>
                    <a:pt x="5398" y="1"/>
                  </a:lnTo>
                  <a:lnTo>
                    <a:pt x="4933" y="1"/>
                  </a:lnTo>
                  <a:lnTo>
                    <a:pt x="4933" y="1"/>
                  </a:lnTo>
                  <a:lnTo>
                    <a:pt x="4379" y="19"/>
                  </a:lnTo>
                  <a:lnTo>
                    <a:pt x="4093" y="19"/>
                  </a:lnTo>
                  <a:lnTo>
                    <a:pt x="3807" y="54"/>
                  </a:lnTo>
                  <a:lnTo>
                    <a:pt x="3807" y="54"/>
                  </a:lnTo>
                  <a:lnTo>
                    <a:pt x="3432" y="90"/>
                  </a:lnTo>
                  <a:lnTo>
                    <a:pt x="3039" y="108"/>
                  </a:lnTo>
                  <a:lnTo>
                    <a:pt x="2270" y="108"/>
                  </a:lnTo>
                  <a:lnTo>
                    <a:pt x="2270" y="108"/>
                  </a:lnTo>
                  <a:lnTo>
                    <a:pt x="2002" y="126"/>
                  </a:lnTo>
                  <a:lnTo>
                    <a:pt x="1859" y="144"/>
                  </a:lnTo>
                  <a:lnTo>
                    <a:pt x="1734" y="179"/>
                  </a:lnTo>
                  <a:lnTo>
                    <a:pt x="1734" y="179"/>
                  </a:lnTo>
                  <a:lnTo>
                    <a:pt x="1448" y="287"/>
                  </a:lnTo>
                  <a:lnTo>
                    <a:pt x="1198" y="412"/>
                  </a:lnTo>
                  <a:lnTo>
                    <a:pt x="1198" y="412"/>
                  </a:lnTo>
                  <a:lnTo>
                    <a:pt x="1108" y="465"/>
                  </a:lnTo>
                  <a:lnTo>
                    <a:pt x="1037" y="555"/>
                  </a:lnTo>
                  <a:lnTo>
                    <a:pt x="965" y="644"/>
                  </a:lnTo>
                  <a:lnTo>
                    <a:pt x="930" y="751"/>
                  </a:lnTo>
                  <a:lnTo>
                    <a:pt x="930" y="751"/>
                  </a:lnTo>
                  <a:lnTo>
                    <a:pt x="822" y="769"/>
                  </a:lnTo>
                  <a:lnTo>
                    <a:pt x="822" y="769"/>
                  </a:lnTo>
                  <a:lnTo>
                    <a:pt x="733" y="787"/>
                  </a:lnTo>
                  <a:lnTo>
                    <a:pt x="680" y="823"/>
                  </a:lnTo>
                  <a:lnTo>
                    <a:pt x="608" y="858"/>
                  </a:lnTo>
                  <a:lnTo>
                    <a:pt x="554" y="894"/>
                  </a:lnTo>
                  <a:lnTo>
                    <a:pt x="465" y="1019"/>
                  </a:lnTo>
                  <a:lnTo>
                    <a:pt x="411" y="1162"/>
                  </a:lnTo>
                  <a:lnTo>
                    <a:pt x="411" y="1162"/>
                  </a:lnTo>
                  <a:lnTo>
                    <a:pt x="340" y="1359"/>
                  </a:lnTo>
                  <a:lnTo>
                    <a:pt x="286" y="1573"/>
                  </a:lnTo>
                  <a:lnTo>
                    <a:pt x="215" y="2002"/>
                  </a:lnTo>
                  <a:lnTo>
                    <a:pt x="215" y="2002"/>
                  </a:lnTo>
                  <a:lnTo>
                    <a:pt x="197" y="2163"/>
                  </a:lnTo>
                  <a:lnTo>
                    <a:pt x="197" y="2163"/>
                  </a:lnTo>
                  <a:lnTo>
                    <a:pt x="197" y="2556"/>
                  </a:lnTo>
                  <a:lnTo>
                    <a:pt x="179" y="2950"/>
                  </a:lnTo>
                  <a:lnTo>
                    <a:pt x="90" y="3736"/>
                  </a:lnTo>
                  <a:lnTo>
                    <a:pt x="90" y="3736"/>
                  </a:lnTo>
                  <a:lnTo>
                    <a:pt x="54" y="4451"/>
                  </a:lnTo>
                  <a:lnTo>
                    <a:pt x="36" y="5666"/>
                  </a:lnTo>
                  <a:lnTo>
                    <a:pt x="0" y="7578"/>
                  </a:lnTo>
                  <a:lnTo>
                    <a:pt x="0" y="7578"/>
                  </a:lnTo>
                  <a:lnTo>
                    <a:pt x="0" y="13583"/>
                  </a:lnTo>
                  <a:lnTo>
                    <a:pt x="0" y="13583"/>
                  </a:lnTo>
                  <a:lnTo>
                    <a:pt x="0" y="19571"/>
                  </a:lnTo>
                  <a:lnTo>
                    <a:pt x="0" y="19571"/>
                  </a:lnTo>
                  <a:lnTo>
                    <a:pt x="36" y="21501"/>
                  </a:lnTo>
                  <a:lnTo>
                    <a:pt x="54" y="22698"/>
                  </a:lnTo>
                  <a:lnTo>
                    <a:pt x="90" y="23413"/>
                  </a:lnTo>
                  <a:lnTo>
                    <a:pt x="90" y="23413"/>
                  </a:lnTo>
                  <a:lnTo>
                    <a:pt x="179" y="24199"/>
                  </a:lnTo>
                  <a:lnTo>
                    <a:pt x="197" y="24593"/>
                  </a:lnTo>
                  <a:lnTo>
                    <a:pt x="197" y="24986"/>
                  </a:lnTo>
                  <a:lnTo>
                    <a:pt x="197" y="24986"/>
                  </a:lnTo>
                  <a:lnTo>
                    <a:pt x="215" y="25147"/>
                  </a:lnTo>
                  <a:lnTo>
                    <a:pt x="215" y="25147"/>
                  </a:lnTo>
                  <a:lnTo>
                    <a:pt x="286" y="25576"/>
                  </a:lnTo>
                  <a:lnTo>
                    <a:pt x="340" y="25790"/>
                  </a:lnTo>
                  <a:lnTo>
                    <a:pt x="411" y="25987"/>
                  </a:lnTo>
                  <a:lnTo>
                    <a:pt x="411" y="25987"/>
                  </a:lnTo>
                  <a:lnTo>
                    <a:pt x="465" y="26147"/>
                  </a:lnTo>
                  <a:lnTo>
                    <a:pt x="554" y="26255"/>
                  </a:lnTo>
                  <a:lnTo>
                    <a:pt x="608" y="26290"/>
                  </a:lnTo>
                  <a:lnTo>
                    <a:pt x="680" y="26326"/>
                  </a:lnTo>
                  <a:lnTo>
                    <a:pt x="733" y="26362"/>
                  </a:lnTo>
                  <a:lnTo>
                    <a:pt x="822" y="26380"/>
                  </a:lnTo>
                  <a:lnTo>
                    <a:pt x="822" y="26380"/>
                  </a:lnTo>
                  <a:lnTo>
                    <a:pt x="930" y="26398"/>
                  </a:lnTo>
                  <a:lnTo>
                    <a:pt x="930" y="26398"/>
                  </a:lnTo>
                  <a:lnTo>
                    <a:pt x="965" y="26505"/>
                  </a:lnTo>
                  <a:lnTo>
                    <a:pt x="1037" y="26594"/>
                  </a:lnTo>
                  <a:lnTo>
                    <a:pt x="1108" y="26684"/>
                  </a:lnTo>
                  <a:lnTo>
                    <a:pt x="1198" y="26737"/>
                  </a:lnTo>
                  <a:lnTo>
                    <a:pt x="1198" y="26737"/>
                  </a:lnTo>
                  <a:lnTo>
                    <a:pt x="1448" y="26862"/>
                  </a:lnTo>
                  <a:lnTo>
                    <a:pt x="1734" y="26970"/>
                  </a:lnTo>
                  <a:lnTo>
                    <a:pt x="1734" y="26970"/>
                  </a:lnTo>
                  <a:lnTo>
                    <a:pt x="1859" y="27005"/>
                  </a:lnTo>
                  <a:lnTo>
                    <a:pt x="2002" y="27023"/>
                  </a:lnTo>
                  <a:lnTo>
                    <a:pt x="2270" y="27041"/>
                  </a:lnTo>
                  <a:lnTo>
                    <a:pt x="2270" y="27041"/>
                  </a:lnTo>
                  <a:lnTo>
                    <a:pt x="3039" y="27041"/>
                  </a:lnTo>
                  <a:lnTo>
                    <a:pt x="3432" y="27059"/>
                  </a:lnTo>
                  <a:lnTo>
                    <a:pt x="3807" y="27095"/>
                  </a:lnTo>
                  <a:lnTo>
                    <a:pt x="3807" y="27095"/>
                  </a:lnTo>
                  <a:lnTo>
                    <a:pt x="4093" y="27130"/>
                  </a:lnTo>
                  <a:lnTo>
                    <a:pt x="4379" y="27148"/>
                  </a:lnTo>
                  <a:lnTo>
                    <a:pt x="4933" y="27148"/>
                  </a:lnTo>
                  <a:lnTo>
                    <a:pt x="4933" y="27148"/>
                  </a:lnTo>
                  <a:lnTo>
                    <a:pt x="5398" y="27148"/>
                  </a:lnTo>
                  <a:lnTo>
                    <a:pt x="5845" y="27148"/>
                  </a:lnTo>
                  <a:lnTo>
                    <a:pt x="5845" y="27148"/>
                  </a:lnTo>
                  <a:lnTo>
                    <a:pt x="6399" y="27113"/>
                  </a:lnTo>
                  <a:lnTo>
                    <a:pt x="6953" y="27077"/>
                  </a:lnTo>
                  <a:lnTo>
                    <a:pt x="6953" y="27077"/>
                  </a:lnTo>
                  <a:lnTo>
                    <a:pt x="7310" y="27059"/>
                  </a:lnTo>
                  <a:lnTo>
                    <a:pt x="7685" y="27041"/>
                  </a:lnTo>
                  <a:lnTo>
                    <a:pt x="7685" y="27041"/>
                  </a:lnTo>
                  <a:lnTo>
                    <a:pt x="9884" y="27041"/>
                  </a:lnTo>
                  <a:lnTo>
                    <a:pt x="9884" y="27041"/>
                  </a:lnTo>
                  <a:lnTo>
                    <a:pt x="12082" y="27023"/>
                  </a:lnTo>
                  <a:lnTo>
                    <a:pt x="12082" y="27023"/>
                  </a:lnTo>
                  <a:lnTo>
                    <a:pt x="12457" y="26987"/>
                  </a:lnTo>
                  <a:lnTo>
                    <a:pt x="12457" y="26987"/>
                  </a:lnTo>
                  <a:lnTo>
                    <a:pt x="13583" y="26970"/>
                  </a:lnTo>
                  <a:lnTo>
                    <a:pt x="14709" y="26970"/>
                  </a:lnTo>
                  <a:lnTo>
                    <a:pt x="14709" y="26970"/>
                  </a:lnTo>
                  <a:lnTo>
                    <a:pt x="17515" y="26934"/>
                  </a:lnTo>
                  <a:lnTo>
                    <a:pt x="17515" y="26934"/>
                  </a:lnTo>
                  <a:lnTo>
                    <a:pt x="18820" y="26934"/>
                  </a:lnTo>
                  <a:lnTo>
                    <a:pt x="18820" y="26934"/>
                  </a:lnTo>
                  <a:lnTo>
                    <a:pt x="18980" y="26934"/>
                  </a:lnTo>
                  <a:lnTo>
                    <a:pt x="19141" y="26916"/>
                  </a:lnTo>
                  <a:lnTo>
                    <a:pt x="19141" y="26916"/>
                  </a:lnTo>
                  <a:lnTo>
                    <a:pt x="19177" y="26898"/>
                  </a:lnTo>
                  <a:lnTo>
                    <a:pt x="19213" y="26880"/>
                  </a:lnTo>
                  <a:lnTo>
                    <a:pt x="19213" y="26862"/>
                  </a:lnTo>
                  <a:lnTo>
                    <a:pt x="19213" y="26827"/>
                  </a:lnTo>
                  <a:lnTo>
                    <a:pt x="19213" y="26827"/>
                  </a:lnTo>
                  <a:lnTo>
                    <a:pt x="19195" y="26773"/>
                  </a:lnTo>
                  <a:lnTo>
                    <a:pt x="19141" y="26737"/>
                  </a:lnTo>
                  <a:lnTo>
                    <a:pt x="19141" y="26737"/>
                  </a:lnTo>
                  <a:lnTo>
                    <a:pt x="19034" y="26719"/>
                  </a:lnTo>
                  <a:lnTo>
                    <a:pt x="18927" y="26702"/>
                  </a:lnTo>
                  <a:lnTo>
                    <a:pt x="18927" y="26702"/>
                  </a:lnTo>
                  <a:lnTo>
                    <a:pt x="17372" y="26702"/>
                  </a:lnTo>
                  <a:lnTo>
                    <a:pt x="17372" y="26702"/>
                  </a:lnTo>
                  <a:lnTo>
                    <a:pt x="16032" y="26702"/>
                  </a:lnTo>
                  <a:lnTo>
                    <a:pt x="15156" y="26719"/>
                  </a:lnTo>
                  <a:lnTo>
                    <a:pt x="14709" y="26719"/>
                  </a:lnTo>
                  <a:lnTo>
                    <a:pt x="14709" y="26719"/>
                  </a:lnTo>
                  <a:lnTo>
                    <a:pt x="14584" y="26737"/>
                  </a:lnTo>
                  <a:lnTo>
                    <a:pt x="14316" y="26737"/>
                  </a:lnTo>
                  <a:lnTo>
                    <a:pt x="13565" y="26755"/>
                  </a:lnTo>
                  <a:lnTo>
                    <a:pt x="12404" y="26755"/>
                  </a:lnTo>
                  <a:lnTo>
                    <a:pt x="12404" y="26755"/>
                  </a:lnTo>
                  <a:lnTo>
                    <a:pt x="12278" y="26755"/>
                  </a:lnTo>
                  <a:lnTo>
                    <a:pt x="12171" y="26755"/>
                  </a:lnTo>
                  <a:lnTo>
                    <a:pt x="12171" y="26755"/>
                  </a:lnTo>
                  <a:lnTo>
                    <a:pt x="11939" y="26791"/>
                  </a:lnTo>
                  <a:lnTo>
                    <a:pt x="11456" y="26791"/>
                  </a:lnTo>
                  <a:lnTo>
                    <a:pt x="10098" y="26809"/>
                  </a:lnTo>
                  <a:lnTo>
                    <a:pt x="8007" y="26809"/>
                  </a:lnTo>
                  <a:lnTo>
                    <a:pt x="8007" y="26809"/>
                  </a:lnTo>
                  <a:lnTo>
                    <a:pt x="7632" y="26809"/>
                  </a:lnTo>
                  <a:lnTo>
                    <a:pt x="7274" y="26809"/>
                  </a:lnTo>
                  <a:lnTo>
                    <a:pt x="6524" y="26862"/>
                  </a:lnTo>
                  <a:lnTo>
                    <a:pt x="6524" y="26862"/>
                  </a:lnTo>
                  <a:lnTo>
                    <a:pt x="6077" y="26898"/>
                  </a:lnTo>
                  <a:lnTo>
                    <a:pt x="5630" y="26898"/>
                  </a:lnTo>
                  <a:lnTo>
                    <a:pt x="5630" y="26898"/>
                  </a:lnTo>
                  <a:lnTo>
                    <a:pt x="4415" y="26898"/>
                  </a:lnTo>
                  <a:lnTo>
                    <a:pt x="4415" y="26898"/>
                  </a:lnTo>
                  <a:lnTo>
                    <a:pt x="4236" y="26898"/>
                  </a:lnTo>
                  <a:lnTo>
                    <a:pt x="4057" y="26880"/>
                  </a:lnTo>
                  <a:lnTo>
                    <a:pt x="4057" y="26880"/>
                  </a:lnTo>
                  <a:lnTo>
                    <a:pt x="3539" y="26827"/>
                  </a:lnTo>
                  <a:lnTo>
                    <a:pt x="3271" y="26809"/>
                  </a:lnTo>
                  <a:lnTo>
                    <a:pt x="3003" y="26809"/>
                  </a:lnTo>
                  <a:lnTo>
                    <a:pt x="3003" y="26809"/>
                  </a:lnTo>
                  <a:lnTo>
                    <a:pt x="2592" y="26809"/>
                  </a:lnTo>
                  <a:lnTo>
                    <a:pt x="2181" y="26809"/>
                  </a:lnTo>
                  <a:lnTo>
                    <a:pt x="2181" y="26809"/>
                  </a:lnTo>
                  <a:lnTo>
                    <a:pt x="2056" y="26791"/>
                  </a:lnTo>
                  <a:lnTo>
                    <a:pt x="1948" y="26791"/>
                  </a:lnTo>
                  <a:lnTo>
                    <a:pt x="1716" y="26719"/>
                  </a:lnTo>
                  <a:lnTo>
                    <a:pt x="1502" y="26630"/>
                  </a:lnTo>
                  <a:lnTo>
                    <a:pt x="1305" y="26523"/>
                  </a:lnTo>
                  <a:lnTo>
                    <a:pt x="1305" y="26523"/>
                  </a:lnTo>
                  <a:lnTo>
                    <a:pt x="1269" y="26505"/>
                  </a:lnTo>
                  <a:lnTo>
                    <a:pt x="1234" y="26469"/>
                  </a:lnTo>
                  <a:lnTo>
                    <a:pt x="1234" y="26433"/>
                  </a:lnTo>
                  <a:lnTo>
                    <a:pt x="1234" y="26362"/>
                  </a:lnTo>
                  <a:lnTo>
                    <a:pt x="1234" y="26362"/>
                  </a:lnTo>
                  <a:lnTo>
                    <a:pt x="1341" y="26344"/>
                  </a:lnTo>
                  <a:lnTo>
                    <a:pt x="1448" y="26290"/>
                  </a:lnTo>
                  <a:lnTo>
                    <a:pt x="1555" y="26219"/>
                  </a:lnTo>
                  <a:lnTo>
                    <a:pt x="1645" y="26147"/>
                  </a:lnTo>
                  <a:lnTo>
                    <a:pt x="1645" y="26147"/>
                  </a:lnTo>
                  <a:lnTo>
                    <a:pt x="1698" y="26094"/>
                  </a:lnTo>
                  <a:lnTo>
                    <a:pt x="1752" y="26022"/>
                  </a:lnTo>
                  <a:lnTo>
                    <a:pt x="1788" y="25951"/>
                  </a:lnTo>
                  <a:lnTo>
                    <a:pt x="1805" y="25879"/>
                  </a:lnTo>
                  <a:lnTo>
                    <a:pt x="1805" y="25879"/>
                  </a:lnTo>
                  <a:lnTo>
                    <a:pt x="1841" y="25736"/>
                  </a:lnTo>
                  <a:lnTo>
                    <a:pt x="1823" y="25593"/>
                  </a:lnTo>
                  <a:lnTo>
                    <a:pt x="1805" y="25522"/>
                  </a:lnTo>
                  <a:lnTo>
                    <a:pt x="1788" y="25468"/>
                  </a:lnTo>
                  <a:lnTo>
                    <a:pt x="1752" y="25397"/>
                  </a:lnTo>
                  <a:lnTo>
                    <a:pt x="1698" y="25343"/>
                  </a:lnTo>
                  <a:lnTo>
                    <a:pt x="1698" y="25343"/>
                  </a:lnTo>
                  <a:lnTo>
                    <a:pt x="1609" y="25290"/>
                  </a:lnTo>
                  <a:lnTo>
                    <a:pt x="1519" y="25254"/>
                  </a:lnTo>
                  <a:lnTo>
                    <a:pt x="1412" y="25254"/>
                  </a:lnTo>
                  <a:lnTo>
                    <a:pt x="1359" y="25272"/>
                  </a:lnTo>
                  <a:lnTo>
                    <a:pt x="1323" y="25290"/>
                  </a:lnTo>
                  <a:lnTo>
                    <a:pt x="1323" y="25290"/>
                  </a:lnTo>
                  <a:lnTo>
                    <a:pt x="1198" y="25379"/>
                  </a:lnTo>
                  <a:lnTo>
                    <a:pt x="1091" y="25504"/>
                  </a:lnTo>
                  <a:lnTo>
                    <a:pt x="1019" y="25629"/>
                  </a:lnTo>
                  <a:lnTo>
                    <a:pt x="965" y="25790"/>
                  </a:lnTo>
                  <a:lnTo>
                    <a:pt x="965" y="25790"/>
                  </a:lnTo>
                  <a:lnTo>
                    <a:pt x="894" y="26147"/>
                  </a:lnTo>
                  <a:lnTo>
                    <a:pt x="894" y="26147"/>
                  </a:lnTo>
                  <a:lnTo>
                    <a:pt x="787" y="26130"/>
                  </a:lnTo>
                  <a:lnTo>
                    <a:pt x="715" y="26094"/>
                  </a:lnTo>
                  <a:lnTo>
                    <a:pt x="662" y="26022"/>
                  </a:lnTo>
                  <a:lnTo>
                    <a:pt x="644" y="25951"/>
                  </a:lnTo>
                  <a:lnTo>
                    <a:pt x="644" y="25951"/>
                  </a:lnTo>
                  <a:lnTo>
                    <a:pt x="554" y="25683"/>
                  </a:lnTo>
                  <a:lnTo>
                    <a:pt x="483" y="25415"/>
                  </a:lnTo>
                  <a:lnTo>
                    <a:pt x="447" y="25129"/>
                  </a:lnTo>
                  <a:lnTo>
                    <a:pt x="429" y="24843"/>
                  </a:lnTo>
                  <a:lnTo>
                    <a:pt x="429" y="24843"/>
                  </a:lnTo>
                  <a:lnTo>
                    <a:pt x="429" y="24432"/>
                  </a:lnTo>
                  <a:lnTo>
                    <a:pt x="394" y="24021"/>
                  </a:lnTo>
                  <a:lnTo>
                    <a:pt x="394" y="24021"/>
                  </a:lnTo>
                  <a:lnTo>
                    <a:pt x="340" y="23592"/>
                  </a:lnTo>
                  <a:lnTo>
                    <a:pt x="286" y="23163"/>
                  </a:lnTo>
                  <a:lnTo>
                    <a:pt x="286" y="23163"/>
                  </a:lnTo>
                  <a:lnTo>
                    <a:pt x="286" y="22645"/>
                  </a:lnTo>
                  <a:lnTo>
                    <a:pt x="268" y="21608"/>
                  </a:lnTo>
                  <a:lnTo>
                    <a:pt x="251" y="20053"/>
                  </a:lnTo>
                  <a:lnTo>
                    <a:pt x="251" y="20053"/>
                  </a:lnTo>
                  <a:lnTo>
                    <a:pt x="233" y="19839"/>
                  </a:lnTo>
                  <a:lnTo>
                    <a:pt x="233" y="19624"/>
                  </a:lnTo>
                  <a:lnTo>
                    <a:pt x="233" y="19624"/>
                  </a:lnTo>
                  <a:lnTo>
                    <a:pt x="233" y="14423"/>
                  </a:lnTo>
                  <a:lnTo>
                    <a:pt x="233" y="14423"/>
                  </a:lnTo>
                  <a:lnTo>
                    <a:pt x="268" y="14406"/>
                  </a:lnTo>
                  <a:lnTo>
                    <a:pt x="286" y="14388"/>
                  </a:lnTo>
                  <a:lnTo>
                    <a:pt x="304" y="14352"/>
                  </a:lnTo>
                  <a:lnTo>
                    <a:pt x="304" y="14316"/>
                  </a:lnTo>
                  <a:lnTo>
                    <a:pt x="304" y="14316"/>
                  </a:lnTo>
                  <a:lnTo>
                    <a:pt x="268" y="14137"/>
                  </a:lnTo>
                  <a:lnTo>
                    <a:pt x="251" y="13941"/>
                  </a:lnTo>
                  <a:lnTo>
                    <a:pt x="233" y="13583"/>
                  </a:lnTo>
                  <a:lnTo>
                    <a:pt x="233" y="13583"/>
                  </a:lnTo>
                  <a:lnTo>
                    <a:pt x="251" y="13208"/>
                  </a:lnTo>
                  <a:lnTo>
                    <a:pt x="268" y="13012"/>
                  </a:lnTo>
                  <a:lnTo>
                    <a:pt x="304" y="12833"/>
                  </a:lnTo>
                  <a:lnTo>
                    <a:pt x="304" y="12833"/>
                  </a:lnTo>
                  <a:lnTo>
                    <a:pt x="304" y="12797"/>
                  </a:lnTo>
                  <a:lnTo>
                    <a:pt x="286" y="12761"/>
                  </a:lnTo>
                  <a:lnTo>
                    <a:pt x="268" y="12743"/>
                  </a:lnTo>
                  <a:lnTo>
                    <a:pt x="233" y="12726"/>
                  </a:lnTo>
                  <a:lnTo>
                    <a:pt x="233" y="12726"/>
                  </a:lnTo>
                  <a:lnTo>
                    <a:pt x="233" y="7525"/>
                  </a:lnTo>
                  <a:lnTo>
                    <a:pt x="233" y="7525"/>
                  </a:lnTo>
                  <a:lnTo>
                    <a:pt x="233" y="7310"/>
                  </a:lnTo>
                  <a:lnTo>
                    <a:pt x="251" y="7096"/>
                  </a:lnTo>
                  <a:lnTo>
                    <a:pt x="251" y="7096"/>
                  </a:lnTo>
                  <a:lnTo>
                    <a:pt x="268" y="5541"/>
                  </a:lnTo>
                  <a:lnTo>
                    <a:pt x="286" y="4522"/>
                  </a:lnTo>
                  <a:lnTo>
                    <a:pt x="286" y="3986"/>
                  </a:lnTo>
                  <a:lnTo>
                    <a:pt x="286" y="3986"/>
                  </a:lnTo>
                  <a:lnTo>
                    <a:pt x="340" y="3557"/>
                  </a:lnTo>
                  <a:lnTo>
                    <a:pt x="394" y="3128"/>
                  </a:lnTo>
                  <a:lnTo>
                    <a:pt x="394" y="3128"/>
                  </a:lnTo>
                  <a:lnTo>
                    <a:pt x="429" y="2717"/>
                  </a:lnTo>
                  <a:lnTo>
                    <a:pt x="429" y="2306"/>
                  </a:lnTo>
                  <a:lnTo>
                    <a:pt x="429" y="2306"/>
                  </a:lnTo>
                  <a:lnTo>
                    <a:pt x="447" y="2020"/>
                  </a:lnTo>
                  <a:lnTo>
                    <a:pt x="483" y="1752"/>
                  </a:lnTo>
                  <a:lnTo>
                    <a:pt x="554" y="1466"/>
                  </a:lnTo>
                  <a:lnTo>
                    <a:pt x="644" y="1198"/>
                  </a:lnTo>
                  <a:lnTo>
                    <a:pt x="644" y="1198"/>
                  </a:lnTo>
                  <a:lnTo>
                    <a:pt x="662" y="1127"/>
                  </a:lnTo>
                  <a:lnTo>
                    <a:pt x="715" y="1055"/>
                  </a:lnTo>
                  <a:lnTo>
                    <a:pt x="787" y="1019"/>
                  </a:lnTo>
                  <a:lnTo>
                    <a:pt x="894" y="1001"/>
                  </a:lnTo>
                  <a:lnTo>
                    <a:pt x="894" y="1001"/>
                  </a:lnTo>
                  <a:lnTo>
                    <a:pt x="965" y="1359"/>
                  </a:lnTo>
                  <a:lnTo>
                    <a:pt x="965" y="1359"/>
                  </a:lnTo>
                  <a:lnTo>
                    <a:pt x="1019" y="1520"/>
                  </a:lnTo>
                  <a:lnTo>
                    <a:pt x="1091" y="1645"/>
                  </a:lnTo>
                  <a:lnTo>
                    <a:pt x="1198" y="1770"/>
                  </a:lnTo>
                  <a:lnTo>
                    <a:pt x="1323" y="1859"/>
                  </a:lnTo>
                  <a:lnTo>
                    <a:pt x="1323" y="1859"/>
                  </a:lnTo>
                  <a:lnTo>
                    <a:pt x="1359" y="1877"/>
                  </a:lnTo>
                  <a:lnTo>
                    <a:pt x="1412" y="1895"/>
                  </a:lnTo>
                  <a:lnTo>
                    <a:pt x="1519" y="1895"/>
                  </a:lnTo>
                  <a:lnTo>
                    <a:pt x="1609" y="1859"/>
                  </a:lnTo>
                  <a:lnTo>
                    <a:pt x="1698" y="1806"/>
                  </a:lnTo>
                  <a:lnTo>
                    <a:pt x="1698" y="1806"/>
                  </a:lnTo>
                  <a:lnTo>
                    <a:pt x="1752" y="1752"/>
                  </a:lnTo>
                  <a:lnTo>
                    <a:pt x="1788" y="1698"/>
                  </a:lnTo>
                  <a:lnTo>
                    <a:pt x="1805" y="1627"/>
                  </a:lnTo>
                  <a:lnTo>
                    <a:pt x="1823" y="1556"/>
                  </a:lnTo>
                  <a:lnTo>
                    <a:pt x="1841" y="1413"/>
                  </a:lnTo>
                  <a:lnTo>
                    <a:pt x="1805" y="1270"/>
                  </a:lnTo>
                  <a:lnTo>
                    <a:pt x="1805" y="1270"/>
                  </a:lnTo>
                  <a:lnTo>
                    <a:pt x="1788" y="1198"/>
                  </a:lnTo>
                  <a:lnTo>
                    <a:pt x="1752" y="1127"/>
                  </a:lnTo>
                  <a:lnTo>
                    <a:pt x="1698" y="1055"/>
                  </a:lnTo>
                  <a:lnTo>
                    <a:pt x="1645" y="1001"/>
                  </a:lnTo>
                  <a:lnTo>
                    <a:pt x="1645" y="1001"/>
                  </a:lnTo>
                  <a:lnTo>
                    <a:pt x="1555" y="930"/>
                  </a:lnTo>
                  <a:lnTo>
                    <a:pt x="1448" y="858"/>
                  </a:lnTo>
                  <a:lnTo>
                    <a:pt x="1341" y="805"/>
                  </a:lnTo>
                  <a:lnTo>
                    <a:pt x="1234" y="787"/>
                  </a:lnTo>
                  <a:lnTo>
                    <a:pt x="1234" y="787"/>
                  </a:lnTo>
                  <a:lnTo>
                    <a:pt x="1234" y="733"/>
                  </a:lnTo>
                  <a:lnTo>
                    <a:pt x="1234" y="680"/>
                  </a:lnTo>
                  <a:lnTo>
                    <a:pt x="1269" y="644"/>
                  </a:lnTo>
                  <a:lnTo>
                    <a:pt x="1305" y="626"/>
                  </a:lnTo>
                  <a:lnTo>
                    <a:pt x="1305" y="626"/>
                  </a:lnTo>
                  <a:lnTo>
                    <a:pt x="1502" y="519"/>
                  </a:lnTo>
                  <a:lnTo>
                    <a:pt x="1716" y="430"/>
                  </a:lnTo>
                  <a:lnTo>
                    <a:pt x="1948" y="376"/>
                  </a:lnTo>
                  <a:lnTo>
                    <a:pt x="2056" y="358"/>
                  </a:lnTo>
                  <a:lnTo>
                    <a:pt x="2181" y="340"/>
                  </a:lnTo>
                  <a:lnTo>
                    <a:pt x="2181" y="340"/>
                  </a:lnTo>
                  <a:lnTo>
                    <a:pt x="2592" y="340"/>
                  </a:lnTo>
                  <a:lnTo>
                    <a:pt x="3003" y="340"/>
                  </a:lnTo>
                  <a:lnTo>
                    <a:pt x="3003" y="340"/>
                  </a:lnTo>
                  <a:lnTo>
                    <a:pt x="3271" y="340"/>
                  </a:lnTo>
                  <a:lnTo>
                    <a:pt x="3539" y="322"/>
                  </a:lnTo>
                  <a:lnTo>
                    <a:pt x="4057" y="269"/>
                  </a:lnTo>
                  <a:lnTo>
                    <a:pt x="4057" y="269"/>
                  </a:lnTo>
                  <a:lnTo>
                    <a:pt x="4236" y="251"/>
                  </a:lnTo>
                  <a:lnTo>
                    <a:pt x="4415" y="251"/>
                  </a:lnTo>
                  <a:lnTo>
                    <a:pt x="4415" y="251"/>
                  </a:lnTo>
                  <a:lnTo>
                    <a:pt x="5630" y="251"/>
                  </a:lnTo>
                  <a:lnTo>
                    <a:pt x="5630" y="251"/>
                  </a:lnTo>
                  <a:lnTo>
                    <a:pt x="6077" y="251"/>
                  </a:lnTo>
                  <a:lnTo>
                    <a:pt x="6524" y="287"/>
                  </a:lnTo>
                  <a:lnTo>
                    <a:pt x="6524" y="287"/>
                  </a:lnTo>
                  <a:lnTo>
                    <a:pt x="7060" y="304"/>
                  </a:lnTo>
                  <a:lnTo>
                    <a:pt x="7793" y="340"/>
                  </a:lnTo>
                  <a:lnTo>
                    <a:pt x="8507" y="358"/>
                  </a:lnTo>
                  <a:lnTo>
                    <a:pt x="9044" y="340"/>
                  </a:lnTo>
                  <a:lnTo>
                    <a:pt x="9044" y="340"/>
                  </a:lnTo>
                  <a:lnTo>
                    <a:pt x="11957" y="340"/>
                  </a:lnTo>
                  <a:lnTo>
                    <a:pt x="13887" y="358"/>
                  </a:lnTo>
                  <a:lnTo>
                    <a:pt x="14548" y="358"/>
                  </a:lnTo>
                  <a:lnTo>
                    <a:pt x="14870" y="394"/>
                  </a:lnTo>
                  <a:lnTo>
                    <a:pt x="14870" y="394"/>
                  </a:lnTo>
                  <a:lnTo>
                    <a:pt x="14977" y="394"/>
                  </a:lnTo>
                  <a:lnTo>
                    <a:pt x="15084" y="394"/>
                  </a:lnTo>
                  <a:lnTo>
                    <a:pt x="15084" y="394"/>
                  </a:lnTo>
                  <a:lnTo>
                    <a:pt x="16246" y="394"/>
                  </a:lnTo>
                  <a:lnTo>
                    <a:pt x="16997" y="412"/>
                  </a:lnTo>
                  <a:lnTo>
                    <a:pt x="17265" y="412"/>
                  </a:lnTo>
                  <a:lnTo>
                    <a:pt x="17408" y="430"/>
                  </a:lnTo>
                  <a:lnTo>
                    <a:pt x="17408" y="430"/>
                  </a:lnTo>
                  <a:lnTo>
                    <a:pt x="18105" y="430"/>
                  </a:lnTo>
                  <a:lnTo>
                    <a:pt x="19552" y="447"/>
                  </a:lnTo>
                  <a:lnTo>
                    <a:pt x="21697" y="447"/>
                  </a:lnTo>
                  <a:lnTo>
                    <a:pt x="21697" y="447"/>
                  </a:lnTo>
                  <a:lnTo>
                    <a:pt x="23216" y="447"/>
                  </a:lnTo>
                  <a:lnTo>
                    <a:pt x="23216" y="447"/>
                  </a:lnTo>
                  <a:lnTo>
                    <a:pt x="24717" y="447"/>
                  </a:lnTo>
                  <a:lnTo>
                    <a:pt x="24717" y="447"/>
                  </a:lnTo>
                  <a:lnTo>
                    <a:pt x="27791" y="447"/>
                  </a:lnTo>
                  <a:lnTo>
                    <a:pt x="29882" y="430"/>
                  </a:lnTo>
                  <a:lnTo>
                    <a:pt x="30865" y="430"/>
                  </a:lnTo>
                  <a:lnTo>
                    <a:pt x="30865" y="430"/>
                  </a:lnTo>
                  <a:lnTo>
                    <a:pt x="31008" y="412"/>
                  </a:lnTo>
                  <a:lnTo>
                    <a:pt x="31276" y="412"/>
                  </a:lnTo>
                  <a:lnTo>
                    <a:pt x="32027" y="394"/>
                  </a:lnTo>
                  <a:lnTo>
                    <a:pt x="33189" y="394"/>
                  </a:lnTo>
                  <a:lnTo>
                    <a:pt x="33189" y="394"/>
                  </a:lnTo>
                  <a:lnTo>
                    <a:pt x="33296" y="394"/>
                  </a:lnTo>
                  <a:lnTo>
                    <a:pt x="33421" y="394"/>
                  </a:lnTo>
                  <a:lnTo>
                    <a:pt x="33421" y="394"/>
                  </a:lnTo>
                  <a:lnTo>
                    <a:pt x="33761" y="358"/>
                  </a:lnTo>
                  <a:lnTo>
                    <a:pt x="34511" y="358"/>
                  </a:lnTo>
                  <a:lnTo>
                    <a:pt x="36692" y="340"/>
                  </a:lnTo>
                  <a:lnTo>
                    <a:pt x="39962" y="340"/>
                  </a:lnTo>
                  <a:lnTo>
                    <a:pt x="39962" y="340"/>
                  </a:lnTo>
                  <a:lnTo>
                    <a:pt x="40320" y="358"/>
                  </a:lnTo>
                  <a:lnTo>
                    <a:pt x="40695" y="340"/>
                  </a:lnTo>
                  <a:lnTo>
                    <a:pt x="41446" y="287"/>
                  </a:lnTo>
                  <a:lnTo>
                    <a:pt x="41446" y="287"/>
                  </a:lnTo>
                  <a:lnTo>
                    <a:pt x="41892" y="251"/>
                  </a:lnTo>
                  <a:lnTo>
                    <a:pt x="42339" y="251"/>
                  </a:lnTo>
                  <a:lnTo>
                    <a:pt x="42339" y="251"/>
                  </a:lnTo>
                  <a:lnTo>
                    <a:pt x="43554" y="251"/>
                  </a:lnTo>
                  <a:lnTo>
                    <a:pt x="43554" y="251"/>
                  </a:lnTo>
                  <a:lnTo>
                    <a:pt x="43733" y="251"/>
                  </a:lnTo>
                  <a:lnTo>
                    <a:pt x="43894" y="269"/>
                  </a:lnTo>
                  <a:lnTo>
                    <a:pt x="43894" y="269"/>
                  </a:lnTo>
                  <a:lnTo>
                    <a:pt x="44430" y="322"/>
                  </a:lnTo>
                  <a:lnTo>
                    <a:pt x="44698" y="340"/>
                  </a:lnTo>
                  <a:lnTo>
                    <a:pt x="44948" y="340"/>
                  </a:lnTo>
                  <a:lnTo>
                    <a:pt x="44948" y="340"/>
                  </a:lnTo>
                  <a:lnTo>
                    <a:pt x="45377" y="340"/>
                  </a:lnTo>
                  <a:lnTo>
                    <a:pt x="45788" y="340"/>
                  </a:lnTo>
                  <a:lnTo>
                    <a:pt x="45788" y="340"/>
                  </a:lnTo>
                  <a:lnTo>
                    <a:pt x="45914" y="358"/>
                  </a:lnTo>
                  <a:lnTo>
                    <a:pt x="46021" y="376"/>
                  </a:lnTo>
                  <a:lnTo>
                    <a:pt x="46235" y="430"/>
                  </a:lnTo>
                  <a:lnTo>
                    <a:pt x="46450" y="519"/>
                  </a:lnTo>
                  <a:lnTo>
                    <a:pt x="46664" y="626"/>
                  </a:lnTo>
                  <a:lnTo>
                    <a:pt x="46664" y="626"/>
                  </a:lnTo>
                  <a:lnTo>
                    <a:pt x="46700" y="644"/>
                  </a:lnTo>
                  <a:lnTo>
                    <a:pt x="46718" y="680"/>
                  </a:lnTo>
                  <a:lnTo>
                    <a:pt x="46736" y="733"/>
                  </a:lnTo>
                  <a:lnTo>
                    <a:pt x="46736" y="787"/>
                  </a:lnTo>
                  <a:lnTo>
                    <a:pt x="46736" y="787"/>
                  </a:lnTo>
                  <a:lnTo>
                    <a:pt x="46611" y="805"/>
                  </a:lnTo>
                  <a:lnTo>
                    <a:pt x="46521" y="858"/>
                  </a:lnTo>
                  <a:lnTo>
                    <a:pt x="46414" y="930"/>
                  </a:lnTo>
                  <a:lnTo>
                    <a:pt x="46325" y="1001"/>
                  </a:lnTo>
                  <a:lnTo>
                    <a:pt x="46325" y="1001"/>
                  </a:lnTo>
                  <a:lnTo>
                    <a:pt x="46253" y="1055"/>
                  </a:lnTo>
                  <a:lnTo>
                    <a:pt x="46217" y="1127"/>
                  </a:lnTo>
                  <a:lnTo>
                    <a:pt x="46182" y="1198"/>
                  </a:lnTo>
                  <a:lnTo>
                    <a:pt x="46146" y="1270"/>
                  </a:lnTo>
                  <a:lnTo>
                    <a:pt x="46146" y="1270"/>
                  </a:lnTo>
                  <a:lnTo>
                    <a:pt x="46128" y="1413"/>
                  </a:lnTo>
                  <a:lnTo>
                    <a:pt x="46146" y="1556"/>
                  </a:lnTo>
                  <a:lnTo>
                    <a:pt x="46146" y="1627"/>
                  </a:lnTo>
                  <a:lnTo>
                    <a:pt x="46182" y="1698"/>
                  </a:lnTo>
                  <a:lnTo>
                    <a:pt x="46217" y="1752"/>
                  </a:lnTo>
                  <a:lnTo>
                    <a:pt x="46271" y="1806"/>
                  </a:lnTo>
                  <a:lnTo>
                    <a:pt x="46271" y="1806"/>
                  </a:lnTo>
                  <a:lnTo>
                    <a:pt x="46360" y="1859"/>
                  </a:lnTo>
                  <a:lnTo>
                    <a:pt x="46450" y="1895"/>
                  </a:lnTo>
                  <a:lnTo>
                    <a:pt x="46557" y="1895"/>
                  </a:lnTo>
                  <a:lnTo>
                    <a:pt x="46611" y="1877"/>
                  </a:lnTo>
                  <a:lnTo>
                    <a:pt x="46646" y="1859"/>
                  </a:lnTo>
                  <a:lnTo>
                    <a:pt x="46646" y="1859"/>
                  </a:lnTo>
                  <a:lnTo>
                    <a:pt x="46771" y="1770"/>
                  </a:lnTo>
                  <a:lnTo>
                    <a:pt x="46879" y="1645"/>
                  </a:lnTo>
                  <a:lnTo>
                    <a:pt x="46950" y="1520"/>
                  </a:lnTo>
                  <a:lnTo>
                    <a:pt x="47004" y="1359"/>
                  </a:lnTo>
                  <a:lnTo>
                    <a:pt x="47004" y="1359"/>
                  </a:lnTo>
                  <a:lnTo>
                    <a:pt x="47075" y="1001"/>
                  </a:lnTo>
                  <a:lnTo>
                    <a:pt x="47075" y="1001"/>
                  </a:lnTo>
                  <a:lnTo>
                    <a:pt x="47165" y="1019"/>
                  </a:lnTo>
                  <a:lnTo>
                    <a:pt x="47236" y="1055"/>
                  </a:lnTo>
                  <a:lnTo>
                    <a:pt x="47290" y="1127"/>
                  </a:lnTo>
                  <a:lnTo>
                    <a:pt x="47325" y="1198"/>
                  </a:lnTo>
                  <a:lnTo>
                    <a:pt x="47325" y="1198"/>
                  </a:lnTo>
                  <a:lnTo>
                    <a:pt x="47415" y="1466"/>
                  </a:lnTo>
                  <a:lnTo>
                    <a:pt x="47468" y="1752"/>
                  </a:lnTo>
                  <a:lnTo>
                    <a:pt x="47522" y="2020"/>
                  </a:lnTo>
                  <a:lnTo>
                    <a:pt x="47540" y="2306"/>
                  </a:lnTo>
                  <a:lnTo>
                    <a:pt x="47540" y="2306"/>
                  </a:lnTo>
                  <a:lnTo>
                    <a:pt x="47540" y="2717"/>
                  </a:lnTo>
                  <a:lnTo>
                    <a:pt x="47576" y="3128"/>
                  </a:lnTo>
                  <a:lnTo>
                    <a:pt x="47576" y="3128"/>
                  </a:lnTo>
                  <a:lnTo>
                    <a:pt x="47611" y="3557"/>
                  </a:lnTo>
                  <a:lnTo>
                    <a:pt x="47683" y="3986"/>
                  </a:lnTo>
                  <a:lnTo>
                    <a:pt x="47683" y="3986"/>
                  </a:lnTo>
                  <a:lnTo>
                    <a:pt x="47683" y="4522"/>
                  </a:lnTo>
                  <a:lnTo>
                    <a:pt x="47701" y="5541"/>
                  </a:lnTo>
                  <a:lnTo>
                    <a:pt x="47701" y="7096"/>
                  </a:lnTo>
                  <a:lnTo>
                    <a:pt x="47701" y="7096"/>
                  </a:lnTo>
                  <a:lnTo>
                    <a:pt x="47737" y="7310"/>
                  </a:lnTo>
                  <a:lnTo>
                    <a:pt x="47737" y="7525"/>
                  </a:lnTo>
                  <a:lnTo>
                    <a:pt x="47737" y="7525"/>
                  </a:lnTo>
                  <a:lnTo>
                    <a:pt x="47737" y="12726"/>
                  </a:lnTo>
                  <a:lnTo>
                    <a:pt x="47737" y="12726"/>
                  </a:lnTo>
                  <a:lnTo>
                    <a:pt x="47701" y="12743"/>
                  </a:lnTo>
                  <a:lnTo>
                    <a:pt x="47683" y="12761"/>
                  </a:lnTo>
                  <a:lnTo>
                    <a:pt x="47665" y="12797"/>
                  </a:lnTo>
                  <a:lnTo>
                    <a:pt x="47665" y="12833"/>
                  </a:lnTo>
                  <a:lnTo>
                    <a:pt x="47665" y="12833"/>
                  </a:lnTo>
                  <a:lnTo>
                    <a:pt x="47701" y="13012"/>
                  </a:lnTo>
                  <a:lnTo>
                    <a:pt x="47719" y="13208"/>
                  </a:lnTo>
                  <a:lnTo>
                    <a:pt x="47737" y="13566"/>
                  </a:lnTo>
                  <a:lnTo>
                    <a:pt x="47737" y="13566"/>
                  </a:lnTo>
                  <a:lnTo>
                    <a:pt x="47719" y="13941"/>
                  </a:lnTo>
                  <a:lnTo>
                    <a:pt x="47701" y="14137"/>
                  </a:lnTo>
                  <a:lnTo>
                    <a:pt x="47665" y="14316"/>
                  </a:lnTo>
                  <a:lnTo>
                    <a:pt x="47665" y="14316"/>
                  </a:lnTo>
                  <a:lnTo>
                    <a:pt x="47665" y="14352"/>
                  </a:lnTo>
                  <a:lnTo>
                    <a:pt x="47683" y="14388"/>
                  </a:lnTo>
                  <a:lnTo>
                    <a:pt x="47701" y="14406"/>
                  </a:lnTo>
                  <a:lnTo>
                    <a:pt x="47737" y="14423"/>
                  </a:lnTo>
                  <a:lnTo>
                    <a:pt x="47737" y="14423"/>
                  </a:lnTo>
                  <a:lnTo>
                    <a:pt x="47737" y="19624"/>
                  </a:lnTo>
                  <a:lnTo>
                    <a:pt x="47737" y="19624"/>
                  </a:lnTo>
                  <a:lnTo>
                    <a:pt x="47737" y="19839"/>
                  </a:lnTo>
                  <a:lnTo>
                    <a:pt x="47701" y="20053"/>
                  </a:lnTo>
                  <a:lnTo>
                    <a:pt x="47701" y="20053"/>
                  </a:lnTo>
                  <a:lnTo>
                    <a:pt x="47701" y="21608"/>
                  </a:lnTo>
                  <a:lnTo>
                    <a:pt x="47683" y="22645"/>
                  </a:lnTo>
                  <a:lnTo>
                    <a:pt x="47683" y="23163"/>
                  </a:lnTo>
                  <a:lnTo>
                    <a:pt x="47683" y="23163"/>
                  </a:lnTo>
                  <a:lnTo>
                    <a:pt x="47611" y="23592"/>
                  </a:lnTo>
                  <a:lnTo>
                    <a:pt x="47576" y="24021"/>
                  </a:lnTo>
                  <a:lnTo>
                    <a:pt x="47576" y="24021"/>
                  </a:lnTo>
                  <a:lnTo>
                    <a:pt x="47540" y="24432"/>
                  </a:lnTo>
                  <a:lnTo>
                    <a:pt x="47540" y="24843"/>
                  </a:lnTo>
                  <a:lnTo>
                    <a:pt x="47540" y="24843"/>
                  </a:lnTo>
                  <a:lnTo>
                    <a:pt x="47522" y="25129"/>
                  </a:lnTo>
                  <a:lnTo>
                    <a:pt x="47468" y="25415"/>
                  </a:lnTo>
                  <a:lnTo>
                    <a:pt x="47415" y="25683"/>
                  </a:lnTo>
                  <a:lnTo>
                    <a:pt x="47325" y="25951"/>
                  </a:lnTo>
                  <a:lnTo>
                    <a:pt x="47325" y="25951"/>
                  </a:lnTo>
                  <a:lnTo>
                    <a:pt x="47290" y="26022"/>
                  </a:lnTo>
                  <a:lnTo>
                    <a:pt x="47236" y="26094"/>
                  </a:lnTo>
                  <a:lnTo>
                    <a:pt x="47165" y="26130"/>
                  </a:lnTo>
                  <a:lnTo>
                    <a:pt x="47075" y="26147"/>
                  </a:lnTo>
                  <a:lnTo>
                    <a:pt x="47075" y="26147"/>
                  </a:lnTo>
                  <a:lnTo>
                    <a:pt x="47004" y="25790"/>
                  </a:lnTo>
                  <a:lnTo>
                    <a:pt x="47004" y="25790"/>
                  </a:lnTo>
                  <a:lnTo>
                    <a:pt x="46950" y="25629"/>
                  </a:lnTo>
                  <a:lnTo>
                    <a:pt x="46879" y="25504"/>
                  </a:lnTo>
                  <a:lnTo>
                    <a:pt x="46771" y="25379"/>
                  </a:lnTo>
                  <a:lnTo>
                    <a:pt x="46646" y="25290"/>
                  </a:lnTo>
                  <a:lnTo>
                    <a:pt x="46646" y="25290"/>
                  </a:lnTo>
                  <a:lnTo>
                    <a:pt x="46611" y="25272"/>
                  </a:lnTo>
                  <a:lnTo>
                    <a:pt x="46557" y="25254"/>
                  </a:lnTo>
                  <a:lnTo>
                    <a:pt x="46450" y="25254"/>
                  </a:lnTo>
                  <a:lnTo>
                    <a:pt x="46360" y="25290"/>
                  </a:lnTo>
                  <a:lnTo>
                    <a:pt x="46271" y="25343"/>
                  </a:lnTo>
                  <a:lnTo>
                    <a:pt x="46271" y="25343"/>
                  </a:lnTo>
                  <a:lnTo>
                    <a:pt x="46217" y="25397"/>
                  </a:lnTo>
                  <a:lnTo>
                    <a:pt x="46182" y="25468"/>
                  </a:lnTo>
                  <a:lnTo>
                    <a:pt x="46146" y="25522"/>
                  </a:lnTo>
                  <a:lnTo>
                    <a:pt x="46146" y="25593"/>
                  </a:lnTo>
                  <a:lnTo>
                    <a:pt x="46128" y="25736"/>
                  </a:lnTo>
                  <a:lnTo>
                    <a:pt x="46146" y="25879"/>
                  </a:lnTo>
                  <a:lnTo>
                    <a:pt x="46146" y="25879"/>
                  </a:lnTo>
                  <a:lnTo>
                    <a:pt x="46182" y="25951"/>
                  </a:lnTo>
                  <a:lnTo>
                    <a:pt x="46217" y="26022"/>
                  </a:lnTo>
                  <a:lnTo>
                    <a:pt x="46253" y="26094"/>
                  </a:lnTo>
                  <a:lnTo>
                    <a:pt x="46325" y="26147"/>
                  </a:lnTo>
                  <a:lnTo>
                    <a:pt x="46325" y="26147"/>
                  </a:lnTo>
                  <a:lnTo>
                    <a:pt x="46414" y="26219"/>
                  </a:lnTo>
                  <a:lnTo>
                    <a:pt x="46521" y="26290"/>
                  </a:lnTo>
                  <a:lnTo>
                    <a:pt x="46611" y="26344"/>
                  </a:lnTo>
                  <a:lnTo>
                    <a:pt x="46736" y="26362"/>
                  </a:lnTo>
                  <a:lnTo>
                    <a:pt x="46736" y="26362"/>
                  </a:lnTo>
                  <a:lnTo>
                    <a:pt x="46736" y="26433"/>
                  </a:lnTo>
                  <a:lnTo>
                    <a:pt x="46718" y="26469"/>
                  </a:lnTo>
                  <a:lnTo>
                    <a:pt x="46700" y="26505"/>
                  </a:lnTo>
                  <a:lnTo>
                    <a:pt x="46664" y="26523"/>
                  </a:lnTo>
                  <a:lnTo>
                    <a:pt x="46664" y="26523"/>
                  </a:lnTo>
                  <a:lnTo>
                    <a:pt x="46450" y="26630"/>
                  </a:lnTo>
                  <a:lnTo>
                    <a:pt x="46235" y="26719"/>
                  </a:lnTo>
                  <a:lnTo>
                    <a:pt x="46021" y="26791"/>
                  </a:lnTo>
                  <a:lnTo>
                    <a:pt x="45914" y="26791"/>
                  </a:lnTo>
                  <a:lnTo>
                    <a:pt x="45788" y="26809"/>
                  </a:lnTo>
                  <a:lnTo>
                    <a:pt x="45788" y="26809"/>
                  </a:lnTo>
                  <a:lnTo>
                    <a:pt x="45377" y="26809"/>
                  </a:lnTo>
                  <a:lnTo>
                    <a:pt x="44948" y="26809"/>
                  </a:lnTo>
                  <a:lnTo>
                    <a:pt x="44948" y="26809"/>
                  </a:lnTo>
                  <a:lnTo>
                    <a:pt x="44698" y="26809"/>
                  </a:lnTo>
                  <a:lnTo>
                    <a:pt x="44430" y="26827"/>
                  </a:lnTo>
                  <a:lnTo>
                    <a:pt x="43894" y="26880"/>
                  </a:lnTo>
                  <a:lnTo>
                    <a:pt x="43894" y="26880"/>
                  </a:lnTo>
                  <a:lnTo>
                    <a:pt x="43733" y="26898"/>
                  </a:lnTo>
                  <a:lnTo>
                    <a:pt x="43554" y="26898"/>
                  </a:lnTo>
                  <a:lnTo>
                    <a:pt x="43554" y="26898"/>
                  </a:lnTo>
                  <a:lnTo>
                    <a:pt x="42339" y="26898"/>
                  </a:lnTo>
                  <a:lnTo>
                    <a:pt x="42339" y="26898"/>
                  </a:lnTo>
                  <a:lnTo>
                    <a:pt x="41892" y="26898"/>
                  </a:lnTo>
                  <a:lnTo>
                    <a:pt x="41446" y="26862"/>
                  </a:lnTo>
                  <a:lnTo>
                    <a:pt x="41446" y="26862"/>
                  </a:lnTo>
                  <a:lnTo>
                    <a:pt x="40695" y="26809"/>
                  </a:lnTo>
                  <a:lnTo>
                    <a:pt x="40320" y="26809"/>
                  </a:lnTo>
                  <a:lnTo>
                    <a:pt x="39962" y="26809"/>
                  </a:lnTo>
                  <a:lnTo>
                    <a:pt x="39962" y="26809"/>
                  </a:lnTo>
                  <a:lnTo>
                    <a:pt x="37871" y="26809"/>
                  </a:lnTo>
                  <a:lnTo>
                    <a:pt x="36513" y="26791"/>
                  </a:lnTo>
                  <a:lnTo>
                    <a:pt x="36030" y="26791"/>
                  </a:lnTo>
                  <a:lnTo>
                    <a:pt x="35798" y="26755"/>
                  </a:lnTo>
                  <a:lnTo>
                    <a:pt x="35798" y="26755"/>
                  </a:lnTo>
                  <a:lnTo>
                    <a:pt x="35673" y="26755"/>
                  </a:lnTo>
                  <a:lnTo>
                    <a:pt x="35566" y="26755"/>
                  </a:lnTo>
                  <a:lnTo>
                    <a:pt x="35566" y="26755"/>
                  </a:lnTo>
                  <a:lnTo>
                    <a:pt x="34404" y="26755"/>
                  </a:lnTo>
                  <a:lnTo>
                    <a:pt x="33653" y="26737"/>
                  </a:lnTo>
                  <a:lnTo>
                    <a:pt x="33385" y="26737"/>
                  </a:lnTo>
                  <a:lnTo>
                    <a:pt x="33242" y="26719"/>
                  </a:lnTo>
                  <a:lnTo>
                    <a:pt x="33242" y="26719"/>
                  </a:lnTo>
                  <a:lnTo>
                    <a:pt x="32813" y="26719"/>
                  </a:lnTo>
                  <a:lnTo>
                    <a:pt x="31920" y="26702"/>
                  </a:lnTo>
                  <a:lnTo>
                    <a:pt x="30597" y="26702"/>
                  </a:lnTo>
                  <a:lnTo>
                    <a:pt x="30597" y="26702"/>
                  </a:lnTo>
                  <a:lnTo>
                    <a:pt x="29042" y="26702"/>
                  </a:lnTo>
                  <a:lnTo>
                    <a:pt x="29042" y="26702"/>
                  </a:lnTo>
                  <a:lnTo>
                    <a:pt x="28935" y="26719"/>
                  </a:lnTo>
                  <a:lnTo>
                    <a:pt x="28810" y="26737"/>
                  </a:lnTo>
                  <a:lnTo>
                    <a:pt x="28810" y="26737"/>
                  </a:lnTo>
                  <a:lnTo>
                    <a:pt x="28774" y="26773"/>
                  </a:lnTo>
                  <a:lnTo>
                    <a:pt x="28739" y="26827"/>
                  </a:lnTo>
                  <a:lnTo>
                    <a:pt x="28739" y="26827"/>
                  </a:lnTo>
                  <a:lnTo>
                    <a:pt x="28739" y="26862"/>
                  </a:lnTo>
                  <a:lnTo>
                    <a:pt x="28756" y="26880"/>
                  </a:lnTo>
                  <a:lnTo>
                    <a:pt x="28792" y="26898"/>
                  </a:lnTo>
                  <a:lnTo>
                    <a:pt x="28810" y="26916"/>
                  </a:lnTo>
                  <a:lnTo>
                    <a:pt x="28810" y="26916"/>
                  </a:lnTo>
                  <a:lnTo>
                    <a:pt x="28971" y="26934"/>
                  </a:lnTo>
                  <a:lnTo>
                    <a:pt x="29150" y="26934"/>
                  </a:lnTo>
                  <a:lnTo>
                    <a:pt x="29150" y="26934"/>
                  </a:lnTo>
                  <a:lnTo>
                    <a:pt x="30454" y="26934"/>
                  </a:lnTo>
                  <a:lnTo>
                    <a:pt x="30454" y="26934"/>
                  </a:lnTo>
                  <a:close/>
                  <a:moveTo>
                    <a:pt x="1269" y="25629"/>
                  </a:moveTo>
                  <a:lnTo>
                    <a:pt x="1269" y="25629"/>
                  </a:lnTo>
                  <a:lnTo>
                    <a:pt x="1377" y="25504"/>
                  </a:lnTo>
                  <a:lnTo>
                    <a:pt x="1377" y="25504"/>
                  </a:lnTo>
                  <a:lnTo>
                    <a:pt x="1448" y="25468"/>
                  </a:lnTo>
                  <a:lnTo>
                    <a:pt x="1502" y="25468"/>
                  </a:lnTo>
                  <a:lnTo>
                    <a:pt x="1555" y="25504"/>
                  </a:lnTo>
                  <a:lnTo>
                    <a:pt x="1591" y="25576"/>
                  </a:lnTo>
                  <a:lnTo>
                    <a:pt x="1591" y="25576"/>
                  </a:lnTo>
                  <a:lnTo>
                    <a:pt x="1609" y="25683"/>
                  </a:lnTo>
                  <a:lnTo>
                    <a:pt x="1609" y="25790"/>
                  </a:lnTo>
                  <a:lnTo>
                    <a:pt x="1609" y="25790"/>
                  </a:lnTo>
                  <a:lnTo>
                    <a:pt x="1591" y="25862"/>
                  </a:lnTo>
                  <a:lnTo>
                    <a:pt x="1555" y="25915"/>
                  </a:lnTo>
                  <a:lnTo>
                    <a:pt x="1502" y="25969"/>
                  </a:lnTo>
                  <a:lnTo>
                    <a:pt x="1448" y="26022"/>
                  </a:lnTo>
                  <a:lnTo>
                    <a:pt x="1394" y="26058"/>
                  </a:lnTo>
                  <a:lnTo>
                    <a:pt x="1323" y="26094"/>
                  </a:lnTo>
                  <a:lnTo>
                    <a:pt x="1251" y="26112"/>
                  </a:lnTo>
                  <a:lnTo>
                    <a:pt x="1162" y="26130"/>
                  </a:lnTo>
                  <a:lnTo>
                    <a:pt x="1162" y="26130"/>
                  </a:lnTo>
                  <a:lnTo>
                    <a:pt x="1162" y="25987"/>
                  </a:lnTo>
                  <a:lnTo>
                    <a:pt x="1180" y="25862"/>
                  </a:lnTo>
                  <a:lnTo>
                    <a:pt x="1216" y="25736"/>
                  </a:lnTo>
                  <a:lnTo>
                    <a:pt x="1269" y="25629"/>
                  </a:lnTo>
                  <a:lnTo>
                    <a:pt x="1269" y="25629"/>
                  </a:lnTo>
                  <a:close/>
                  <a:moveTo>
                    <a:pt x="1609" y="1359"/>
                  </a:moveTo>
                  <a:lnTo>
                    <a:pt x="1609" y="1359"/>
                  </a:lnTo>
                  <a:lnTo>
                    <a:pt x="1609" y="1466"/>
                  </a:lnTo>
                  <a:lnTo>
                    <a:pt x="1591" y="1573"/>
                  </a:lnTo>
                  <a:lnTo>
                    <a:pt x="1591" y="1573"/>
                  </a:lnTo>
                  <a:lnTo>
                    <a:pt x="1555" y="1645"/>
                  </a:lnTo>
                  <a:lnTo>
                    <a:pt x="1502" y="1681"/>
                  </a:lnTo>
                  <a:lnTo>
                    <a:pt x="1448" y="1681"/>
                  </a:lnTo>
                  <a:lnTo>
                    <a:pt x="1377" y="1645"/>
                  </a:lnTo>
                  <a:lnTo>
                    <a:pt x="1377" y="1645"/>
                  </a:lnTo>
                  <a:lnTo>
                    <a:pt x="1269" y="1520"/>
                  </a:lnTo>
                  <a:lnTo>
                    <a:pt x="1269" y="1520"/>
                  </a:lnTo>
                  <a:lnTo>
                    <a:pt x="1216" y="1413"/>
                  </a:lnTo>
                  <a:lnTo>
                    <a:pt x="1180" y="1287"/>
                  </a:lnTo>
                  <a:lnTo>
                    <a:pt x="1162" y="1162"/>
                  </a:lnTo>
                  <a:lnTo>
                    <a:pt x="1162" y="1037"/>
                  </a:lnTo>
                  <a:lnTo>
                    <a:pt x="1162" y="1037"/>
                  </a:lnTo>
                  <a:lnTo>
                    <a:pt x="1251" y="1037"/>
                  </a:lnTo>
                  <a:lnTo>
                    <a:pt x="1323" y="1055"/>
                  </a:lnTo>
                  <a:lnTo>
                    <a:pt x="1394" y="1091"/>
                  </a:lnTo>
                  <a:lnTo>
                    <a:pt x="1448" y="1127"/>
                  </a:lnTo>
                  <a:lnTo>
                    <a:pt x="1502" y="1180"/>
                  </a:lnTo>
                  <a:lnTo>
                    <a:pt x="1555" y="1234"/>
                  </a:lnTo>
                  <a:lnTo>
                    <a:pt x="1591" y="1287"/>
                  </a:lnTo>
                  <a:lnTo>
                    <a:pt x="1609" y="1359"/>
                  </a:lnTo>
                  <a:lnTo>
                    <a:pt x="1609" y="1359"/>
                  </a:lnTo>
                  <a:close/>
                  <a:moveTo>
                    <a:pt x="46682" y="1520"/>
                  </a:moveTo>
                  <a:lnTo>
                    <a:pt x="46682" y="1520"/>
                  </a:lnTo>
                  <a:lnTo>
                    <a:pt x="46593" y="1645"/>
                  </a:lnTo>
                  <a:lnTo>
                    <a:pt x="46593" y="1645"/>
                  </a:lnTo>
                  <a:lnTo>
                    <a:pt x="46521" y="1681"/>
                  </a:lnTo>
                  <a:lnTo>
                    <a:pt x="46450" y="1681"/>
                  </a:lnTo>
                  <a:lnTo>
                    <a:pt x="46396" y="1645"/>
                  </a:lnTo>
                  <a:lnTo>
                    <a:pt x="46360" y="1573"/>
                  </a:lnTo>
                  <a:lnTo>
                    <a:pt x="46360" y="1573"/>
                  </a:lnTo>
                  <a:lnTo>
                    <a:pt x="46342" y="1466"/>
                  </a:lnTo>
                  <a:lnTo>
                    <a:pt x="46360" y="1359"/>
                  </a:lnTo>
                  <a:lnTo>
                    <a:pt x="46360" y="1359"/>
                  </a:lnTo>
                  <a:lnTo>
                    <a:pt x="46378" y="1287"/>
                  </a:lnTo>
                  <a:lnTo>
                    <a:pt x="46414" y="1234"/>
                  </a:lnTo>
                  <a:lnTo>
                    <a:pt x="46450" y="1180"/>
                  </a:lnTo>
                  <a:lnTo>
                    <a:pt x="46503" y="1127"/>
                  </a:lnTo>
                  <a:lnTo>
                    <a:pt x="46575" y="1091"/>
                  </a:lnTo>
                  <a:lnTo>
                    <a:pt x="46646" y="1055"/>
                  </a:lnTo>
                  <a:lnTo>
                    <a:pt x="46718" y="1037"/>
                  </a:lnTo>
                  <a:lnTo>
                    <a:pt x="46807" y="1037"/>
                  </a:lnTo>
                  <a:lnTo>
                    <a:pt x="46807" y="1037"/>
                  </a:lnTo>
                  <a:lnTo>
                    <a:pt x="46807" y="1162"/>
                  </a:lnTo>
                  <a:lnTo>
                    <a:pt x="46789" y="1287"/>
                  </a:lnTo>
                  <a:lnTo>
                    <a:pt x="46754" y="1413"/>
                  </a:lnTo>
                  <a:lnTo>
                    <a:pt x="46682" y="1520"/>
                  </a:lnTo>
                  <a:lnTo>
                    <a:pt x="46682" y="1520"/>
                  </a:lnTo>
                  <a:close/>
                  <a:moveTo>
                    <a:pt x="46360" y="25790"/>
                  </a:moveTo>
                  <a:lnTo>
                    <a:pt x="46360" y="25790"/>
                  </a:lnTo>
                  <a:lnTo>
                    <a:pt x="46342" y="25683"/>
                  </a:lnTo>
                  <a:lnTo>
                    <a:pt x="46360" y="25576"/>
                  </a:lnTo>
                  <a:lnTo>
                    <a:pt x="46360" y="25576"/>
                  </a:lnTo>
                  <a:lnTo>
                    <a:pt x="46396" y="25504"/>
                  </a:lnTo>
                  <a:lnTo>
                    <a:pt x="46450" y="25468"/>
                  </a:lnTo>
                  <a:lnTo>
                    <a:pt x="46521" y="25468"/>
                  </a:lnTo>
                  <a:lnTo>
                    <a:pt x="46593" y="25504"/>
                  </a:lnTo>
                  <a:lnTo>
                    <a:pt x="46593" y="25504"/>
                  </a:lnTo>
                  <a:lnTo>
                    <a:pt x="46682" y="25629"/>
                  </a:lnTo>
                  <a:lnTo>
                    <a:pt x="46682" y="25629"/>
                  </a:lnTo>
                  <a:lnTo>
                    <a:pt x="46754" y="25736"/>
                  </a:lnTo>
                  <a:lnTo>
                    <a:pt x="46789" y="25862"/>
                  </a:lnTo>
                  <a:lnTo>
                    <a:pt x="46807" y="25987"/>
                  </a:lnTo>
                  <a:lnTo>
                    <a:pt x="46807" y="26130"/>
                  </a:lnTo>
                  <a:lnTo>
                    <a:pt x="46807" y="26130"/>
                  </a:lnTo>
                  <a:lnTo>
                    <a:pt x="46718" y="26112"/>
                  </a:lnTo>
                  <a:lnTo>
                    <a:pt x="46646" y="26094"/>
                  </a:lnTo>
                  <a:lnTo>
                    <a:pt x="46575" y="26058"/>
                  </a:lnTo>
                  <a:lnTo>
                    <a:pt x="46503" y="26022"/>
                  </a:lnTo>
                  <a:lnTo>
                    <a:pt x="46450" y="25969"/>
                  </a:lnTo>
                  <a:lnTo>
                    <a:pt x="46414" y="25915"/>
                  </a:lnTo>
                  <a:lnTo>
                    <a:pt x="46378" y="25862"/>
                  </a:lnTo>
                  <a:lnTo>
                    <a:pt x="46360" y="25790"/>
                  </a:lnTo>
                  <a:lnTo>
                    <a:pt x="46360" y="257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31"/>
            <p:cNvSpPr/>
            <p:nvPr/>
          </p:nvSpPr>
          <p:spPr>
            <a:xfrm>
              <a:off x="296736" y="265575"/>
              <a:ext cx="8573304" cy="4610214"/>
            </a:xfrm>
            <a:custGeom>
              <a:avLst/>
              <a:gdLst/>
              <a:ahLst/>
              <a:cxnLst/>
              <a:rect l="l" t="t" r="r" b="b"/>
              <a:pathLst>
                <a:path w="49257" h="28364" extrusionOk="0">
                  <a:moveTo>
                    <a:pt x="49238" y="14531"/>
                  </a:moveTo>
                  <a:lnTo>
                    <a:pt x="49238" y="14531"/>
                  </a:lnTo>
                  <a:lnTo>
                    <a:pt x="49220" y="14191"/>
                  </a:lnTo>
                  <a:lnTo>
                    <a:pt x="49220" y="14191"/>
                  </a:lnTo>
                  <a:lnTo>
                    <a:pt x="49238" y="13834"/>
                  </a:lnTo>
                  <a:lnTo>
                    <a:pt x="49238" y="13834"/>
                  </a:lnTo>
                  <a:lnTo>
                    <a:pt x="49238" y="12797"/>
                  </a:lnTo>
                  <a:lnTo>
                    <a:pt x="49238" y="12797"/>
                  </a:lnTo>
                  <a:lnTo>
                    <a:pt x="49256" y="8580"/>
                  </a:lnTo>
                  <a:lnTo>
                    <a:pt x="49256" y="8580"/>
                  </a:lnTo>
                  <a:lnTo>
                    <a:pt x="49238" y="8311"/>
                  </a:lnTo>
                  <a:lnTo>
                    <a:pt x="49220" y="8043"/>
                  </a:lnTo>
                  <a:lnTo>
                    <a:pt x="49220" y="8043"/>
                  </a:lnTo>
                  <a:lnTo>
                    <a:pt x="49185" y="7811"/>
                  </a:lnTo>
                  <a:lnTo>
                    <a:pt x="49167" y="7579"/>
                  </a:lnTo>
                  <a:lnTo>
                    <a:pt x="49167" y="7579"/>
                  </a:lnTo>
                  <a:lnTo>
                    <a:pt x="49167" y="5917"/>
                  </a:lnTo>
                  <a:lnTo>
                    <a:pt x="49149" y="4844"/>
                  </a:lnTo>
                  <a:lnTo>
                    <a:pt x="49131" y="4451"/>
                  </a:lnTo>
                  <a:lnTo>
                    <a:pt x="49113" y="4255"/>
                  </a:lnTo>
                  <a:lnTo>
                    <a:pt x="49113" y="4255"/>
                  </a:lnTo>
                  <a:lnTo>
                    <a:pt x="49113" y="4201"/>
                  </a:lnTo>
                  <a:lnTo>
                    <a:pt x="49113" y="4129"/>
                  </a:lnTo>
                  <a:lnTo>
                    <a:pt x="49113" y="4129"/>
                  </a:lnTo>
                  <a:lnTo>
                    <a:pt x="49113" y="3826"/>
                  </a:lnTo>
                  <a:lnTo>
                    <a:pt x="49095" y="3504"/>
                  </a:lnTo>
                  <a:lnTo>
                    <a:pt x="49006" y="2878"/>
                  </a:lnTo>
                  <a:lnTo>
                    <a:pt x="49006" y="2878"/>
                  </a:lnTo>
                  <a:lnTo>
                    <a:pt x="48917" y="2360"/>
                  </a:lnTo>
                  <a:lnTo>
                    <a:pt x="48809" y="1824"/>
                  </a:lnTo>
                  <a:lnTo>
                    <a:pt x="48809" y="1824"/>
                  </a:lnTo>
                  <a:lnTo>
                    <a:pt x="48702" y="1466"/>
                  </a:lnTo>
                  <a:lnTo>
                    <a:pt x="48595" y="1127"/>
                  </a:lnTo>
                  <a:lnTo>
                    <a:pt x="48595" y="1127"/>
                  </a:lnTo>
                  <a:lnTo>
                    <a:pt x="48488" y="930"/>
                  </a:lnTo>
                  <a:lnTo>
                    <a:pt x="48398" y="716"/>
                  </a:lnTo>
                  <a:lnTo>
                    <a:pt x="48398" y="716"/>
                  </a:lnTo>
                  <a:lnTo>
                    <a:pt x="48345" y="627"/>
                  </a:lnTo>
                  <a:lnTo>
                    <a:pt x="48273" y="555"/>
                  </a:lnTo>
                  <a:lnTo>
                    <a:pt x="48184" y="484"/>
                  </a:lnTo>
                  <a:lnTo>
                    <a:pt x="48095" y="448"/>
                  </a:lnTo>
                  <a:lnTo>
                    <a:pt x="48095" y="448"/>
                  </a:lnTo>
                  <a:lnTo>
                    <a:pt x="47987" y="412"/>
                  </a:lnTo>
                  <a:lnTo>
                    <a:pt x="47898" y="358"/>
                  </a:lnTo>
                  <a:lnTo>
                    <a:pt x="47898" y="358"/>
                  </a:lnTo>
                  <a:lnTo>
                    <a:pt x="47612" y="269"/>
                  </a:lnTo>
                  <a:lnTo>
                    <a:pt x="47469" y="233"/>
                  </a:lnTo>
                  <a:lnTo>
                    <a:pt x="47326" y="215"/>
                  </a:lnTo>
                  <a:lnTo>
                    <a:pt x="47326" y="215"/>
                  </a:lnTo>
                  <a:lnTo>
                    <a:pt x="47094" y="180"/>
                  </a:lnTo>
                  <a:lnTo>
                    <a:pt x="46879" y="144"/>
                  </a:lnTo>
                  <a:lnTo>
                    <a:pt x="46647" y="108"/>
                  </a:lnTo>
                  <a:lnTo>
                    <a:pt x="46432" y="108"/>
                  </a:lnTo>
                  <a:lnTo>
                    <a:pt x="46432" y="108"/>
                  </a:lnTo>
                  <a:lnTo>
                    <a:pt x="46289" y="72"/>
                  </a:lnTo>
                  <a:lnTo>
                    <a:pt x="46147" y="55"/>
                  </a:lnTo>
                  <a:lnTo>
                    <a:pt x="45843" y="55"/>
                  </a:lnTo>
                  <a:lnTo>
                    <a:pt x="45843" y="55"/>
                  </a:lnTo>
                  <a:lnTo>
                    <a:pt x="45092" y="55"/>
                  </a:lnTo>
                  <a:lnTo>
                    <a:pt x="45092" y="55"/>
                  </a:lnTo>
                  <a:lnTo>
                    <a:pt x="44949" y="55"/>
                  </a:lnTo>
                  <a:lnTo>
                    <a:pt x="44824" y="37"/>
                  </a:lnTo>
                  <a:lnTo>
                    <a:pt x="44824" y="37"/>
                  </a:lnTo>
                  <a:lnTo>
                    <a:pt x="44681" y="19"/>
                  </a:lnTo>
                  <a:lnTo>
                    <a:pt x="44538" y="1"/>
                  </a:lnTo>
                  <a:lnTo>
                    <a:pt x="44395" y="19"/>
                  </a:lnTo>
                  <a:lnTo>
                    <a:pt x="44252" y="37"/>
                  </a:lnTo>
                  <a:lnTo>
                    <a:pt x="44252" y="37"/>
                  </a:lnTo>
                  <a:lnTo>
                    <a:pt x="43948" y="72"/>
                  </a:lnTo>
                  <a:lnTo>
                    <a:pt x="43662" y="108"/>
                  </a:lnTo>
                  <a:lnTo>
                    <a:pt x="43358" y="126"/>
                  </a:lnTo>
                  <a:lnTo>
                    <a:pt x="43073" y="144"/>
                  </a:lnTo>
                  <a:lnTo>
                    <a:pt x="43073" y="144"/>
                  </a:lnTo>
                  <a:lnTo>
                    <a:pt x="38890" y="126"/>
                  </a:lnTo>
                  <a:lnTo>
                    <a:pt x="38890" y="126"/>
                  </a:lnTo>
                  <a:lnTo>
                    <a:pt x="38319" y="126"/>
                  </a:lnTo>
                  <a:lnTo>
                    <a:pt x="37943" y="126"/>
                  </a:lnTo>
                  <a:lnTo>
                    <a:pt x="37747" y="144"/>
                  </a:lnTo>
                  <a:lnTo>
                    <a:pt x="37747" y="144"/>
                  </a:lnTo>
                  <a:lnTo>
                    <a:pt x="37550" y="162"/>
                  </a:lnTo>
                  <a:lnTo>
                    <a:pt x="37139" y="162"/>
                  </a:lnTo>
                  <a:lnTo>
                    <a:pt x="35888" y="180"/>
                  </a:lnTo>
                  <a:lnTo>
                    <a:pt x="34047" y="180"/>
                  </a:lnTo>
                  <a:lnTo>
                    <a:pt x="34047" y="180"/>
                  </a:lnTo>
                  <a:lnTo>
                    <a:pt x="23967" y="180"/>
                  </a:lnTo>
                  <a:lnTo>
                    <a:pt x="23967" y="180"/>
                  </a:lnTo>
                  <a:lnTo>
                    <a:pt x="23860" y="180"/>
                  </a:lnTo>
                  <a:lnTo>
                    <a:pt x="23860" y="180"/>
                  </a:lnTo>
                  <a:lnTo>
                    <a:pt x="23735" y="180"/>
                  </a:lnTo>
                  <a:lnTo>
                    <a:pt x="23735" y="180"/>
                  </a:lnTo>
                  <a:lnTo>
                    <a:pt x="15532" y="180"/>
                  </a:lnTo>
                  <a:lnTo>
                    <a:pt x="15532" y="180"/>
                  </a:lnTo>
                  <a:lnTo>
                    <a:pt x="14406" y="180"/>
                  </a:lnTo>
                  <a:lnTo>
                    <a:pt x="13655" y="162"/>
                  </a:lnTo>
                  <a:lnTo>
                    <a:pt x="13387" y="162"/>
                  </a:lnTo>
                  <a:lnTo>
                    <a:pt x="13262" y="144"/>
                  </a:lnTo>
                  <a:lnTo>
                    <a:pt x="13262" y="144"/>
                  </a:lnTo>
                  <a:lnTo>
                    <a:pt x="13226" y="126"/>
                  </a:lnTo>
                  <a:lnTo>
                    <a:pt x="13173" y="126"/>
                  </a:lnTo>
                  <a:lnTo>
                    <a:pt x="13048" y="126"/>
                  </a:lnTo>
                  <a:lnTo>
                    <a:pt x="13048" y="126"/>
                  </a:lnTo>
                  <a:lnTo>
                    <a:pt x="6185" y="144"/>
                  </a:lnTo>
                  <a:lnTo>
                    <a:pt x="6185" y="144"/>
                  </a:lnTo>
                  <a:lnTo>
                    <a:pt x="5881" y="126"/>
                  </a:lnTo>
                  <a:lnTo>
                    <a:pt x="5595" y="108"/>
                  </a:lnTo>
                  <a:lnTo>
                    <a:pt x="5309" y="72"/>
                  </a:lnTo>
                  <a:lnTo>
                    <a:pt x="5005" y="37"/>
                  </a:lnTo>
                  <a:lnTo>
                    <a:pt x="5005" y="37"/>
                  </a:lnTo>
                  <a:lnTo>
                    <a:pt x="4862" y="19"/>
                  </a:lnTo>
                  <a:lnTo>
                    <a:pt x="4719" y="1"/>
                  </a:lnTo>
                  <a:lnTo>
                    <a:pt x="4576" y="19"/>
                  </a:lnTo>
                  <a:lnTo>
                    <a:pt x="4433" y="37"/>
                  </a:lnTo>
                  <a:lnTo>
                    <a:pt x="4433" y="37"/>
                  </a:lnTo>
                  <a:lnTo>
                    <a:pt x="4290" y="55"/>
                  </a:lnTo>
                  <a:lnTo>
                    <a:pt x="4165" y="55"/>
                  </a:lnTo>
                  <a:lnTo>
                    <a:pt x="4165" y="55"/>
                  </a:lnTo>
                  <a:lnTo>
                    <a:pt x="3397" y="55"/>
                  </a:lnTo>
                  <a:lnTo>
                    <a:pt x="3397" y="55"/>
                  </a:lnTo>
                  <a:lnTo>
                    <a:pt x="3111" y="55"/>
                  </a:lnTo>
                  <a:lnTo>
                    <a:pt x="2968" y="72"/>
                  </a:lnTo>
                  <a:lnTo>
                    <a:pt x="2825" y="108"/>
                  </a:lnTo>
                  <a:lnTo>
                    <a:pt x="2825" y="108"/>
                  </a:lnTo>
                  <a:lnTo>
                    <a:pt x="2610" y="108"/>
                  </a:lnTo>
                  <a:lnTo>
                    <a:pt x="2378" y="144"/>
                  </a:lnTo>
                  <a:lnTo>
                    <a:pt x="2163" y="180"/>
                  </a:lnTo>
                  <a:lnTo>
                    <a:pt x="1931" y="215"/>
                  </a:lnTo>
                  <a:lnTo>
                    <a:pt x="1931" y="215"/>
                  </a:lnTo>
                  <a:lnTo>
                    <a:pt x="1788" y="233"/>
                  </a:lnTo>
                  <a:lnTo>
                    <a:pt x="1645" y="269"/>
                  </a:lnTo>
                  <a:lnTo>
                    <a:pt x="1359" y="358"/>
                  </a:lnTo>
                  <a:lnTo>
                    <a:pt x="1359" y="358"/>
                  </a:lnTo>
                  <a:lnTo>
                    <a:pt x="1252" y="412"/>
                  </a:lnTo>
                  <a:lnTo>
                    <a:pt x="1163" y="448"/>
                  </a:lnTo>
                  <a:lnTo>
                    <a:pt x="1163" y="448"/>
                  </a:lnTo>
                  <a:lnTo>
                    <a:pt x="1073" y="484"/>
                  </a:lnTo>
                  <a:lnTo>
                    <a:pt x="984" y="555"/>
                  </a:lnTo>
                  <a:lnTo>
                    <a:pt x="912" y="627"/>
                  </a:lnTo>
                  <a:lnTo>
                    <a:pt x="859" y="716"/>
                  </a:lnTo>
                  <a:lnTo>
                    <a:pt x="859" y="716"/>
                  </a:lnTo>
                  <a:lnTo>
                    <a:pt x="752" y="930"/>
                  </a:lnTo>
                  <a:lnTo>
                    <a:pt x="662" y="1127"/>
                  </a:lnTo>
                  <a:lnTo>
                    <a:pt x="662" y="1127"/>
                  </a:lnTo>
                  <a:lnTo>
                    <a:pt x="537" y="1466"/>
                  </a:lnTo>
                  <a:lnTo>
                    <a:pt x="448" y="1824"/>
                  </a:lnTo>
                  <a:lnTo>
                    <a:pt x="448" y="1824"/>
                  </a:lnTo>
                  <a:lnTo>
                    <a:pt x="341" y="2360"/>
                  </a:lnTo>
                  <a:lnTo>
                    <a:pt x="251" y="2878"/>
                  </a:lnTo>
                  <a:lnTo>
                    <a:pt x="251" y="2878"/>
                  </a:lnTo>
                  <a:lnTo>
                    <a:pt x="162" y="3504"/>
                  </a:lnTo>
                  <a:lnTo>
                    <a:pt x="126" y="3826"/>
                  </a:lnTo>
                  <a:lnTo>
                    <a:pt x="144" y="4129"/>
                  </a:lnTo>
                  <a:lnTo>
                    <a:pt x="144" y="4129"/>
                  </a:lnTo>
                  <a:lnTo>
                    <a:pt x="144" y="4201"/>
                  </a:lnTo>
                  <a:lnTo>
                    <a:pt x="144" y="4255"/>
                  </a:lnTo>
                  <a:lnTo>
                    <a:pt x="144" y="4255"/>
                  </a:lnTo>
                  <a:lnTo>
                    <a:pt x="108" y="4451"/>
                  </a:lnTo>
                  <a:lnTo>
                    <a:pt x="108" y="4844"/>
                  </a:lnTo>
                  <a:lnTo>
                    <a:pt x="90" y="5917"/>
                  </a:lnTo>
                  <a:lnTo>
                    <a:pt x="90" y="7579"/>
                  </a:lnTo>
                  <a:lnTo>
                    <a:pt x="90" y="7579"/>
                  </a:lnTo>
                  <a:lnTo>
                    <a:pt x="72" y="7811"/>
                  </a:lnTo>
                  <a:lnTo>
                    <a:pt x="37" y="8043"/>
                  </a:lnTo>
                  <a:lnTo>
                    <a:pt x="37" y="8043"/>
                  </a:lnTo>
                  <a:lnTo>
                    <a:pt x="1" y="8311"/>
                  </a:lnTo>
                  <a:lnTo>
                    <a:pt x="1" y="8580"/>
                  </a:lnTo>
                  <a:lnTo>
                    <a:pt x="1" y="8580"/>
                  </a:lnTo>
                  <a:lnTo>
                    <a:pt x="19" y="12797"/>
                  </a:lnTo>
                  <a:lnTo>
                    <a:pt x="19" y="12797"/>
                  </a:lnTo>
                  <a:lnTo>
                    <a:pt x="19" y="13834"/>
                  </a:lnTo>
                  <a:lnTo>
                    <a:pt x="19" y="13834"/>
                  </a:lnTo>
                  <a:lnTo>
                    <a:pt x="37" y="14191"/>
                  </a:lnTo>
                  <a:lnTo>
                    <a:pt x="37" y="14191"/>
                  </a:lnTo>
                  <a:lnTo>
                    <a:pt x="19" y="14531"/>
                  </a:lnTo>
                  <a:lnTo>
                    <a:pt x="19" y="14531"/>
                  </a:lnTo>
                  <a:lnTo>
                    <a:pt x="19" y="15568"/>
                  </a:lnTo>
                  <a:lnTo>
                    <a:pt x="19" y="15568"/>
                  </a:lnTo>
                  <a:lnTo>
                    <a:pt x="1" y="19803"/>
                  </a:lnTo>
                  <a:lnTo>
                    <a:pt x="1" y="19803"/>
                  </a:lnTo>
                  <a:lnTo>
                    <a:pt x="1" y="20053"/>
                  </a:lnTo>
                  <a:lnTo>
                    <a:pt x="37" y="20322"/>
                  </a:lnTo>
                  <a:lnTo>
                    <a:pt x="37" y="20322"/>
                  </a:lnTo>
                  <a:lnTo>
                    <a:pt x="72" y="20554"/>
                  </a:lnTo>
                  <a:lnTo>
                    <a:pt x="90" y="20804"/>
                  </a:lnTo>
                  <a:lnTo>
                    <a:pt x="90" y="20804"/>
                  </a:lnTo>
                  <a:lnTo>
                    <a:pt x="90" y="22448"/>
                  </a:lnTo>
                  <a:lnTo>
                    <a:pt x="108" y="23539"/>
                  </a:lnTo>
                  <a:lnTo>
                    <a:pt x="108" y="23914"/>
                  </a:lnTo>
                  <a:lnTo>
                    <a:pt x="144" y="24110"/>
                  </a:lnTo>
                  <a:lnTo>
                    <a:pt x="144" y="24110"/>
                  </a:lnTo>
                  <a:lnTo>
                    <a:pt x="144" y="24164"/>
                  </a:lnTo>
                  <a:lnTo>
                    <a:pt x="144" y="24236"/>
                  </a:lnTo>
                  <a:lnTo>
                    <a:pt x="144" y="24236"/>
                  </a:lnTo>
                  <a:lnTo>
                    <a:pt x="126" y="24557"/>
                  </a:lnTo>
                  <a:lnTo>
                    <a:pt x="162" y="24861"/>
                  </a:lnTo>
                  <a:lnTo>
                    <a:pt x="251" y="25487"/>
                  </a:lnTo>
                  <a:lnTo>
                    <a:pt x="251" y="25487"/>
                  </a:lnTo>
                  <a:lnTo>
                    <a:pt x="341" y="26023"/>
                  </a:lnTo>
                  <a:lnTo>
                    <a:pt x="448" y="26541"/>
                  </a:lnTo>
                  <a:lnTo>
                    <a:pt x="448" y="26541"/>
                  </a:lnTo>
                  <a:lnTo>
                    <a:pt x="537" y="26898"/>
                  </a:lnTo>
                  <a:lnTo>
                    <a:pt x="662" y="27238"/>
                  </a:lnTo>
                  <a:lnTo>
                    <a:pt x="662" y="27238"/>
                  </a:lnTo>
                  <a:lnTo>
                    <a:pt x="752" y="27435"/>
                  </a:lnTo>
                  <a:lnTo>
                    <a:pt x="859" y="27649"/>
                  </a:lnTo>
                  <a:lnTo>
                    <a:pt x="859" y="27649"/>
                  </a:lnTo>
                  <a:lnTo>
                    <a:pt x="912" y="27738"/>
                  </a:lnTo>
                  <a:lnTo>
                    <a:pt x="984" y="27810"/>
                  </a:lnTo>
                  <a:lnTo>
                    <a:pt x="1073" y="27881"/>
                  </a:lnTo>
                  <a:lnTo>
                    <a:pt x="1163" y="27917"/>
                  </a:lnTo>
                  <a:lnTo>
                    <a:pt x="1163" y="27917"/>
                  </a:lnTo>
                  <a:lnTo>
                    <a:pt x="1252" y="27953"/>
                  </a:lnTo>
                  <a:lnTo>
                    <a:pt x="1359" y="28007"/>
                  </a:lnTo>
                  <a:lnTo>
                    <a:pt x="1359" y="28007"/>
                  </a:lnTo>
                  <a:lnTo>
                    <a:pt x="1645" y="28096"/>
                  </a:lnTo>
                  <a:lnTo>
                    <a:pt x="1788" y="28132"/>
                  </a:lnTo>
                  <a:lnTo>
                    <a:pt x="1931" y="28149"/>
                  </a:lnTo>
                  <a:lnTo>
                    <a:pt x="1931" y="28149"/>
                  </a:lnTo>
                  <a:lnTo>
                    <a:pt x="2163" y="28185"/>
                  </a:lnTo>
                  <a:lnTo>
                    <a:pt x="2378" y="28221"/>
                  </a:lnTo>
                  <a:lnTo>
                    <a:pt x="2610" y="28257"/>
                  </a:lnTo>
                  <a:lnTo>
                    <a:pt x="2825" y="28275"/>
                  </a:lnTo>
                  <a:lnTo>
                    <a:pt x="2825" y="28275"/>
                  </a:lnTo>
                  <a:lnTo>
                    <a:pt x="2968" y="28292"/>
                  </a:lnTo>
                  <a:lnTo>
                    <a:pt x="3111" y="28310"/>
                  </a:lnTo>
                  <a:lnTo>
                    <a:pt x="3397" y="28310"/>
                  </a:lnTo>
                  <a:lnTo>
                    <a:pt x="3397" y="28310"/>
                  </a:lnTo>
                  <a:lnTo>
                    <a:pt x="4165" y="28310"/>
                  </a:lnTo>
                  <a:lnTo>
                    <a:pt x="4165" y="28310"/>
                  </a:lnTo>
                  <a:lnTo>
                    <a:pt x="4290" y="28328"/>
                  </a:lnTo>
                  <a:lnTo>
                    <a:pt x="4433" y="28346"/>
                  </a:lnTo>
                  <a:lnTo>
                    <a:pt x="4433" y="28346"/>
                  </a:lnTo>
                  <a:lnTo>
                    <a:pt x="4576" y="28364"/>
                  </a:lnTo>
                  <a:lnTo>
                    <a:pt x="4719" y="28364"/>
                  </a:lnTo>
                  <a:lnTo>
                    <a:pt x="4862" y="28364"/>
                  </a:lnTo>
                  <a:lnTo>
                    <a:pt x="5005" y="28346"/>
                  </a:lnTo>
                  <a:lnTo>
                    <a:pt x="5005" y="28346"/>
                  </a:lnTo>
                  <a:lnTo>
                    <a:pt x="5309" y="28292"/>
                  </a:lnTo>
                  <a:lnTo>
                    <a:pt x="5595" y="28257"/>
                  </a:lnTo>
                  <a:lnTo>
                    <a:pt x="5881" y="28239"/>
                  </a:lnTo>
                  <a:lnTo>
                    <a:pt x="6185" y="28221"/>
                  </a:lnTo>
                  <a:lnTo>
                    <a:pt x="6185" y="28221"/>
                  </a:lnTo>
                  <a:lnTo>
                    <a:pt x="10367" y="28239"/>
                  </a:lnTo>
                  <a:lnTo>
                    <a:pt x="10367" y="28239"/>
                  </a:lnTo>
                  <a:lnTo>
                    <a:pt x="10474" y="28239"/>
                  </a:lnTo>
                  <a:lnTo>
                    <a:pt x="10528" y="28239"/>
                  </a:lnTo>
                  <a:lnTo>
                    <a:pt x="10581" y="28221"/>
                  </a:lnTo>
                  <a:lnTo>
                    <a:pt x="10581" y="28221"/>
                  </a:lnTo>
                  <a:lnTo>
                    <a:pt x="10706" y="28203"/>
                  </a:lnTo>
                  <a:lnTo>
                    <a:pt x="10957" y="28203"/>
                  </a:lnTo>
                  <a:lnTo>
                    <a:pt x="11707" y="28185"/>
                  </a:lnTo>
                  <a:lnTo>
                    <a:pt x="12833" y="28185"/>
                  </a:lnTo>
                  <a:lnTo>
                    <a:pt x="12833" y="28185"/>
                  </a:lnTo>
                  <a:lnTo>
                    <a:pt x="19392" y="28203"/>
                  </a:lnTo>
                  <a:lnTo>
                    <a:pt x="19392" y="28203"/>
                  </a:lnTo>
                  <a:lnTo>
                    <a:pt x="19624" y="28185"/>
                  </a:lnTo>
                  <a:lnTo>
                    <a:pt x="19624" y="28185"/>
                  </a:lnTo>
                  <a:lnTo>
                    <a:pt x="19660" y="28167"/>
                  </a:lnTo>
                  <a:lnTo>
                    <a:pt x="19678" y="28149"/>
                  </a:lnTo>
                  <a:lnTo>
                    <a:pt x="19714" y="28132"/>
                  </a:lnTo>
                  <a:lnTo>
                    <a:pt x="19714" y="28096"/>
                  </a:lnTo>
                  <a:lnTo>
                    <a:pt x="19714" y="28096"/>
                  </a:lnTo>
                  <a:lnTo>
                    <a:pt x="19714" y="28042"/>
                  </a:lnTo>
                  <a:lnTo>
                    <a:pt x="19678" y="28007"/>
                  </a:lnTo>
                  <a:lnTo>
                    <a:pt x="19642" y="27989"/>
                  </a:lnTo>
                  <a:lnTo>
                    <a:pt x="19607" y="27971"/>
                  </a:lnTo>
                  <a:lnTo>
                    <a:pt x="19607" y="27971"/>
                  </a:lnTo>
                  <a:lnTo>
                    <a:pt x="19428" y="27971"/>
                  </a:lnTo>
                  <a:lnTo>
                    <a:pt x="19428" y="27971"/>
                  </a:lnTo>
                  <a:lnTo>
                    <a:pt x="12815" y="27989"/>
                  </a:lnTo>
                  <a:lnTo>
                    <a:pt x="12815" y="27989"/>
                  </a:lnTo>
                  <a:lnTo>
                    <a:pt x="10402" y="28007"/>
                  </a:lnTo>
                  <a:lnTo>
                    <a:pt x="10402" y="28007"/>
                  </a:lnTo>
                  <a:lnTo>
                    <a:pt x="8454" y="28024"/>
                  </a:lnTo>
                  <a:lnTo>
                    <a:pt x="8454" y="28024"/>
                  </a:lnTo>
                  <a:lnTo>
                    <a:pt x="6363" y="28042"/>
                  </a:lnTo>
                  <a:lnTo>
                    <a:pt x="6363" y="28042"/>
                  </a:lnTo>
                  <a:lnTo>
                    <a:pt x="5827" y="28042"/>
                  </a:lnTo>
                  <a:lnTo>
                    <a:pt x="5577" y="28060"/>
                  </a:lnTo>
                  <a:lnTo>
                    <a:pt x="5309" y="28114"/>
                  </a:lnTo>
                  <a:lnTo>
                    <a:pt x="5309" y="28114"/>
                  </a:lnTo>
                  <a:lnTo>
                    <a:pt x="5255" y="28132"/>
                  </a:lnTo>
                  <a:lnTo>
                    <a:pt x="5184" y="28132"/>
                  </a:lnTo>
                  <a:lnTo>
                    <a:pt x="5184" y="28132"/>
                  </a:lnTo>
                  <a:lnTo>
                    <a:pt x="4987" y="28114"/>
                  </a:lnTo>
                  <a:lnTo>
                    <a:pt x="4791" y="28114"/>
                  </a:lnTo>
                  <a:lnTo>
                    <a:pt x="4576" y="28114"/>
                  </a:lnTo>
                  <a:lnTo>
                    <a:pt x="4380" y="28078"/>
                  </a:lnTo>
                  <a:lnTo>
                    <a:pt x="4380" y="28078"/>
                  </a:lnTo>
                  <a:lnTo>
                    <a:pt x="4326" y="28060"/>
                  </a:lnTo>
                  <a:lnTo>
                    <a:pt x="4255" y="28060"/>
                  </a:lnTo>
                  <a:lnTo>
                    <a:pt x="4255" y="28060"/>
                  </a:lnTo>
                  <a:lnTo>
                    <a:pt x="3897" y="28060"/>
                  </a:lnTo>
                  <a:lnTo>
                    <a:pt x="3522" y="28078"/>
                  </a:lnTo>
                  <a:lnTo>
                    <a:pt x="3164" y="28060"/>
                  </a:lnTo>
                  <a:lnTo>
                    <a:pt x="2986" y="28042"/>
                  </a:lnTo>
                  <a:lnTo>
                    <a:pt x="2807" y="28024"/>
                  </a:lnTo>
                  <a:lnTo>
                    <a:pt x="2807" y="28024"/>
                  </a:lnTo>
                  <a:lnTo>
                    <a:pt x="2664" y="28024"/>
                  </a:lnTo>
                  <a:lnTo>
                    <a:pt x="2521" y="28007"/>
                  </a:lnTo>
                  <a:lnTo>
                    <a:pt x="2253" y="27953"/>
                  </a:lnTo>
                  <a:lnTo>
                    <a:pt x="2253" y="27953"/>
                  </a:lnTo>
                  <a:lnTo>
                    <a:pt x="2163" y="27935"/>
                  </a:lnTo>
                  <a:lnTo>
                    <a:pt x="2056" y="27917"/>
                  </a:lnTo>
                  <a:lnTo>
                    <a:pt x="2056" y="27917"/>
                  </a:lnTo>
                  <a:lnTo>
                    <a:pt x="1842" y="27899"/>
                  </a:lnTo>
                  <a:lnTo>
                    <a:pt x="1627" y="27828"/>
                  </a:lnTo>
                  <a:lnTo>
                    <a:pt x="1431" y="27756"/>
                  </a:lnTo>
                  <a:lnTo>
                    <a:pt x="1216" y="27667"/>
                  </a:lnTo>
                  <a:lnTo>
                    <a:pt x="1216" y="27667"/>
                  </a:lnTo>
                  <a:lnTo>
                    <a:pt x="1181" y="27631"/>
                  </a:lnTo>
                  <a:lnTo>
                    <a:pt x="1127" y="27595"/>
                  </a:lnTo>
                  <a:lnTo>
                    <a:pt x="1073" y="27506"/>
                  </a:lnTo>
                  <a:lnTo>
                    <a:pt x="1073" y="27506"/>
                  </a:lnTo>
                  <a:lnTo>
                    <a:pt x="895" y="27131"/>
                  </a:lnTo>
                  <a:lnTo>
                    <a:pt x="823" y="26934"/>
                  </a:lnTo>
                  <a:lnTo>
                    <a:pt x="752" y="26738"/>
                  </a:lnTo>
                  <a:lnTo>
                    <a:pt x="752" y="26738"/>
                  </a:lnTo>
                  <a:lnTo>
                    <a:pt x="662" y="26380"/>
                  </a:lnTo>
                  <a:lnTo>
                    <a:pt x="573" y="26005"/>
                  </a:lnTo>
                  <a:lnTo>
                    <a:pt x="573" y="26005"/>
                  </a:lnTo>
                  <a:lnTo>
                    <a:pt x="501" y="25504"/>
                  </a:lnTo>
                  <a:lnTo>
                    <a:pt x="430" y="25004"/>
                  </a:lnTo>
                  <a:lnTo>
                    <a:pt x="430" y="25004"/>
                  </a:lnTo>
                  <a:lnTo>
                    <a:pt x="394" y="24718"/>
                  </a:lnTo>
                  <a:lnTo>
                    <a:pt x="376" y="24432"/>
                  </a:lnTo>
                  <a:lnTo>
                    <a:pt x="376" y="24432"/>
                  </a:lnTo>
                  <a:lnTo>
                    <a:pt x="358" y="23717"/>
                  </a:lnTo>
                  <a:lnTo>
                    <a:pt x="341" y="22520"/>
                  </a:lnTo>
                  <a:lnTo>
                    <a:pt x="323" y="21304"/>
                  </a:lnTo>
                  <a:lnTo>
                    <a:pt x="305" y="20590"/>
                  </a:lnTo>
                  <a:lnTo>
                    <a:pt x="305" y="20590"/>
                  </a:lnTo>
                  <a:lnTo>
                    <a:pt x="287" y="20411"/>
                  </a:lnTo>
                  <a:lnTo>
                    <a:pt x="287" y="20411"/>
                  </a:lnTo>
                  <a:lnTo>
                    <a:pt x="233" y="20089"/>
                  </a:lnTo>
                  <a:lnTo>
                    <a:pt x="215" y="19767"/>
                  </a:lnTo>
                  <a:lnTo>
                    <a:pt x="215" y="19767"/>
                  </a:lnTo>
                  <a:lnTo>
                    <a:pt x="180" y="14334"/>
                  </a:lnTo>
                  <a:lnTo>
                    <a:pt x="180" y="14334"/>
                  </a:lnTo>
                  <a:lnTo>
                    <a:pt x="180" y="14174"/>
                  </a:lnTo>
                  <a:lnTo>
                    <a:pt x="180" y="14174"/>
                  </a:lnTo>
                  <a:lnTo>
                    <a:pt x="180" y="14031"/>
                  </a:lnTo>
                  <a:lnTo>
                    <a:pt x="180" y="14031"/>
                  </a:lnTo>
                  <a:lnTo>
                    <a:pt x="215" y="8597"/>
                  </a:lnTo>
                  <a:lnTo>
                    <a:pt x="215" y="8597"/>
                  </a:lnTo>
                  <a:lnTo>
                    <a:pt x="233" y="8276"/>
                  </a:lnTo>
                  <a:lnTo>
                    <a:pt x="287" y="7954"/>
                  </a:lnTo>
                  <a:lnTo>
                    <a:pt x="287" y="7954"/>
                  </a:lnTo>
                  <a:lnTo>
                    <a:pt x="305" y="7775"/>
                  </a:lnTo>
                  <a:lnTo>
                    <a:pt x="305" y="7775"/>
                  </a:lnTo>
                  <a:lnTo>
                    <a:pt x="323" y="7060"/>
                  </a:lnTo>
                  <a:lnTo>
                    <a:pt x="341" y="5845"/>
                  </a:lnTo>
                  <a:lnTo>
                    <a:pt x="358" y="4648"/>
                  </a:lnTo>
                  <a:lnTo>
                    <a:pt x="376" y="3933"/>
                  </a:lnTo>
                  <a:lnTo>
                    <a:pt x="376" y="3933"/>
                  </a:lnTo>
                  <a:lnTo>
                    <a:pt x="394" y="3647"/>
                  </a:lnTo>
                  <a:lnTo>
                    <a:pt x="430" y="3361"/>
                  </a:lnTo>
                  <a:lnTo>
                    <a:pt x="430" y="3361"/>
                  </a:lnTo>
                  <a:lnTo>
                    <a:pt x="501" y="2861"/>
                  </a:lnTo>
                  <a:lnTo>
                    <a:pt x="573" y="2360"/>
                  </a:lnTo>
                  <a:lnTo>
                    <a:pt x="573" y="2360"/>
                  </a:lnTo>
                  <a:lnTo>
                    <a:pt x="662" y="2003"/>
                  </a:lnTo>
                  <a:lnTo>
                    <a:pt x="752" y="1627"/>
                  </a:lnTo>
                  <a:lnTo>
                    <a:pt x="752" y="1627"/>
                  </a:lnTo>
                  <a:lnTo>
                    <a:pt x="823" y="1431"/>
                  </a:lnTo>
                  <a:lnTo>
                    <a:pt x="895" y="1234"/>
                  </a:lnTo>
                  <a:lnTo>
                    <a:pt x="1073" y="859"/>
                  </a:lnTo>
                  <a:lnTo>
                    <a:pt x="1073" y="859"/>
                  </a:lnTo>
                  <a:lnTo>
                    <a:pt x="1127" y="769"/>
                  </a:lnTo>
                  <a:lnTo>
                    <a:pt x="1181" y="734"/>
                  </a:lnTo>
                  <a:lnTo>
                    <a:pt x="1216" y="698"/>
                  </a:lnTo>
                  <a:lnTo>
                    <a:pt x="1216" y="698"/>
                  </a:lnTo>
                  <a:lnTo>
                    <a:pt x="1431" y="609"/>
                  </a:lnTo>
                  <a:lnTo>
                    <a:pt x="1627" y="537"/>
                  </a:lnTo>
                  <a:lnTo>
                    <a:pt x="1842" y="466"/>
                  </a:lnTo>
                  <a:lnTo>
                    <a:pt x="2056" y="448"/>
                  </a:lnTo>
                  <a:lnTo>
                    <a:pt x="2056" y="448"/>
                  </a:lnTo>
                  <a:lnTo>
                    <a:pt x="2163" y="430"/>
                  </a:lnTo>
                  <a:lnTo>
                    <a:pt x="2253" y="412"/>
                  </a:lnTo>
                  <a:lnTo>
                    <a:pt x="2253" y="412"/>
                  </a:lnTo>
                  <a:lnTo>
                    <a:pt x="2521" y="358"/>
                  </a:lnTo>
                  <a:lnTo>
                    <a:pt x="2664" y="341"/>
                  </a:lnTo>
                  <a:lnTo>
                    <a:pt x="2807" y="341"/>
                  </a:lnTo>
                  <a:lnTo>
                    <a:pt x="2807" y="341"/>
                  </a:lnTo>
                  <a:lnTo>
                    <a:pt x="2986" y="323"/>
                  </a:lnTo>
                  <a:lnTo>
                    <a:pt x="3164" y="305"/>
                  </a:lnTo>
                  <a:lnTo>
                    <a:pt x="3522" y="287"/>
                  </a:lnTo>
                  <a:lnTo>
                    <a:pt x="3897" y="305"/>
                  </a:lnTo>
                  <a:lnTo>
                    <a:pt x="4255" y="305"/>
                  </a:lnTo>
                  <a:lnTo>
                    <a:pt x="4255" y="305"/>
                  </a:lnTo>
                  <a:lnTo>
                    <a:pt x="4326" y="305"/>
                  </a:lnTo>
                  <a:lnTo>
                    <a:pt x="4380" y="287"/>
                  </a:lnTo>
                  <a:lnTo>
                    <a:pt x="4380" y="287"/>
                  </a:lnTo>
                  <a:lnTo>
                    <a:pt x="4576" y="251"/>
                  </a:lnTo>
                  <a:lnTo>
                    <a:pt x="4791" y="251"/>
                  </a:lnTo>
                  <a:lnTo>
                    <a:pt x="4987" y="251"/>
                  </a:lnTo>
                  <a:lnTo>
                    <a:pt x="5184" y="251"/>
                  </a:lnTo>
                  <a:lnTo>
                    <a:pt x="5184" y="251"/>
                  </a:lnTo>
                  <a:lnTo>
                    <a:pt x="5255" y="251"/>
                  </a:lnTo>
                  <a:lnTo>
                    <a:pt x="5309" y="251"/>
                  </a:lnTo>
                  <a:lnTo>
                    <a:pt x="5309" y="251"/>
                  </a:lnTo>
                  <a:lnTo>
                    <a:pt x="5577" y="305"/>
                  </a:lnTo>
                  <a:lnTo>
                    <a:pt x="5827" y="323"/>
                  </a:lnTo>
                  <a:lnTo>
                    <a:pt x="6363" y="323"/>
                  </a:lnTo>
                  <a:lnTo>
                    <a:pt x="6363" y="323"/>
                  </a:lnTo>
                  <a:lnTo>
                    <a:pt x="9491" y="341"/>
                  </a:lnTo>
                  <a:lnTo>
                    <a:pt x="9491" y="341"/>
                  </a:lnTo>
                  <a:lnTo>
                    <a:pt x="13101" y="358"/>
                  </a:lnTo>
                  <a:lnTo>
                    <a:pt x="13101" y="358"/>
                  </a:lnTo>
                  <a:lnTo>
                    <a:pt x="15514" y="376"/>
                  </a:lnTo>
                  <a:lnTo>
                    <a:pt x="15514" y="376"/>
                  </a:lnTo>
                  <a:lnTo>
                    <a:pt x="23771" y="394"/>
                  </a:lnTo>
                  <a:lnTo>
                    <a:pt x="23771" y="394"/>
                  </a:lnTo>
                  <a:lnTo>
                    <a:pt x="23860" y="394"/>
                  </a:lnTo>
                  <a:lnTo>
                    <a:pt x="23860" y="394"/>
                  </a:lnTo>
                  <a:lnTo>
                    <a:pt x="23932" y="394"/>
                  </a:lnTo>
                  <a:lnTo>
                    <a:pt x="23932" y="394"/>
                  </a:lnTo>
                  <a:lnTo>
                    <a:pt x="34047" y="376"/>
                  </a:lnTo>
                  <a:lnTo>
                    <a:pt x="34047" y="376"/>
                  </a:lnTo>
                  <a:lnTo>
                    <a:pt x="38837" y="358"/>
                  </a:lnTo>
                  <a:lnTo>
                    <a:pt x="38837" y="358"/>
                  </a:lnTo>
                  <a:lnTo>
                    <a:pt x="40803" y="341"/>
                  </a:lnTo>
                  <a:lnTo>
                    <a:pt x="40803" y="341"/>
                  </a:lnTo>
                  <a:lnTo>
                    <a:pt x="42894" y="323"/>
                  </a:lnTo>
                  <a:lnTo>
                    <a:pt x="42894" y="323"/>
                  </a:lnTo>
                  <a:lnTo>
                    <a:pt x="43412" y="323"/>
                  </a:lnTo>
                  <a:lnTo>
                    <a:pt x="43680" y="305"/>
                  </a:lnTo>
                  <a:lnTo>
                    <a:pt x="43948" y="251"/>
                  </a:lnTo>
                  <a:lnTo>
                    <a:pt x="43948" y="251"/>
                  </a:lnTo>
                  <a:lnTo>
                    <a:pt x="44002" y="251"/>
                  </a:lnTo>
                  <a:lnTo>
                    <a:pt x="44073" y="251"/>
                  </a:lnTo>
                  <a:lnTo>
                    <a:pt x="44073" y="251"/>
                  </a:lnTo>
                  <a:lnTo>
                    <a:pt x="44270" y="251"/>
                  </a:lnTo>
                  <a:lnTo>
                    <a:pt x="44467" y="251"/>
                  </a:lnTo>
                  <a:lnTo>
                    <a:pt x="44663" y="251"/>
                  </a:lnTo>
                  <a:lnTo>
                    <a:pt x="44878" y="287"/>
                  </a:lnTo>
                  <a:lnTo>
                    <a:pt x="44878" y="287"/>
                  </a:lnTo>
                  <a:lnTo>
                    <a:pt x="44931" y="305"/>
                  </a:lnTo>
                  <a:lnTo>
                    <a:pt x="45003" y="305"/>
                  </a:lnTo>
                  <a:lnTo>
                    <a:pt x="45003" y="305"/>
                  </a:lnTo>
                  <a:lnTo>
                    <a:pt x="45360" y="305"/>
                  </a:lnTo>
                  <a:lnTo>
                    <a:pt x="45718" y="287"/>
                  </a:lnTo>
                  <a:lnTo>
                    <a:pt x="46093" y="305"/>
                  </a:lnTo>
                  <a:lnTo>
                    <a:pt x="46272" y="323"/>
                  </a:lnTo>
                  <a:lnTo>
                    <a:pt x="46450" y="341"/>
                  </a:lnTo>
                  <a:lnTo>
                    <a:pt x="46450" y="341"/>
                  </a:lnTo>
                  <a:lnTo>
                    <a:pt x="46593" y="341"/>
                  </a:lnTo>
                  <a:lnTo>
                    <a:pt x="46718" y="358"/>
                  </a:lnTo>
                  <a:lnTo>
                    <a:pt x="47004" y="412"/>
                  </a:lnTo>
                  <a:lnTo>
                    <a:pt x="47004" y="412"/>
                  </a:lnTo>
                  <a:lnTo>
                    <a:pt x="47094" y="430"/>
                  </a:lnTo>
                  <a:lnTo>
                    <a:pt x="47201" y="448"/>
                  </a:lnTo>
                  <a:lnTo>
                    <a:pt x="47201" y="448"/>
                  </a:lnTo>
                  <a:lnTo>
                    <a:pt x="47415" y="466"/>
                  </a:lnTo>
                  <a:lnTo>
                    <a:pt x="47630" y="537"/>
                  </a:lnTo>
                  <a:lnTo>
                    <a:pt x="47826" y="609"/>
                  </a:lnTo>
                  <a:lnTo>
                    <a:pt x="48023" y="698"/>
                  </a:lnTo>
                  <a:lnTo>
                    <a:pt x="48023" y="698"/>
                  </a:lnTo>
                  <a:lnTo>
                    <a:pt x="48077" y="734"/>
                  </a:lnTo>
                  <a:lnTo>
                    <a:pt x="48112" y="769"/>
                  </a:lnTo>
                  <a:lnTo>
                    <a:pt x="48184" y="859"/>
                  </a:lnTo>
                  <a:lnTo>
                    <a:pt x="48184" y="859"/>
                  </a:lnTo>
                  <a:lnTo>
                    <a:pt x="48363" y="1234"/>
                  </a:lnTo>
                  <a:lnTo>
                    <a:pt x="48434" y="1431"/>
                  </a:lnTo>
                  <a:lnTo>
                    <a:pt x="48488" y="1627"/>
                  </a:lnTo>
                  <a:lnTo>
                    <a:pt x="48488" y="1627"/>
                  </a:lnTo>
                  <a:lnTo>
                    <a:pt x="48595" y="2003"/>
                  </a:lnTo>
                  <a:lnTo>
                    <a:pt x="48666" y="2360"/>
                  </a:lnTo>
                  <a:lnTo>
                    <a:pt x="48666" y="2360"/>
                  </a:lnTo>
                  <a:lnTo>
                    <a:pt x="48756" y="2861"/>
                  </a:lnTo>
                  <a:lnTo>
                    <a:pt x="48827" y="3361"/>
                  </a:lnTo>
                  <a:lnTo>
                    <a:pt x="48827" y="3361"/>
                  </a:lnTo>
                  <a:lnTo>
                    <a:pt x="48863" y="3647"/>
                  </a:lnTo>
                  <a:lnTo>
                    <a:pt x="48881" y="3933"/>
                  </a:lnTo>
                  <a:lnTo>
                    <a:pt x="48881" y="3933"/>
                  </a:lnTo>
                  <a:lnTo>
                    <a:pt x="48899" y="4648"/>
                  </a:lnTo>
                  <a:lnTo>
                    <a:pt x="48917" y="5845"/>
                  </a:lnTo>
                  <a:lnTo>
                    <a:pt x="48935" y="7060"/>
                  </a:lnTo>
                  <a:lnTo>
                    <a:pt x="48952" y="7775"/>
                  </a:lnTo>
                  <a:lnTo>
                    <a:pt x="48952" y="7775"/>
                  </a:lnTo>
                  <a:lnTo>
                    <a:pt x="48970" y="7954"/>
                  </a:lnTo>
                  <a:lnTo>
                    <a:pt x="48970" y="7954"/>
                  </a:lnTo>
                  <a:lnTo>
                    <a:pt x="49006" y="8276"/>
                  </a:lnTo>
                  <a:lnTo>
                    <a:pt x="49042" y="8597"/>
                  </a:lnTo>
                  <a:lnTo>
                    <a:pt x="49042" y="8597"/>
                  </a:lnTo>
                  <a:lnTo>
                    <a:pt x="49060" y="14031"/>
                  </a:lnTo>
                  <a:lnTo>
                    <a:pt x="49060" y="14031"/>
                  </a:lnTo>
                  <a:lnTo>
                    <a:pt x="49060" y="14191"/>
                  </a:lnTo>
                  <a:lnTo>
                    <a:pt x="49060" y="14191"/>
                  </a:lnTo>
                  <a:lnTo>
                    <a:pt x="49060" y="14334"/>
                  </a:lnTo>
                  <a:lnTo>
                    <a:pt x="49060" y="14334"/>
                  </a:lnTo>
                  <a:lnTo>
                    <a:pt x="49042" y="19767"/>
                  </a:lnTo>
                  <a:lnTo>
                    <a:pt x="49042" y="19767"/>
                  </a:lnTo>
                  <a:lnTo>
                    <a:pt x="49006" y="20089"/>
                  </a:lnTo>
                  <a:lnTo>
                    <a:pt x="48970" y="20411"/>
                  </a:lnTo>
                  <a:lnTo>
                    <a:pt x="48970" y="20411"/>
                  </a:lnTo>
                  <a:lnTo>
                    <a:pt x="48952" y="20590"/>
                  </a:lnTo>
                  <a:lnTo>
                    <a:pt x="48952" y="20590"/>
                  </a:lnTo>
                  <a:lnTo>
                    <a:pt x="48935" y="21304"/>
                  </a:lnTo>
                  <a:lnTo>
                    <a:pt x="48917" y="22520"/>
                  </a:lnTo>
                  <a:lnTo>
                    <a:pt x="48899" y="23717"/>
                  </a:lnTo>
                  <a:lnTo>
                    <a:pt x="48881" y="24432"/>
                  </a:lnTo>
                  <a:lnTo>
                    <a:pt x="48881" y="24432"/>
                  </a:lnTo>
                  <a:lnTo>
                    <a:pt x="48863" y="24718"/>
                  </a:lnTo>
                  <a:lnTo>
                    <a:pt x="48827" y="25004"/>
                  </a:lnTo>
                  <a:lnTo>
                    <a:pt x="48827" y="25004"/>
                  </a:lnTo>
                  <a:lnTo>
                    <a:pt x="48756" y="25504"/>
                  </a:lnTo>
                  <a:lnTo>
                    <a:pt x="48666" y="26005"/>
                  </a:lnTo>
                  <a:lnTo>
                    <a:pt x="48666" y="26005"/>
                  </a:lnTo>
                  <a:lnTo>
                    <a:pt x="48595" y="26380"/>
                  </a:lnTo>
                  <a:lnTo>
                    <a:pt x="48488" y="26738"/>
                  </a:lnTo>
                  <a:lnTo>
                    <a:pt x="48488" y="26738"/>
                  </a:lnTo>
                  <a:lnTo>
                    <a:pt x="48434" y="26934"/>
                  </a:lnTo>
                  <a:lnTo>
                    <a:pt x="48363" y="27131"/>
                  </a:lnTo>
                  <a:lnTo>
                    <a:pt x="48184" y="27506"/>
                  </a:lnTo>
                  <a:lnTo>
                    <a:pt x="48184" y="27506"/>
                  </a:lnTo>
                  <a:lnTo>
                    <a:pt x="48112" y="27595"/>
                  </a:lnTo>
                  <a:lnTo>
                    <a:pt x="48077" y="27631"/>
                  </a:lnTo>
                  <a:lnTo>
                    <a:pt x="48023" y="27667"/>
                  </a:lnTo>
                  <a:lnTo>
                    <a:pt x="48023" y="27667"/>
                  </a:lnTo>
                  <a:lnTo>
                    <a:pt x="47826" y="27756"/>
                  </a:lnTo>
                  <a:lnTo>
                    <a:pt x="47630" y="27828"/>
                  </a:lnTo>
                  <a:lnTo>
                    <a:pt x="47415" y="27899"/>
                  </a:lnTo>
                  <a:lnTo>
                    <a:pt x="47201" y="27917"/>
                  </a:lnTo>
                  <a:lnTo>
                    <a:pt x="47201" y="27917"/>
                  </a:lnTo>
                  <a:lnTo>
                    <a:pt x="47094" y="27935"/>
                  </a:lnTo>
                  <a:lnTo>
                    <a:pt x="47004" y="27953"/>
                  </a:lnTo>
                  <a:lnTo>
                    <a:pt x="47004" y="27953"/>
                  </a:lnTo>
                  <a:lnTo>
                    <a:pt x="46718" y="28007"/>
                  </a:lnTo>
                  <a:lnTo>
                    <a:pt x="46593" y="28024"/>
                  </a:lnTo>
                  <a:lnTo>
                    <a:pt x="46450" y="28024"/>
                  </a:lnTo>
                  <a:lnTo>
                    <a:pt x="46450" y="28024"/>
                  </a:lnTo>
                  <a:lnTo>
                    <a:pt x="46272" y="28042"/>
                  </a:lnTo>
                  <a:lnTo>
                    <a:pt x="46093" y="28060"/>
                  </a:lnTo>
                  <a:lnTo>
                    <a:pt x="45718" y="28078"/>
                  </a:lnTo>
                  <a:lnTo>
                    <a:pt x="45360" y="28060"/>
                  </a:lnTo>
                  <a:lnTo>
                    <a:pt x="45003" y="28060"/>
                  </a:lnTo>
                  <a:lnTo>
                    <a:pt x="45003" y="28060"/>
                  </a:lnTo>
                  <a:lnTo>
                    <a:pt x="44931" y="28060"/>
                  </a:lnTo>
                  <a:lnTo>
                    <a:pt x="44878" y="28078"/>
                  </a:lnTo>
                  <a:lnTo>
                    <a:pt x="44878" y="28078"/>
                  </a:lnTo>
                  <a:lnTo>
                    <a:pt x="44663" y="28114"/>
                  </a:lnTo>
                  <a:lnTo>
                    <a:pt x="44467" y="28114"/>
                  </a:lnTo>
                  <a:lnTo>
                    <a:pt x="44270" y="28114"/>
                  </a:lnTo>
                  <a:lnTo>
                    <a:pt x="44073" y="28132"/>
                  </a:lnTo>
                  <a:lnTo>
                    <a:pt x="44073" y="28132"/>
                  </a:lnTo>
                  <a:lnTo>
                    <a:pt x="44002" y="28132"/>
                  </a:lnTo>
                  <a:lnTo>
                    <a:pt x="43948" y="28114"/>
                  </a:lnTo>
                  <a:lnTo>
                    <a:pt x="43948" y="28114"/>
                  </a:lnTo>
                  <a:lnTo>
                    <a:pt x="43680" y="28060"/>
                  </a:lnTo>
                  <a:lnTo>
                    <a:pt x="43412" y="28042"/>
                  </a:lnTo>
                  <a:lnTo>
                    <a:pt x="42894" y="28042"/>
                  </a:lnTo>
                  <a:lnTo>
                    <a:pt x="42894" y="28042"/>
                  </a:lnTo>
                  <a:lnTo>
                    <a:pt x="40803" y="28024"/>
                  </a:lnTo>
                  <a:lnTo>
                    <a:pt x="40803" y="28024"/>
                  </a:lnTo>
                  <a:lnTo>
                    <a:pt x="38837" y="28007"/>
                  </a:lnTo>
                  <a:lnTo>
                    <a:pt x="38837" y="28007"/>
                  </a:lnTo>
                  <a:lnTo>
                    <a:pt x="36424" y="27989"/>
                  </a:lnTo>
                  <a:lnTo>
                    <a:pt x="36424" y="27989"/>
                  </a:lnTo>
                  <a:lnTo>
                    <a:pt x="29829" y="27971"/>
                  </a:lnTo>
                  <a:lnTo>
                    <a:pt x="29829" y="27971"/>
                  </a:lnTo>
                  <a:lnTo>
                    <a:pt x="29651" y="27971"/>
                  </a:lnTo>
                  <a:lnTo>
                    <a:pt x="29651" y="27971"/>
                  </a:lnTo>
                  <a:lnTo>
                    <a:pt x="29597" y="27989"/>
                  </a:lnTo>
                  <a:lnTo>
                    <a:pt x="29561" y="28007"/>
                  </a:lnTo>
                  <a:lnTo>
                    <a:pt x="29543" y="28042"/>
                  </a:lnTo>
                  <a:lnTo>
                    <a:pt x="29543" y="28096"/>
                  </a:lnTo>
                  <a:lnTo>
                    <a:pt x="29543" y="28096"/>
                  </a:lnTo>
                  <a:lnTo>
                    <a:pt x="29543" y="28132"/>
                  </a:lnTo>
                  <a:lnTo>
                    <a:pt x="29561" y="28149"/>
                  </a:lnTo>
                  <a:lnTo>
                    <a:pt x="29597" y="28167"/>
                  </a:lnTo>
                  <a:lnTo>
                    <a:pt x="29633" y="28185"/>
                  </a:lnTo>
                  <a:lnTo>
                    <a:pt x="29633" y="28185"/>
                  </a:lnTo>
                  <a:lnTo>
                    <a:pt x="29865" y="28203"/>
                  </a:lnTo>
                  <a:lnTo>
                    <a:pt x="29865" y="28203"/>
                  </a:lnTo>
                  <a:lnTo>
                    <a:pt x="36424" y="28185"/>
                  </a:lnTo>
                  <a:lnTo>
                    <a:pt x="36424" y="28185"/>
                  </a:lnTo>
                  <a:lnTo>
                    <a:pt x="37550" y="28185"/>
                  </a:lnTo>
                  <a:lnTo>
                    <a:pt x="38283" y="28203"/>
                  </a:lnTo>
                  <a:lnTo>
                    <a:pt x="38551" y="28203"/>
                  </a:lnTo>
                  <a:lnTo>
                    <a:pt x="38676" y="28221"/>
                  </a:lnTo>
                  <a:lnTo>
                    <a:pt x="38676" y="28221"/>
                  </a:lnTo>
                  <a:lnTo>
                    <a:pt x="38730" y="28239"/>
                  </a:lnTo>
                  <a:lnTo>
                    <a:pt x="38783" y="28239"/>
                  </a:lnTo>
                  <a:lnTo>
                    <a:pt x="38890" y="28239"/>
                  </a:lnTo>
                  <a:lnTo>
                    <a:pt x="38890" y="28239"/>
                  </a:lnTo>
                  <a:lnTo>
                    <a:pt x="43073" y="28221"/>
                  </a:lnTo>
                  <a:lnTo>
                    <a:pt x="43073" y="28221"/>
                  </a:lnTo>
                  <a:lnTo>
                    <a:pt x="43358" y="28239"/>
                  </a:lnTo>
                  <a:lnTo>
                    <a:pt x="43662" y="28257"/>
                  </a:lnTo>
                  <a:lnTo>
                    <a:pt x="43948" y="28292"/>
                  </a:lnTo>
                  <a:lnTo>
                    <a:pt x="44252" y="28346"/>
                  </a:lnTo>
                  <a:lnTo>
                    <a:pt x="44252" y="28346"/>
                  </a:lnTo>
                  <a:lnTo>
                    <a:pt x="44395" y="28364"/>
                  </a:lnTo>
                  <a:lnTo>
                    <a:pt x="44538" y="28364"/>
                  </a:lnTo>
                  <a:lnTo>
                    <a:pt x="44681" y="28364"/>
                  </a:lnTo>
                  <a:lnTo>
                    <a:pt x="44824" y="28346"/>
                  </a:lnTo>
                  <a:lnTo>
                    <a:pt x="44824" y="28346"/>
                  </a:lnTo>
                  <a:lnTo>
                    <a:pt x="44949" y="28328"/>
                  </a:lnTo>
                  <a:lnTo>
                    <a:pt x="45092" y="28310"/>
                  </a:lnTo>
                  <a:lnTo>
                    <a:pt x="45092" y="28310"/>
                  </a:lnTo>
                  <a:lnTo>
                    <a:pt x="45843" y="28310"/>
                  </a:lnTo>
                  <a:lnTo>
                    <a:pt x="45843" y="28310"/>
                  </a:lnTo>
                  <a:lnTo>
                    <a:pt x="46147" y="28310"/>
                  </a:lnTo>
                  <a:lnTo>
                    <a:pt x="46289" y="28292"/>
                  </a:lnTo>
                  <a:lnTo>
                    <a:pt x="46432" y="28275"/>
                  </a:lnTo>
                  <a:lnTo>
                    <a:pt x="46432" y="28275"/>
                  </a:lnTo>
                  <a:lnTo>
                    <a:pt x="46647" y="28257"/>
                  </a:lnTo>
                  <a:lnTo>
                    <a:pt x="46879" y="28221"/>
                  </a:lnTo>
                  <a:lnTo>
                    <a:pt x="47094" y="28185"/>
                  </a:lnTo>
                  <a:lnTo>
                    <a:pt x="47326" y="28149"/>
                  </a:lnTo>
                  <a:lnTo>
                    <a:pt x="47326" y="28149"/>
                  </a:lnTo>
                  <a:lnTo>
                    <a:pt x="47469" y="28132"/>
                  </a:lnTo>
                  <a:lnTo>
                    <a:pt x="47612" y="28096"/>
                  </a:lnTo>
                  <a:lnTo>
                    <a:pt x="47898" y="28007"/>
                  </a:lnTo>
                  <a:lnTo>
                    <a:pt x="47898" y="28007"/>
                  </a:lnTo>
                  <a:lnTo>
                    <a:pt x="47987" y="27953"/>
                  </a:lnTo>
                  <a:lnTo>
                    <a:pt x="48095" y="27917"/>
                  </a:lnTo>
                  <a:lnTo>
                    <a:pt x="48095" y="27917"/>
                  </a:lnTo>
                  <a:lnTo>
                    <a:pt x="48184" y="27881"/>
                  </a:lnTo>
                  <a:lnTo>
                    <a:pt x="48273" y="27810"/>
                  </a:lnTo>
                  <a:lnTo>
                    <a:pt x="48345" y="27738"/>
                  </a:lnTo>
                  <a:lnTo>
                    <a:pt x="48398" y="27649"/>
                  </a:lnTo>
                  <a:lnTo>
                    <a:pt x="48398" y="27649"/>
                  </a:lnTo>
                  <a:lnTo>
                    <a:pt x="48488" y="27435"/>
                  </a:lnTo>
                  <a:lnTo>
                    <a:pt x="48595" y="27238"/>
                  </a:lnTo>
                  <a:lnTo>
                    <a:pt x="48595" y="27238"/>
                  </a:lnTo>
                  <a:lnTo>
                    <a:pt x="48702" y="26898"/>
                  </a:lnTo>
                  <a:lnTo>
                    <a:pt x="48809" y="26541"/>
                  </a:lnTo>
                  <a:lnTo>
                    <a:pt x="48809" y="26541"/>
                  </a:lnTo>
                  <a:lnTo>
                    <a:pt x="48917" y="26023"/>
                  </a:lnTo>
                  <a:lnTo>
                    <a:pt x="49006" y="25487"/>
                  </a:lnTo>
                  <a:lnTo>
                    <a:pt x="49006" y="25487"/>
                  </a:lnTo>
                  <a:lnTo>
                    <a:pt x="49095" y="24861"/>
                  </a:lnTo>
                  <a:lnTo>
                    <a:pt x="49113" y="24557"/>
                  </a:lnTo>
                  <a:lnTo>
                    <a:pt x="49113" y="24236"/>
                  </a:lnTo>
                  <a:lnTo>
                    <a:pt x="49113" y="24236"/>
                  </a:lnTo>
                  <a:lnTo>
                    <a:pt x="49113" y="24164"/>
                  </a:lnTo>
                  <a:lnTo>
                    <a:pt x="49113" y="24110"/>
                  </a:lnTo>
                  <a:lnTo>
                    <a:pt x="49113" y="24110"/>
                  </a:lnTo>
                  <a:lnTo>
                    <a:pt x="49131" y="23914"/>
                  </a:lnTo>
                  <a:lnTo>
                    <a:pt x="49149" y="23539"/>
                  </a:lnTo>
                  <a:lnTo>
                    <a:pt x="49167" y="22448"/>
                  </a:lnTo>
                  <a:lnTo>
                    <a:pt x="49167" y="20804"/>
                  </a:lnTo>
                  <a:lnTo>
                    <a:pt x="49167" y="20804"/>
                  </a:lnTo>
                  <a:lnTo>
                    <a:pt x="49185" y="20554"/>
                  </a:lnTo>
                  <a:lnTo>
                    <a:pt x="49220" y="20322"/>
                  </a:lnTo>
                  <a:lnTo>
                    <a:pt x="49220" y="20322"/>
                  </a:lnTo>
                  <a:lnTo>
                    <a:pt x="49238" y="20053"/>
                  </a:lnTo>
                  <a:lnTo>
                    <a:pt x="49256" y="19803"/>
                  </a:lnTo>
                  <a:lnTo>
                    <a:pt x="49256" y="19803"/>
                  </a:lnTo>
                  <a:lnTo>
                    <a:pt x="49238" y="15568"/>
                  </a:lnTo>
                  <a:lnTo>
                    <a:pt x="49238" y="15568"/>
                  </a:lnTo>
                  <a:lnTo>
                    <a:pt x="49238" y="14531"/>
                  </a:lnTo>
                  <a:lnTo>
                    <a:pt x="49238" y="1453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31"/>
            <p:cNvSpPr/>
            <p:nvPr/>
          </p:nvSpPr>
          <p:spPr>
            <a:xfrm>
              <a:off x="8113931" y="4596876"/>
              <a:ext cx="252028" cy="66965"/>
            </a:xfrm>
            <a:custGeom>
              <a:avLst/>
              <a:gdLst/>
              <a:ahLst/>
              <a:cxnLst/>
              <a:rect l="l" t="t" r="r" b="b"/>
              <a:pathLst>
                <a:path w="1448" h="412" extrusionOk="0">
                  <a:moveTo>
                    <a:pt x="72" y="376"/>
                  </a:moveTo>
                  <a:lnTo>
                    <a:pt x="72" y="376"/>
                  </a:lnTo>
                  <a:lnTo>
                    <a:pt x="143" y="393"/>
                  </a:lnTo>
                  <a:lnTo>
                    <a:pt x="233" y="411"/>
                  </a:lnTo>
                  <a:lnTo>
                    <a:pt x="322" y="411"/>
                  </a:lnTo>
                  <a:lnTo>
                    <a:pt x="411" y="393"/>
                  </a:lnTo>
                  <a:lnTo>
                    <a:pt x="411" y="393"/>
                  </a:lnTo>
                  <a:lnTo>
                    <a:pt x="608" y="340"/>
                  </a:lnTo>
                  <a:lnTo>
                    <a:pt x="822" y="322"/>
                  </a:lnTo>
                  <a:lnTo>
                    <a:pt x="1019" y="286"/>
                  </a:lnTo>
                  <a:lnTo>
                    <a:pt x="1216" y="268"/>
                  </a:lnTo>
                  <a:lnTo>
                    <a:pt x="1216" y="268"/>
                  </a:lnTo>
                  <a:lnTo>
                    <a:pt x="1305" y="250"/>
                  </a:lnTo>
                  <a:lnTo>
                    <a:pt x="1394" y="215"/>
                  </a:lnTo>
                  <a:lnTo>
                    <a:pt x="1394" y="215"/>
                  </a:lnTo>
                  <a:lnTo>
                    <a:pt x="1430" y="179"/>
                  </a:lnTo>
                  <a:lnTo>
                    <a:pt x="1448" y="125"/>
                  </a:lnTo>
                  <a:lnTo>
                    <a:pt x="1448" y="125"/>
                  </a:lnTo>
                  <a:lnTo>
                    <a:pt x="1448" y="90"/>
                  </a:lnTo>
                  <a:lnTo>
                    <a:pt x="1430" y="54"/>
                  </a:lnTo>
                  <a:lnTo>
                    <a:pt x="1412" y="36"/>
                  </a:lnTo>
                  <a:lnTo>
                    <a:pt x="1376" y="18"/>
                  </a:lnTo>
                  <a:lnTo>
                    <a:pt x="1376" y="18"/>
                  </a:lnTo>
                  <a:lnTo>
                    <a:pt x="1216" y="0"/>
                  </a:lnTo>
                  <a:lnTo>
                    <a:pt x="1216" y="0"/>
                  </a:lnTo>
                  <a:lnTo>
                    <a:pt x="1019" y="18"/>
                  </a:lnTo>
                  <a:lnTo>
                    <a:pt x="805" y="36"/>
                  </a:lnTo>
                  <a:lnTo>
                    <a:pt x="608" y="72"/>
                  </a:lnTo>
                  <a:lnTo>
                    <a:pt x="394" y="125"/>
                  </a:lnTo>
                  <a:lnTo>
                    <a:pt x="394" y="125"/>
                  </a:lnTo>
                  <a:lnTo>
                    <a:pt x="251" y="143"/>
                  </a:lnTo>
                  <a:lnTo>
                    <a:pt x="108" y="179"/>
                  </a:lnTo>
                  <a:lnTo>
                    <a:pt x="108" y="179"/>
                  </a:lnTo>
                  <a:lnTo>
                    <a:pt x="54" y="197"/>
                  </a:lnTo>
                  <a:lnTo>
                    <a:pt x="18" y="250"/>
                  </a:lnTo>
                  <a:lnTo>
                    <a:pt x="18" y="250"/>
                  </a:lnTo>
                  <a:lnTo>
                    <a:pt x="0" y="286"/>
                  </a:lnTo>
                  <a:lnTo>
                    <a:pt x="18" y="322"/>
                  </a:lnTo>
                  <a:lnTo>
                    <a:pt x="36" y="358"/>
                  </a:lnTo>
                  <a:lnTo>
                    <a:pt x="72" y="376"/>
                  </a:lnTo>
                  <a:lnTo>
                    <a:pt x="72" y="376"/>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31"/>
            <p:cNvSpPr/>
            <p:nvPr/>
          </p:nvSpPr>
          <p:spPr>
            <a:xfrm>
              <a:off x="8558808" y="4198821"/>
              <a:ext cx="65444" cy="232591"/>
            </a:xfrm>
            <a:custGeom>
              <a:avLst/>
              <a:gdLst/>
              <a:ahLst/>
              <a:cxnLst/>
              <a:rect l="l" t="t" r="r" b="b"/>
              <a:pathLst>
                <a:path w="376" h="1431" extrusionOk="0">
                  <a:moveTo>
                    <a:pt x="36" y="591"/>
                  </a:moveTo>
                  <a:lnTo>
                    <a:pt x="36" y="591"/>
                  </a:lnTo>
                  <a:lnTo>
                    <a:pt x="125" y="948"/>
                  </a:lnTo>
                  <a:lnTo>
                    <a:pt x="161" y="1305"/>
                  </a:lnTo>
                  <a:lnTo>
                    <a:pt x="161" y="1305"/>
                  </a:lnTo>
                  <a:lnTo>
                    <a:pt x="179" y="1341"/>
                  </a:lnTo>
                  <a:lnTo>
                    <a:pt x="197" y="1395"/>
                  </a:lnTo>
                  <a:lnTo>
                    <a:pt x="215" y="1413"/>
                  </a:lnTo>
                  <a:lnTo>
                    <a:pt x="268" y="1431"/>
                  </a:lnTo>
                  <a:lnTo>
                    <a:pt x="268" y="1431"/>
                  </a:lnTo>
                  <a:lnTo>
                    <a:pt x="304" y="1431"/>
                  </a:lnTo>
                  <a:lnTo>
                    <a:pt x="340" y="1395"/>
                  </a:lnTo>
                  <a:lnTo>
                    <a:pt x="357" y="1359"/>
                  </a:lnTo>
                  <a:lnTo>
                    <a:pt x="375" y="1288"/>
                  </a:lnTo>
                  <a:lnTo>
                    <a:pt x="375" y="1288"/>
                  </a:lnTo>
                  <a:lnTo>
                    <a:pt x="375" y="1127"/>
                  </a:lnTo>
                  <a:lnTo>
                    <a:pt x="357" y="948"/>
                  </a:lnTo>
                  <a:lnTo>
                    <a:pt x="357" y="948"/>
                  </a:lnTo>
                  <a:lnTo>
                    <a:pt x="268" y="555"/>
                  </a:lnTo>
                  <a:lnTo>
                    <a:pt x="179" y="162"/>
                  </a:lnTo>
                  <a:lnTo>
                    <a:pt x="179" y="162"/>
                  </a:lnTo>
                  <a:lnTo>
                    <a:pt x="143" y="72"/>
                  </a:lnTo>
                  <a:lnTo>
                    <a:pt x="143" y="72"/>
                  </a:lnTo>
                  <a:lnTo>
                    <a:pt x="107" y="19"/>
                  </a:lnTo>
                  <a:lnTo>
                    <a:pt x="89" y="1"/>
                  </a:lnTo>
                  <a:lnTo>
                    <a:pt x="54" y="19"/>
                  </a:lnTo>
                  <a:lnTo>
                    <a:pt x="54" y="19"/>
                  </a:lnTo>
                  <a:lnTo>
                    <a:pt x="18" y="37"/>
                  </a:lnTo>
                  <a:lnTo>
                    <a:pt x="0" y="90"/>
                  </a:lnTo>
                  <a:lnTo>
                    <a:pt x="0" y="90"/>
                  </a:lnTo>
                  <a:lnTo>
                    <a:pt x="0" y="126"/>
                  </a:lnTo>
                  <a:lnTo>
                    <a:pt x="18" y="162"/>
                  </a:lnTo>
                  <a:lnTo>
                    <a:pt x="18" y="162"/>
                  </a:lnTo>
                  <a:lnTo>
                    <a:pt x="18" y="305"/>
                  </a:lnTo>
                  <a:lnTo>
                    <a:pt x="18" y="305"/>
                  </a:lnTo>
                  <a:lnTo>
                    <a:pt x="18" y="305"/>
                  </a:lnTo>
                  <a:lnTo>
                    <a:pt x="18" y="448"/>
                  </a:lnTo>
                  <a:lnTo>
                    <a:pt x="36" y="591"/>
                  </a:lnTo>
                  <a:lnTo>
                    <a:pt x="36" y="59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31"/>
            <p:cNvSpPr/>
            <p:nvPr/>
          </p:nvSpPr>
          <p:spPr>
            <a:xfrm>
              <a:off x="8344028" y="4257010"/>
              <a:ext cx="112264" cy="151160"/>
            </a:xfrm>
            <a:custGeom>
              <a:avLst/>
              <a:gdLst/>
              <a:ahLst/>
              <a:cxnLst/>
              <a:rect l="l" t="t" r="r" b="b"/>
              <a:pathLst>
                <a:path w="645" h="930" extrusionOk="0">
                  <a:moveTo>
                    <a:pt x="483" y="912"/>
                  </a:moveTo>
                  <a:lnTo>
                    <a:pt x="483" y="912"/>
                  </a:lnTo>
                  <a:lnTo>
                    <a:pt x="519" y="930"/>
                  </a:lnTo>
                  <a:lnTo>
                    <a:pt x="573" y="930"/>
                  </a:lnTo>
                  <a:lnTo>
                    <a:pt x="573" y="930"/>
                  </a:lnTo>
                  <a:lnTo>
                    <a:pt x="609" y="894"/>
                  </a:lnTo>
                  <a:lnTo>
                    <a:pt x="644" y="840"/>
                  </a:lnTo>
                  <a:lnTo>
                    <a:pt x="644" y="840"/>
                  </a:lnTo>
                  <a:lnTo>
                    <a:pt x="644" y="769"/>
                  </a:lnTo>
                  <a:lnTo>
                    <a:pt x="626" y="679"/>
                  </a:lnTo>
                  <a:lnTo>
                    <a:pt x="626" y="679"/>
                  </a:lnTo>
                  <a:lnTo>
                    <a:pt x="519" y="483"/>
                  </a:lnTo>
                  <a:lnTo>
                    <a:pt x="394" y="304"/>
                  </a:lnTo>
                  <a:lnTo>
                    <a:pt x="251" y="161"/>
                  </a:lnTo>
                  <a:lnTo>
                    <a:pt x="108" y="18"/>
                  </a:lnTo>
                  <a:lnTo>
                    <a:pt x="108" y="18"/>
                  </a:lnTo>
                  <a:lnTo>
                    <a:pt x="72" y="0"/>
                  </a:lnTo>
                  <a:lnTo>
                    <a:pt x="37" y="0"/>
                  </a:lnTo>
                  <a:lnTo>
                    <a:pt x="37" y="0"/>
                  </a:lnTo>
                  <a:lnTo>
                    <a:pt x="1" y="36"/>
                  </a:lnTo>
                  <a:lnTo>
                    <a:pt x="1" y="72"/>
                  </a:lnTo>
                  <a:lnTo>
                    <a:pt x="1" y="72"/>
                  </a:lnTo>
                  <a:lnTo>
                    <a:pt x="37" y="233"/>
                  </a:lnTo>
                  <a:lnTo>
                    <a:pt x="54" y="304"/>
                  </a:lnTo>
                  <a:lnTo>
                    <a:pt x="90" y="358"/>
                  </a:lnTo>
                  <a:lnTo>
                    <a:pt x="90" y="358"/>
                  </a:lnTo>
                  <a:lnTo>
                    <a:pt x="180" y="465"/>
                  </a:lnTo>
                  <a:lnTo>
                    <a:pt x="269" y="572"/>
                  </a:lnTo>
                  <a:lnTo>
                    <a:pt x="412" y="804"/>
                  </a:lnTo>
                  <a:lnTo>
                    <a:pt x="412" y="804"/>
                  </a:lnTo>
                  <a:lnTo>
                    <a:pt x="483" y="912"/>
                  </a:lnTo>
                  <a:lnTo>
                    <a:pt x="483" y="912"/>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31"/>
            <p:cNvSpPr/>
            <p:nvPr/>
          </p:nvSpPr>
          <p:spPr>
            <a:xfrm>
              <a:off x="8210356" y="4416784"/>
              <a:ext cx="161869" cy="58188"/>
            </a:xfrm>
            <a:custGeom>
              <a:avLst/>
              <a:gdLst/>
              <a:ahLst/>
              <a:cxnLst/>
              <a:rect l="l" t="t" r="r" b="b"/>
              <a:pathLst>
                <a:path w="930" h="358" extrusionOk="0">
                  <a:moveTo>
                    <a:pt x="429" y="0"/>
                  </a:moveTo>
                  <a:lnTo>
                    <a:pt x="429" y="0"/>
                  </a:lnTo>
                  <a:lnTo>
                    <a:pt x="322" y="0"/>
                  </a:lnTo>
                  <a:lnTo>
                    <a:pt x="215" y="18"/>
                  </a:lnTo>
                  <a:lnTo>
                    <a:pt x="108" y="54"/>
                  </a:lnTo>
                  <a:lnTo>
                    <a:pt x="0" y="107"/>
                  </a:lnTo>
                  <a:lnTo>
                    <a:pt x="0" y="107"/>
                  </a:lnTo>
                  <a:lnTo>
                    <a:pt x="54" y="161"/>
                  </a:lnTo>
                  <a:lnTo>
                    <a:pt x="125" y="197"/>
                  </a:lnTo>
                  <a:lnTo>
                    <a:pt x="251" y="233"/>
                  </a:lnTo>
                  <a:lnTo>
                    <a:pt x="251" y="233"/>
                  </a:lnTo>
                  <a:lnTo>
                    <a:pt x="501" y="268"/>
                  </a:lnTo>
                  <a:lnTo>
                    <a:pt x="608" y="304"/>
                  </a:lnTo>
                  <a:lnTo>
                    <a:pt x="733" y="358"/>
                  </a:lnTo>
                  <a:lnTo>
                    <a:pt x="733" y="358"/>
                  </a:lnTo>
                  <a:lnTo>
                    <a:pt x="787" y="358"/>
                  </a:lnTo>
                  <a:lnTo>
                    <a:pt x="787" y="358"/>
                  </a:lnTo>
                  <a:lnTo>
                    <a:pt x="822" y="358"/>
                  </a:lnTo>
                  <a:lnTo>
                    <a:pt x="858" y="358"/>
                  </a:lnTo>
                  <a:lnTo>
                    <a:pt x="894" y="322"/>
                  </a:lnTo>
                  <a:lnTo>
                    <a:pt x="912" y="286"/>
                  </a:lnTo>
                  <a:lnTo>
                    <a:pt x="912" y="286"/>
                  </a:lnTo>
                  <a:lnTo>
                    <a:pt x="930" y="233"/>
                  </a:lnTo>
                  <a:lnTo>
                    <a:pt x="912" y="197"/>
                  </a:lnTo>
                  <a:lnTo>
                    <a:pt x="894" y="161"/>
                  </a:lnTo>
                  <a:lnTo>
                    <a:pt x="858" y="125"/>
                  </a:lnTo>
                  <a:lnTo>
                    <a:pt x="858" y="125"/>
                  </a:lnTo>
                  <a:lnTo>
                    <a:pt x="662" y="54"/>
                  </a:lnTo>
                  <a:lnTo>
                    <a:pt x="554" y="18"/>
                  </a:lnTo>
                  <a:lnTo>
                    <a:pt x="429" y="0"/>
                  </a:lnTo>
                  <a:lnTo>
                    <a:pt x="429"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31"/>
            <p:cNvSpPr/>
            <p:nvPr/>
          </p:nvSpPr>
          <p:spPr>
            <a:xfrm>
              <a:off x="8113931" y="477686"/>
              <a:ext cx="252028" cy="66965"/>
            </a:xfrm>
            <a:custGeom>
              <a:avLst/>
              <a:gdLst/>
              <a:ahLst/>
              <a:cxnLst/>
              <a:rect l="l" t="t" r="r" b="b"/>
              <a:pathLst>
                <a:path w="1448" h="412" extrusionOk="0">
                  <a:moveTo>
                    <a:pt x="1394" y="197"/>
                  </a:moveTo>
                  <a:lnTo>
                    <a:pt x="1394" y="197"/>
                  </a:lnTo>
                  <a:lnTo>
                    <a:pt x="1305" y="161"/>
                  </a:lnTo>
                  <a:lnTo>
                    <a:pt x="1216" y="144"/>
                  </a:lnTo>
                  <a:lnTo>
                    <a:pt x="1216" y="144"/>
                  </a:lnTo>
                  <a:lnTo>
                    <a:pt x="1019" y="126"/>
                  </a:lnTo>
                  <a:lnTo>
                    <a:pt x="822" y="108"/>
                  </a:lnTo>
                  <a:lnTo>
                    <a:pt x="608" y="72"/>
                  </a:lnTo>
                  <a:lnTo>
                    <a:pt x="411" y="19"/>
                  </a:lnTo>
                  <a:lnTo>
                    <a:pt x="411" y="19"/>
                  </a:lnTo>
                  <a:lnTo>
                    <a:pt x="322" y="1"/>
                  </a:lnTo>
                  <a:lnTo>
                    <a:pt x="233" y="1"/>
                  </a:lnTo>
                  <a:lnTo>
                    <a:pt x="143" y="19"/>
                  </a:lnTo>
                  <a:lnTo>
                    <a:pt x="72" y="36"/>
                  </a:lnTo>
                  <a:lnTo>
                    <a:pt x="72" y="36"/>
                  </a:lnTo>
                  <a:lnTo>
                    <a:pt x="36" y="72"/>
                  </a:lnTo>
                  <a:lnTo>
                    <a:pt x="18" y="90"/>
                  </a:lnTo>
                  <a:lnTo>
                    <a:pt x="0" y="126"/>
                  </a:lnTo>
                  <a:lnTo>
                    <a:pt x="18" y="161"/>
                  </a:lnTo>
                  <a:lnTo>
                    <a:pt x="18" y="161"/>
                  </a:lnTo>
                  <a:lnTo>
                    <a:pt x="54" y="215"/>
                  </a:lnTo>
                  <a:lnTo>
                    <a:pt x="108" y="251"/>
                  </a:lnTo>
                  <a:lnTo>
                    <a:pt x="108" y="251"/>
                  </a:lnTo>
                  <a:lnTo>
                    <a:pt x="251" y="269"/>
                  </a:lnTo>
                  <a:lnTo>
                    <a:pt x="394" y="304"/>
                  </a:lnTo>
                  <a:lnTo>
                    <a:pt x="394" y="304"/>
                  </a:lnTo>
                  <a:lnTo>
                    <a:pt x="608" y="340"/>
                  </a:lnTo>
                  <a:lnTo>
                    <a:pt x="805" y="376"/>
                  </a:lnTo>
                  <a:lnTo>
                    <a:pt x="1019" y="394"/>
                  </a:lnTo>
                  <a:lnTo>
                    <a:pt x="1216" y="412"/>
                  </a:lnTo>
                  <a:lnTo>
                    <a:pt x="1216" y="412"/>
                  </a:lnTo>
                  <a:lnTo>
                    <a:pt x="1376" y="394"/>
                  </a:lnTo>
                  <a:lnTo>
                    <a:pt x="1376" y="394"/>
                  </a:lnTo>
                  <a:lnTo>
                    <a:pt x="1412" y="376"/>
                  </a:lnTo>
                  <a:lnTo>
                    <a:pt x="1430" y="358"/>
                  </a:lnTo>
                  <a:lnTo>
                    <a:pt x="1448" y="322"/>
                  </a:lnTo>
                  <a:lnTo>
                    <a:pt x="1448" y="287"/>
                  </a:lnTo>
                  <a:lnTo>
                    <a:pt x="1448" y="287"/>
                  </a:lnTo>
                  <a:lnTo>
                    <a:pt x="1430" y="233"/>
                  </a:lnTo>
                  <a:lnTo>
                    <a:pt x="1394" y="197"/>
                  </a:lnTo>
                  <a:lnTo>
                    <a:pt x="1394" y="197"/>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31"/>
            <p:cNvSpPr/>
            <p:nvPr/>
          </p:nvSpPr>
          <p:spPr>
            <a:xfrm>
              <a:off x="8558808" y="710115"/>
              <a:ext cx="65444" cy="232591"/>
            </a:xfrm>
            <a:custGeom>
              <a:avLst/>
              <a:gdLst/>
              <a:ahLst/>
              <a:cxnLst/>
              <a:rect l="l" t="t" r="r" b="b"/>
              <a:pathLst>
                <a:path w="376" h="1431" extrusionOk="0">
                  <a:moveTo>
                    <a:pt x="0" y="1341"/>
                  </a:moveTo>
                  <a:lnTo>
                    <a:pt x="0" y="1341"/>
                  </a:lnTo>
                  <a:lnTo>
                    <a:pt x="18" y="1394"/>
                  </a:lnTo>
                  <a:lnTo>
                    <a:pt x="54" y="1430"/>
                  </a:lnTo>
                  <a:lnTo>
                    <a:pt x="54" y="1430"/>
                  </a:lnTo>
                  <a:lnTo>
                    <a:pt x="89" y="1430"/>
                  </a:lnTo>
                  <a:lnTo>
                    <a:pt x="107" y="1412"/>
                  </a:lnTo>
                  <a:lnTo>
                    <a:pt x="143" y="1359"/>
                  </a:lnTo>
                  <a:lnTo>
                    <a:pt x="143" y="1359"/>
                  </a:lnTo>
                  <a:lnTo>
                    <a:pt x="179" y="1269"/>
                  </a:lnTo>
                  <a:lnTo>
                    <a:pt x="179" y="1269"/>
                  </a:lnTo>
                  <a:lnTo>
                    <a:pt x="268" y="876"/>
                  </a:lnTo>
                  <a:lnTo>
                    <a:pt x="357" y="483"/>
                  </a:lnTo>
                  <a:lnTo>
                    <a:pt x="357" y="483"/>
                  </a:lnTo>
                  <a:lnTo>
                    <a:pt x="375" y="322"/>
                  </a:lnTo>
                  <a:lnTo>
                    <a:pt x="375" y="143"/>
                  </a:lnTo>
                  <a:lnTo>
                    <a:pt x="375" y="143"/>
                  </a:lnTo>
                  <a:lnTo>
                    <a:pt x="357" y="72"/>
                  </a:lnTo>
                  <a:lnTo>
                    <a:pt x="340" y="36"/>
                  </a:lnTo>
                  <a:lnTo>
                    <a:pt x="304" y="0"/>
                  </a:lnTo>
                  <a:lnTo>
                    <a:pt x="268" y="0"/>
                  </a:lnTo>
                  <a:lnTo>
                    <a:pt x="268" y="0"/>
                  </a:lnTo>
                  <a:lnTo>
                    <a:pt x="215" y="18"/>
                  </a:lnTo>
                  <a:lnTo>
                    <a:pt x="197" y="36"/>
                  </a:lnTo>
                  <a:lnTo>
                    <a:pt x="179" y="90"/>
                  </a:lnTo>
                  <a:lnTo>
                    <a:pt x="161" y="126"/>
                  </a:lnTo>
                  <a:lnTo>
                    <a:pt x="161" y="126"/>
                  </a:lnTo>
                  <a:lnTo>
                    <a:pt x="125" y="483"/>
                  </a:lnTo>
                  <a:lnTo>
                    <a:pt x="36" y="840"/>
                  </a:lnTo>
                  <a:lnTo>
                    <a:pt x="36" y="840"/>
                  </a:lnTo>
                  <a:lnTo>
                    <a:pt x="18" y="983"/>
                  </a:lnTo>
                  <a:lnTo>
                    <a:pt x="18" y="1126"/>
                  </a:lnTo>
                  <a:lnTo>
                    <a:pt x="18" y="1126"/>
                  </a:lnTo>
                  <a:lnTo>
                    <a:pt x="18" y="1126"/>
                  </a:lnTo>
                  <a:lnTo>
                    <a:pt x="18" y="1269"/>
                  </a:lnTo>
                  <a:lnTo>
                    <a:pt x="18" y="1269"/>
                  </a:lnTo>
                  <a:lnTo>
                    <a:pt x="0" y="1305"/>
                  </a:lnTo>
                  <a:lnTo>
                    <a:pt x="0" y="1341"/>
                  </a:lnTo>
                  <a:lnTo>
                    <a:pt x="0" y="134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31"/>
            <p:cNvSpPr/>
            <p:nvPr/>
          </p:nvSpPr>
          <p:spPr>
            <a:xfrm>
              <a:off x="8344028" y="733358"/>
              <a:ext cx="112264" cy="151160"/>
            </a:xfrm>
            <a:custGeom>
              <a:avLst/>
              <a:gdLst/>
              <a:ahLst/>
              <a:cxnLst/>
              <a:rect l="l" t="t" r="r" b="b"/>
              <a:pathLst>
                <a:path w="645" h="930" extrusionOk="0">
                  <a:moveTo>
                    <a:pt x="573" y="0"/>
                  </a:moveTo>
                  <a:lnTo>
                    <a:pt x="573" y="0"/>
                  </a:lnTo>
                  <a:lnTo>
                    <a:pt x="519" y="18"/>
                  </a:lnTo>
                  <a:lnTo>
                    <a:pt x="483" y="18"/>
                  </a:lnTo>
                  <a:lnTo>
                    <a:pt x="483" y="18"/>
                  </a:lnTo>
                  <a:lnTo>
                    <a:pt x="412" y="125"/>
                  </a:lnTo>
                  <a:lnTo>
                    <a:pt x="412" y="125"/>
                  </a:lnTo>
                  <a:lnTo>
                    <a:pt x="269" y="358"/>
                  </a:lnTo>
                  <a:lnTo>
                    <a:pt x="180" y="465"/>
                  </a:lnTo>
                  <a:lnTo>
                    <a:pt x="90" y="572"/>
                  </a:lnTo>
                  <a:lnTo>
                    <a:pt x="90" y="572"/>
                  </a:lnTo>
                  <a:lnTo>
                    <a:pt x="54" y="644"/>
                  </a:lnTo>
                  <a:lnTo>
                    <a:pt x="37" y="697"/>
                  </a:lnTo>
                  <a:lnTo>
                    <a:pt x="1" y="858"/>
                  </a:lnTo>
                  <a:lnTo>
                    <a:pt x="1" y="858"/>
                  </a:lnTo>
                  <a:lnTo>
                    <a:pt x="1" y="894"/>
                  </a:lnTo>
                  <a:lnTo>
                    <a:pt x="37" y="930"/>
                  </a:lnTo>
                  <a:lnTo>
                    <a:pt x="37" y="930"/>
                  </a:lnTo>
                  <a:lnTo>
                    <a:pt x="72" y="930"/>
                  </a:lnTo>
                  <a:lnTo>
                    <a:pt x="108" y="912"/>
                  </a:lnTo>
                  <a:lnTo>
                    <a:pt x="108" y="912"/>
                  </a:lnTo>
                  <a:lnTo>
                    <a:pt x="251" y="769"/>
                  </a:lnTo>
                  <a:lnTo>
                    <a:pt x="394" y="626"/>
                  </a:lnTo>
                  <a:lnTo>
                    <a:pt x="519" y="447"/>
                  </a:lnTo>
                  <a:lnTo>
                    <a:pt x="626" y="251"/>
                  </a:lnTo>
                  <a:lnTo>
                    <a:pt x="626" y="251"/>
                  </a:lnTo>
                  <a:lnTo>
                    <a:pt x="644" y="179"/>
                  </a:lnTo>
                  <a:lnTo>
                    <a:pt x="644" y="90"/>
                  </a:lnTo>
                  <a:lnTo>
                    <a:pt x="644" y="90"/>
                  </a:lnTo>
                  <a:lnTo>
                    <a:pt x="609" y="36"/>
                  </a:lnTo>
                  <a:lnTo>
                    <a:pt x="573" y="0"/>
                  </a:lnTo>
                  <a:lnTo>
                    <a:pt x="573"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31"/>
            <p:cNvSpPr/>
            <p:nvPr/>
          </p:nvSpPr>
          <p:spPr>
            <a:xfrm>
              <a:off x="8210356" y="666555"/>
              <a:ext cx="161869" cy="58188"/>
            </a:xfrm>
            <a:custGeom>
              <a:avLst/>
              <a:gdLst/>
              <a:ahLst/>
              <a:cxnLst/>
              <a:rect l="l" t="t" r="r" b="b"/>
              <a:pathLst>
                <a:path w="930" h="358" extrusionOk="0">
                  <a:moveTo>
                    <a:pt x="787" y="0"/>
                  </a:moveTo>
                  <a:lnTo>
                    <a:pt x="787" y="0"/>
                  </a:lnTo>
                  <a:lnTo>
                    <a:pt x="733" y="0"/>
                  </a:lnTo>
                  <a:lnTo>
                    <a:pt x="733" y="0"/>
                  </a:lnTo>
                  <a:lnTo>
                    <a:pt x="608" y="54"/>
                  </a:lnTo>
                  <a:lnTo>
                    <a:pt x="501" y="90"/>
                  </a:lnTo>
                  <a:lnTo>
                    <a:pt x="251" y="125"/>
                  </a:lnTo>
                  <a:lnTo>
                    <a:pt x="251" y="125"/>
                  </a:lnTo>
                  <a:lnTo>
                    <a:pt x="125" y="161"/>
                  </a:lnTo>
                  <a:lnTo>
                    <a:pt x="54" y="197"/>
                  </a:lnTo>
                  <a:lnTo>
                    <a:pt x="0" y="251"/>
                  </a:lnTo>
                  <a:lnTo>
                    <a:pt x="0" y="251"/>
                  </a:lnTo>
                  <a:lnTo>
                    <a:pt x="108" y="304"/>
                  </a:lnTo>
                  <a:lnTo>
                    <a:pt x="215" y="340"/>
                  </a:lnTo>
                  <a:lnTo>
                    <a:pt x="322" y="358"/>
                  </a:lnTo>
                  <a:lnTo>
                    <a:pt x="429" y="358"/>
                  </a:lnTo>
                  <a:lnTo>
                    <a:pt x="429" y="358"/>
                  </a:lnTo>
                  <a:lnTo>
                    <a:pt x="554" y="340"/>
                  </a:lnTo>
                  <a:lnTo>
                    <a:pt x="662" y="304"/>
                  </a:lnTo>
                  <a:lnTo>
                    <a:pt x="858" y="233"/>
                  </a:lnTo>
                  <a:lnTo>
                    <a:pt x="858" y="233"/>
                  </a:lnTo>
                  <a:lnTo>
                    <a:pt x="894" y="197"/>
                  </a:lnTo>
                  <a:lnTo>
                    <a:pt x="912" y="161"/>
                  </a:lnTo>
                  <a:lnTo>
                    <a:pt x="930" y="125"/>
                  </a:lnTo>
                  <a:lnTo>
                    <a:pt x="912" y="72"/>
                  </a:lnTo>
                  <a:lnTo>
                    <a:pt x="912" y="72"/>
                  </a:lnTo>
                  <a:lnTo>
                    <a:pt x="894" y="36"/>
                  </a:lnTo>
                  <a:lnTo>
                    <a:pt x="858" y="18"/>
                  </a:lnTo>
                  <a:lnTo>
                    <a:pt x="822" y="0"/>
                  </a:lnTo>
                  <a:lnTo>
                    <a:pt x="787" y="0"/>
                  </a:lnTo>
                  <a:lnTo>
                    <a:pt x="787"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31"/>
            <p:cNvSpPr/>
            <p:nvPr/>
          </p:nvSpPr>
          <p:spPr>
            <a:xfrm>
              <a:off x="797658" y="477686"/>
              <a:ext cx="255161" cy="66965"/>
            </a:xfrm>
            <a:custGeom>
              <a:avLst/>
              <a:gdLst/>
              <a:ahLst/>
              <a:cxnLst/>
              <a:rect l="l" t="t" r="r" b="b"/>
              <a:pathLst>
                <a:path w="1466" h="412" extrusionOk="0">
                  <a:moveTo>
                    <a:pt x="90" y="394"/>
                  </a:moveTo>
                  <a:lnTo>
                    <a:pt x="90" y="394"/>
                  </a:lnTo>
                  <a:lnTo>
                    <a:pt x="233" y="412"/>
                  </a:lnTo>
                  <a:lnTo>
                    <a:pt x="233" y="412"/>
                  </a:lnTo>
                  <a:lnTo>
                    <a:pt x="447" y="394"/>
                  </a:lnTo>
                  <a:lnTo>
                    <a:pt x="662" y="376"/>
                  </a:lnTo>
                  <a:lnTo>
                    <a:pt x="858" y="340"/>
                  </a:lnTo>
                  <a:lnTo>
                    <a:pt x="1055" y="304"/>
                  </a:lnTo>
                  <a:lnTo>
                    <a:pt x="1055" y="304"/>
                  </a:lnTo>
                  <a:lnTo>
                    <a:pt x="1198" y="269"/>
                  </a:lnTo>
                  <a:lnTo>
                    <a:pt x="1359" y="251"/>
                  </a:lnTo>
                  <a:lnTo>
                    <a:pt x="1359" y="251"/>
                  </a:lnTo>
                  <a:lnTo>
                    <a:pt x="1412" y="215"/>
                  </a:lnTo>
                  <a:lnTo>
                    <a:pt x="1448" y="161"/>
                  </a:lnTo>
                  <a:lnTo>
                    <a:pt x="1448" y="161"/>
                  </a:lnTo>
                  <a:lnTo>
                    <a:pt x="1466" y="126"/>
                  </a:lnTo>
                  <a:lnTo>
                    <a:pt x="1448" y="90"/>
                  </a:lnTo>
                  <a:lnTo>
                    <a:pt x="1430" y="72"/>
                  </a:lnTo>
                  <a:lnTo>
                    <a:pt x="1394" y="36"/>
                  </a:lnTo>
                  <a:lnTo>
                    <a:pt x="1394" y="36"/>
                  </a:lnTo>
                  <a:lnTo>
                    <a:pt x="1305" y="19"/>
                  </a:lnTo>
                  <a:lnTo>
                    <a:pt x="1234" y="1"/>
                  </a:lnTo>
                  <a:lnTo>
                    <a:pt x="1144" y="1"/>
                  </a:lnTo>
                  <a:lnTo>
                    <a:pt x="1055" y="19"/>
                  </a:lnTo>
                  <a:lnTo>
                    <a:pt x="1055" y="19"/>
                  </a:lnTo>
                  <a:lnTo>
                    <a:pt x="858" y="72"/>
                  </a:lnTo>
                  <a:lnTo>
                    <a:pt x="644" y="108"/>
                  </a:lnTo>
                  <a:lnTo>
                    <a:pt x="447" y="126"/>
                  </a:lnTo>
                  <a:lnTo>
                    <a:pt x="233" y="144"/>
                  </a:lnTo>
                  <a:lnTo>
                    <a:pt x="233" y="144"/>
                  </a:lnTo>
                  <a:lnTo>
                    <a:pt x="161" y="161"/>
                  </a:lnTo>
                  <a:lnTo>
                    <a:pt x="72" y="197"/>
                  </a:lnTo>
                  <a:lnTo>
                    <a:pt x="72" y="197"/>
                  </a:lnTo>
                  <a:lnTo>
                    <a:pt x="36" y="233"/>
                  </a:lnTo>
                  <a:lnTo>
                    <a:pt x="0" y="287"/>
                  </a:lnTo>
                  <a:lnTo>
                    <a:pt x="0" y="287"/>
                  </a:lnTo>
                  <a:lnTo>
                    <a:pt x="18" y="322"/>
                  </a:lnTo>
                  <a:lnTo>
                    <a:pt x="36" y="358"/>
                  </a:lnTo>
                  <a:lnTo>
                    <a:pt x="54" y="376"/>
                  </a:lnTo>
                  <a:lnTo>
                    <a:pt x="90" y="394"/>
                  </a:lnTo>
                  <a:lnTo>
                    <a:pt x="90" y="394"/>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31"/>
            <p:cNvSpPr/>
            <p:nvPr/>
          </p:nvSpPr>
          <p:spPr>
            <a:xfrm>
              <a:off x="542498" y="710115"/>
              <a:ext cx="65618" cy="232591"/>
            </a:xfrm>
            <a:custGeom>
              <a:avLst/>
              <a:gdLst/>
              <a:ahLst/>
              <a:cxnLst/>
              <a:rect l="l" t="t" r="r" b="b"/>
              <a:pathLst>
                <a:path w="377" h="1431" extrusionOk="0">
                  <a:moveTo>
                    <a:pt x="323" y="840"/>
                  </a:moveTo>
                  <a:lnTo>
                    <a:pt x="323" y="840"/>
                  </a:lnTo>
                  <a:lnTo>
                    <a:pt x="251" y="483"/>
                  </a:lnTo>
                  <a:lnTo>
                    <a:pt x="197" y="126"/>
                  </a:lnTo>
                  <a:lnTo>
                    <a:pt x="197" y="126"/>
                  </a:lnTo>
                  <a:lnTo>
                    <a:pt x="197" y="90"/>
                  </a:lnTo>
                  <a:lnTo>
                    <a:pt x="180" y="36"/>
                  </a:lnTo>
                  <a:lnTo>
                    <a:pt x="144" y="18"/>
                  </a:lnTo>
                  <a:lnTo>
                    <a:pt x="108" y="0"/>
                  </a:lnTo>
                  <a:lnTo>
                    <a:pt x="108" y="0"/>
                  </a:lnTo>
                  <a:lnTo>
                    <a:pt x="72" y="0"/>
                  </a:lnTo>
                  <a:lnTo>
                    <a:pt x="37" y="36"/>
                  </a:lnTo>
                  <a:lnTo>
                    <a:pt x="19" y="72"/>
                  </a:lnTo>
                  <a:lnTo>
                    <a:pt x="1" y="143"/>
                  </a:lnTo>
                  <a:lnTo>
                    <a:pt x="1" y="143"/>
                  </a:lnTo>
                  <a:lnTo>
                    <a:pt x="1" y="322"/>
                  </a:lnTo>
                  <a:lnTo>
                    <a:pt x="19" y="483"/>
                  </a:lnTo>
                  <a:lnTo>
                    <a:pt x="19" y="483"/>
                  </a:lnTo>
                  <a:lnTo>
                    <a:pt x="90" y="876"/>
                  </a:lnTo>
                  <a:lnTo>
                    <a:pt x="197" y="1269"/>
                  </a:lnTo>
                  <a:lnTo>
                    <a:pt x="197" y="1269"/>
                  </a:lnTo>
                  <a:lnTo>
                    <a:pt x="215" y="1359"/>
                  </a:lnTo>
                  <a:lnTo>
                    <a:pt x="215" y="1359"/>
                  </a:lnTo>
                  <a:lnTo>
                    <a:pt x="251" y="1412"/>
                  </a:lnTo>
                  <a:lnTo>
                    <a:pt x="287" y="1430"/>
                  </a:lnTo>
                  <a:lnTo>
                    <a:pt x="323" y="1430"/>
                  </a:lnTo>
                  <a:lnTo>
                    <a:pt x="323" y="1430"/>
                  </a:lnTo>
                  <a:lnTo>
                    <a:pt x="340" y="1394"/>
                  </a:lnTo>
                  <a:lnTo>
                    <a:pt x="376" y="1341"/>
                  </a:lnTo>
                  <a:lnTo>
                    <a:pt x="376" y="1341"/>
                  </a:lnTo>
                  <a:lnTo>
                    <a:pt x="376" y="1305"/>
                  </a:lnTo>
                  <a:lnTo>
                    <a:pt x="358" y="1269"/>
                  </a:lnTo>
                  <a:lnTo>
                    <a:pt x="358" y="1269"/>
                  </a:lnTo>
                  <a:lnTo>
                    <a:pt x="340" y="1126"/>
                  </a:lnTo>
                  <a:lnTo>
                    <a:pt x="358" y="1126"/>
                  </a:lnTo>
                  <a:lnTo>
                    <a:pt x="358" y="1126"/>
                  </a:lnTo>
                  <a:lnTo>
                    <a:pt x="340" y="983"/>
                  </a:lnTo>
                  <a:lnTo>
                    <a:pt x="323" y="840"/>
                  </a:lnTo>
                  <a:lnTo>
                    <a:pt x="323" y="84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31"/>
            <p:cNvSpPr/>
            <p:nvPr/>
          </p:nvSpPr>
          <p:spPr>
            <a:xfrm>
              <a:off x="710458" y="733358"/>
              <a:ext cx="112264" cy="151160"/>
            </a:xfrm>
            <a:custGeom>
              <a:avLst/>
              <a:gdLst/>
              <a:ahLst/>
              <a:cxnLst/>
              <a:rect l="l" t="t" r="r" b="b"/>
              <a:pathLst>
                <a:path w="645" h="930" extrusionOk="0">
                  <a:moveTo>
                    <a:pt x="144" y="18"/>
                  </a:moveTo>
                  <a:lnTo>
                    <a:pt x="144" y="18"/>
                  </a:lnTo>
                  <a:lnTo>
                    <a:pt x="126" y="18"/>
                  </a:lnTo>
                  <a:lnTo>
                    <a:pt x="72" y="0"/>
                  </a:lnTo>
                  <a:lnTo>
                    <a:pt x="72" y="0"/>
                  </a:lnTo>
                  <a:lnTo>
                    <a:pt x="19" y="36"/>
                  </a:lnTo>
                  <a:lnTo>
                    <a:pt x="1" y="90"/>
                  </a:lnTo>
                  <a:lnTo>
                    <a:pt x="1" y="90"/>
                  </a:lnTo>
                  <a:lnTo>
                    <a:pt x="1" y="179"/>
                  </a:lnTo>
                  <a:lnTo>
                    <a:pt x="19" y="251"/>
                  </a:lnTo>
                  <a:lnTo>
                    <a:pt x="19" y="251"/>
                  </a:lnTo>
                  <a:lnTo>
                    <a:pt x="126" y="447"/>
                  </a:lnTo>
                  <a:lnTo>
                    <a:pt x="233" y="626"/>
                  </a:lnTo>
                  <a:lnTo>
                    <a:pt x="376" y="769"/>
                  </a:lnTo>
                  <a:lnTo>
                    <a:pt x="537" y="912"/>
                  </a:lnTo>
                  <a:lnTo>
                    <a:pt x="537" y="912"/>
                  </a:lnTo>
                  <a:lnTo>
                    <a:pt x="573" y="930"/>
                  </a:lnTo>
                  <a:lnTo>
                    <a:pt x="609" y="930"/>
                  </a:lnTo>
                  <a:lnTo>
                    <a:pt x="609" y="930"/>
                  </a:lnTo>
                  <a:lnTo>
                    <a:pt x="644" y="894"/>
                  </a:lnTo>
                  <a:lnTo>
                    <a:pt x="644" y="858"/>
                  </a:lnTo>
                  <a:lnTo>
                    <a:pt x="644" y="858"/>
                  </a:lnTo>
                  <a:lnTo>
                    <a:pt x="609" y="697"/>
                  </a:lnTo>
                  <a:lnTo>
                    <a:pt x="591" y="644"/>
                  </a:lnTo>
                  <a:lnTo>
                    <a:pt x="537" y="572"/>
                  </a:lnTo>
                  <a:lnTo>
                    <a:pt x="537" y="572"/>
                  </a:lnTo>
                  <a:lnTo>
                    <a:pt x="448" y="465"/>
                  </a:lnTo>
                  <a:lnTo>
                    <a:pt x="376" y="358"/>
                  </a:lnTo>
                  <a:lnTo>
                    <a:pt x="233" y="125"/>
                  </a:lnTo>
                  <a:lnTo>
                    <a:pt x="233" y="125"/>
                  </a:lnTo>
                  <a:lnTo>
                    <a:pt x="144" y="18"/>
                  </a:lnTo>
                  <a:lnTo>
                    <a:pt x="144" y="1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31"/>
            <p:cNvSpPr/>
            <p:nvPr/>
          </p:nvSpPr>
          <p:spPr>
            <a:xfrm>
              <a:off x="794525" y="666555"/>
              <a:ext cx="161869" cy="58188"/>
            </a:xfrm>
            <a:custGeom>
              <a:avLst/>
              <a:gdLst/>
              <a:ahLst/>
              <a:cxnLst/>
              <a:rect l="l" t="t" r="r" b="b"/>
              <a:pathLst>
                <a:path w="930" h="358" extrusionOk="0">
                  <a:moveTo>
                    <a:pt x="72" y="233"/>
                  </a:moveTo>
                  <a:lnTo>
                    <a:pt x="72" y="233"/>
                  </a:lnTo>
                  <a:lnTo>
                    <a:pt x="269" y="304"/>
                  </a:lnTo>
                  <a:lnTo>
                    <a:pt x="376" y="340"/>
                  </a:lnTo>
                  <a:lnTo>
                    <a:pt x="501" y="358"/>
                  </a:lnTo>
                  <a:lnTo>
                    <a:pt x="501" y="358"/>
                  </a:lnTo>
                  <a:lnTo>
                    <a:pt x="608" y="358"/>
                  </a:lnTo>
                  <a:lnTo>
                    <a:pt x="715" y="340"/>
                  </a:lnTo>
                  <a:lnTo>
                    <a:pt x="823" y="304"/>
                  </a:lnTo>
                  <a:lnTo>
                    <a:pt x="930" y="251"/>
                  </a:lnTo>
                  <a:lnTo>
                    <a:pt x="930" y="251"/>
                  </a:lnTo>
                  <a:lnTo>
                    <a:pt x="876" y="197"/>
                  </a:lnTo>
                  <a:lnTo>
                    <a:pt x="805" y="161"/>
                  </a:lnTo>
                  <a:lnTo>
                    <a:pt x="680" y="125"/>
                  </a:lnTo>
                  <a:lnTo>
                    <a:pt x="680" y="125"/>
                  </a:lnTo>
                  <a:lnTo>
                    <a:pt x="429" y="90"/>
                  </a:lnTo>
                  <a:lnTo>
                    <a:pt x="304" y="54"/>
                  </a:lnTo>
                  <a:lnTo>
                    <a:pt x="197" y="0"/>
                  </a:lnTo>
                  <a:lnTo>
                    <a:pt x="197" y="0"/>
                  </a:lnTo>
                  <a:lnTo>
                    <a:pt x="143" y="0"/>
                  </a:lnTo>
                  <a:lnTo>
                    <a:pt x="143" y="0"/>
                  </a:lnTo>
                  <a:lnTo>
                    <a:pt x="108" y="0"/>
                  </a:lnTo>
                  <a:lnTo>
                    <a:pt x="54" y="18"/>
                  </a:lnTo>
                  <a:lnTo>
                    <a:pt x="36" y="36"/>
                  </a:lnTo>
                  <a:lnTo>
                    <a:pt x="18" y="72"/>
                  </a:lnTo>
                  <a:lnTo>
                    <a:pt x="18" y="72"/>
                  </a:lnTo>
                  <a:lnTo>
                    <a:pt x="1" y="125"/>
                  </a:lnTo>
                  <a:lnTo>
                    <a:pt x="18" y="161"/>
                  </a:lnTo>
                  <a:lnTo>
                    <a:pt x="36" y="197"/>
                  </a:lnTo>
                  <a:lnTo>
                    <a:pt x="72" y="233"/>
                  </a:lnTo>
                  <a:lnTo>
                    <a:pt x="72" y="233"/>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6" name="Google Shape;576;p31"/>
          <p:cNvSpPr/>
          <p:nvPr/>
        </p:nvSpPr>
        <p:spPr>
          <a:xfrm>
            <a:off x="4735618" y="1290733"/>
            <a:ext cx="2720767" cy="89395"/>
          </a:xfrm>
          <a:custGeom>
            <a:avLst/>
            <a:gdLst/>
            <a:ahLst/>
            <a:cxnLst/>
            <a:rect l="l" t="t" r="r" b="b"/>
            <a:pathLst>
              <a:path w="81623" h="7078" extrusionOk="0">
                <a:moveTo>
                  <a:pt x="31634" y="0"/>
                </a:moveTo>
                <a:lnTo>
                  <a:pt x="29668" y="18"/>
                </a:lnTo>
                <a:lnTo>
                  <a:pt x="27685" y="36"/>
                </a:lnTo>
                <a:lnTo>
                  <a:pt x="25719" y="90"/>
                </a:lnTo>
                <a:lnTo>
                  <a:pt x="23735" y="161"/>
                </a:lnTo>
                <a:lnTo>
                  <a:pt x="21769" y="250"/>
                </a:lnTo>
                <a:lnTo>
                  <a:pt x="19803" y="340"/>
                </a:lnTo>
                <a:lnTo>
                  <a:pt x="17837" y="483"/>
                </a:lnTo>
                <a:lnTo>
                  <a:pt x="16729" y="554"/>
                </a:lnTo>
                <a:lnTo>
                  <a:pt x="15639" y="661"/>
                </a:lnTo>
                <a:lnTo>
                  <a:pt x="14549" y="769"/>
                </a:lnTo>
                <a:lnTo>
                  <a:pt x="13459" y="876"/>
                </a:lnTo>
                <a:lnTo>
                  <a:pt x="12386" y="1019"/>
                </a:lnTo>
                <a:lnTo>
                  <a:pt x="11296" y="1162"/>
                </a:lnTo>
                <a:lnTo>
                  <a:pt x="10224" y="1341"/>
                </a:lnTo>
                <a:lnTo>
                  <a:pt x="9151" y="1519"/>
                </a:lnTo>
                <a:lnTo>
                  <a:pt x="8079" y="1716"/>
                </a:lnTo>
                <a:lnTo>
                  <a:pt x="7007" y="1930"/>
                </a:lnTo>
                <a:lnTo>
                  <a:pt x="5934" y="2163"/>
                </a:lnTo>
                <a:lnTo>
                  <a:pt x="4880" y="2413"/>
                </a:lnTo>
                <a:lnTo>
                  <a:pt x="3826" y="2681"/>
                </a:lnTo>
                <a:lnTo>
                  <a:pt x="2771" y="2985"/>
                </a:lnTo>
                <a:lnTo>
                  <a:pt x="1717" y="3289"/>
                </a:lnTo>
                <a:lnTo>
                  <a:pt x="662" y="3628"/>
                </a:lnTo>
                <a:lnTo>
                  <a:pt x="573" y="3664"/>
                </a:lnTo>
                <a:lnTo>
                  <a:pt x="501" y="3718"/>
                </a:lnTo>
                <a:lnTo>
                  <a:pt x="412" y="3789"/>
                </a:lnTo>
                <a:lnTo>
                  <a:pt x="340" y="3878"/>
                </a:lnTo>
                <a:lnTo>
                  <a:pt x="287" y="3968"/>
                </a:lnTo>
                <a:lnTo>
                  <a:pt x="233" y="4075"/>
                </a:lnTo>
                <a:lnTo>
                  <a:pt x="144" y="4307"/>
                </a:lnTo>
                <a:lnTo>
                  <a:pt x="72" y="4575"/>
                </a:lnTo>
                <a:lnTo>
                  <a:pt x="37" y="4861"/>
                </a:lnTo>
                <a:lnTo>
                  <a:pt x="1" y="5165"/>
                </a:lnTo>
                <a:lnTo>
                  <a:pt x="19" y="5469"/>
                </a:lnTo>
                <a:lnTo>
                  <a:pt x="37" y="5755"/>
                </a:lnTo>
                <a:lnTo>
                  <a:pt x="90" y="6041"/>
                </a:lnTo>
                <a:lnTo>
                  <a:pt x="162" y="6291"/>
                </a:lnTo>
                <a:lnTo>
                  <a:pt x="233" y="6523"/>
                </a:lnTo>
                <a:lnTo>
                  <a:pt x="340" y="6684"/>
                </a:lnTo>
                <a:lnTo>
                  <a:pt x="394" y="6756"/>
                </a:lnTo>
                <a:lnTo>
                  <a:pt x="466" y="6827"/>
                </a:lnTo>
                <a:lnTo>
                  <a:pt x="519" y="6863"/>
                </a:lnTo>
                <a:lnTo>
                  <a:pt x="591" y="6881"/>
                </a:lnTo>
                <a:lnTo>
                  <a:pt x="680" y="6899"/>
                </a:lnTo>
                <a:lnTo>
                  <a:pt x="752" y="6881"/>
                </a:lnTo>
                <a:lnTo>
                  <a:pt x="1681" y="6631"/>
                </a:lnTo>
                <a:lnTo>
                  <a:pt x="2610" y="6416"/>
                </a:lnTo>
                <a:lnTo>
                  <a:pt x="3540" y="6202"/>
                </a:lnTo>
                <a:lnTo>
                  <a:pt x="4487" y="5987"/>
                </a:lnTo>
                <a:lnTo>
                  <a:pt x="5416" y="5809"/>
                </a:lnTo>
                <a:lnTo>
                  <a:pt x="6363" y="5630"/>
                </a:lnTo>
                <a:lnTo>
                  <a:pt x="7311" y="5469"/>
                </a:lnTo>
                <a:lnTo>
                  <a:pt x="8258" y="5326"/>
                </a:lnTo>
                <a:lnTo>
                  <a:pt x="9205" y="5183"/>
                </a:lnTo>
                <a:lnTo>
                  <a:pt x="10134" y="5058"/>
                </a:lnTo>
                <a:lnTo>
                  <a:pt x="12047" y="4826"/>
                </a:lnTo>
                <a:lnTo>
                  <a:pt x="13941" y="4629"/>
                </a:lnTo>
                <a:lnTo>
                  <a:pt x="15853" y="4486"/>
                </a:lnTo>
                <a:lnTo>
                  <a:pt x="17766" y="4361"/>
                </a:lnTo>
                <a:lnTo>
                  <a:pt x="19660" y="4272"/>
                </a:lnTo>
                <a:lnTo>
                  <a:pt x="21590" y="4200"/>
                </a:lnTo>
                <a:lnTo>
                  <a:pt x="23503" y="4164"/>
                </a:lnTo>
                <a:lnTo>
                  <a:pt x="25415" y="4129"/>
                </a:lnTo>
                <a:lnTo>
                  <a:pt x="27327" y="4111"/>
                </a:lnTo>
                <a:lnTo>
                  <a:pt x="31152" y="4111"/>
                </a:lnTo>
                <a:lnTo>
                  <a:pt x="33136" y="4129"/>
                </a:lnTo>
                <a:lnTo>
                  <a:pt x="35119" y="4146"/>
                </a:lnTo>
                <a:lnTo>
                  <a:pt x="37103" y="4182"/>
                </a:lnTo>
                <a:lnTo>
                  <a:pt x="39087" y="4218"/>
                </a:lnTo>
                <a:lnTo>
                  <a:pt x="41071" y="4272"/>
                </a:lnTo>
                <a:lnTo>
                  <a:pt x="43055" y="4343"/>
                </a:lnTo>
                <a:lnTo>
                  <a:pt x="45038" y="4415"/>
                </a:lnTo>
                <a:lnTo>
                  <a:pt x="47022" y="4504"/>
                </a:lnTo>
                <a:lnTo>
                  <a:pt x="49006" y="4593"/>
                </a:lnTo>
                <a:lnTo>
                  <a:pt x="50972" y="4701"/>
                </a:lnTo>
                <a:lnTo>
                  <a:pt x="52956" y="4826"/>
                </a:lnTo>
                <a:lnTo>
                  <a:pt x="54939" y="4951"/>
                </a:lnTo>
                <a:lnTo>
                  <a:pt x="56905" y="5094"/>
                </a:lnTo>
                <a:lnTo>
                  <a:pt x="58889" y="5255"/>
                </a:lnTo>
                <a:lnTo>
                  <a:pt x="60873" y="5415"/>
                </a:lnTo>
                <a:lnTo>
                  <a:pt x="62839" y="5594"/>
                </a:lnTo>
                <a:lnTo>
                  <a:pt x="67325" y="6005"/>
                </a:lnTo>
                <a:lnTo>
                  <a:pt x="69577" y="6220"/>
                </a:lnTo>
                <a:lnTo>
                  <a:pt x="71811" y="6452"/>
                </a:lnTo>
                <a:lnTo>
                  <a:pt x="72954" y="6577"/>
                </a:lnTo>
                <a:lnTo>
                  <a:pt x="74098" y="6720"/>
                </a:lnTo>
                <a:lnTo>
                  <a:pt x="75260" y="6863"/>
                </a:lnTo>
                <a:lnTo>
                  <a:pt x="76439" y="6970"/>
                </a:lnTo>
                <a:lnTo>
                  <a:pt x="77029" y="7024"/>
                </a:lnTo>
                <a:lnTo>
                  <a:pt x="77601" y="7042"/>
                </a:lnTo>
                <a:lnTo>
                  <a:pt x="78191" y="7078"/>
                </a:lnTo>
                <a:lnTo>
                  <a:pt x="78781" y="7078"/>
                </a:lnTo>
                <a:lnTo>
                  <a:pt x="79353" y="7060"/>
                </a:lnTo>
                <a:lnTo>
                  <a:pt x="79925" y="7024"/>
                </a:lnTo>
                <a:lnTo>
                  <a:pt x="80496" y="6970"/>
                </a:lnTo>
                <a:lnTo>
                  <a:pt x="81050" y="6881"/>
                </a:lnTo>
                <a:lnTo>
                  <a:pt x="81122" y="6863"/>
                </a:lnTo>
                <a:lnTo>
                  <a:pt x="81193" y="6827"/>
                </a:lnTo>
                <a:lnTo>
                  <a:pt x="81247" y="6792"/>
                </a:lnTo>
                <a:lnTo>
                  <a:pt x="81301" y="6738"/>
                </a:lnTo>
                <a:lnTo>
                  <a:pt x="81408" y="6613"/>
                </a:lnTo>
                <a:lnTo>
                  <a:pt x="81479" y="6470"/>
                </a:lnTo>
                <a:lnTo>
                  <a:pt x="81551" y="6291"/>
                </a:lnTo>
                <a:lnTo>
                  <a:pt x="81587" y="6095"/>
                </a:lnTo>
                <a:lnTo>
                  <a:pt x="81622" y="5880"/>
                </a:lnTo>
                <a:lnTo>
                  <a:pt x="81622" y="5666"/>
                </a:lnTo>
                <a:lnTo>
                  <a:pt x="81622" y="5433"/>
                </a:lnTo>
                <a:lnTo>
                  <a:pt x="81604" y="5219"/>
                </a:lnTo>
                <a:lnTo>
                  <a:pt x="81551" y="5004"/>
                </a:lnTo>
                <a:lnTo>
                  <a:pt x="81497" y="4826"/>
                </a:lnTo>
                <a:lnTo>
                  <a:pt x="81444" y="4647"/>
                </a:lnTo>
                <a:lnTo>
                  <a:pt x="81354" y="4504"/>
                </a:lnTo>
                <a:lnTo>
                  <a:pt x="81247" y="4397"/>
                </a:lnTo>
                <a:lnTo>
                  <a:pt x="81140" y="4325"/>
                </a:lnTo>
                <a:lnTo>
                  <a:pt x="80693" y="4129"/>
                </a:lnTo>
                <a:lnTo>
                  <a:pt x="80246" y="3950"/>
                </a:lnTo>
                <a:lnTo>
                  <a:pt x="79782" y="3789"/>
                </a:lnTo>
                <a:lnTo>
                  <a:pt x="79317" y="3646"/>
                </a:lnTo>
                <a:lnTo>
                  <a:pt x="78852" y="3521"/>
                </a:lnTo>
                <a:lnTo>
                  <a:pt x="78388" y="3414"/>
                </a:lnTo>
                <a:lnTo>
                  <a:pt x="77422" y="3199"/>
                </a:lnTo>
                <a:lnTo>
                  <a:pt x="76457" y="3021"/>
                </a:lnTo>
                <a:lnTo>
                  <a:pt x="75492" y="2878"/>
                </a:lnTo>
                <a:lnTo>
                  <a:pt x="73562" y="2609"/>
                </a:lnTo>
                <a:lnTo>
                  <a:pt x="71560" y="2324"/>
                </a:lnTo>
                <a:lnTo>
                  <a:pt x="69559" y="2073"/>
                </a:lnTo>
                <a:lnTo>
                  <a:pt x="67539" y="1841"/>
                </a:lnTo>
                <a:lnTo>
                  <a:pt x="65520" y="1644"/>
                </a:lnTo>
                <a:lnTo>
                  <a:pt x="63518" y="1448"/>
                </a:lnTo>
                <a:lnTo>
                  <a:pt x="61498" y="1269"/>
                </a:lnTo>
                <a:lnTo>
                  <a:pt x="59479" y="1108"/>
                </a:lnTo>
                <a:lnTo>
                  <a:pt x="57477" y="965"/>
                </a:lnTo>
                <a:lnTo>
                  <a:pt x="55458" y="822"/>
                </a:lnTo>
                <a:lnTo>
                  <a:pt x="53438" y="697"/>
                </a:lnTo>
                <a:lnTo>
                  <a:pt x="49399" y="483"/>
                </a:lnTo>
                <a:lnTo>
                  <a:pt x="45467" y="304"/>
                </a:lnTo>
                <a:lnTo>
                  <a:pt x="41518" y="161"/>
                </a:lnTo>
                <a:lnTo>
                  <a:pt x="39534" y="107"/>
                </a:lnTo>
                <a:lnTo>
                  <a:pt x="37568" y="54"/>
                </a:lnTo>
                <a:lnTo>
                  <a:pt x="35584" y="18"/>
                </a:lnTo>
                <a:lnTo>
                  <a:pt x="33618" y="0"/>
                </a:lnTo>
                <a:close/>
              </a:path>
            </a:pathLst>
          </a:custGeom>
          <a:solidFill>
            <a:srgbClr val="D3E6F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60183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09E3E6F-DAE1-4F34-A6AF-636EA22045BF}" type="datetimeFigureOut">
              <a:rPr lang="zh-CN" altLang="en-US" smtClean="0"/>
              <a:t>2025/12/16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312619732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09E3E6F-DAE1-4F34-A6AF-636EA22045BF}" type="datetimeFigureOut">
              <a:rPr lang="zh-CN" altLang="en-US" smtClean="0"/>
              <a:t>2025/12/16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135236057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09E3E6F-DAE1-4F34-A6AF-636EA22045BF}" type="datetimeFigureOut">
              <a:rPr lang="zh-CN" altLang="en-US" smtClean="0"/>
              <a:t>2025/12/16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246161656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09E3E6F-DAE1-4F34-A6AF-636EA22045BF}" type="datetimeFigureOut">
              <a:rPr lang="zh-CN" altLang="en-US" smtClean="0"/>
              <a:t>2025/12/16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171834837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09E3E6F-DAE1-4F34-A6AF-636EA22045BF}" type="datetimeFigureOut">
              <a:rPr lang="zh-CN" altLang="en-US" smtClean="0"/>
              <a:t>2025/12/16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164329432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09E3E6F-DAE1-4F34-A6AF-636EA22045BF}" type="datetimeFigureOut">
              <a:rPr lang="zh-CN" altLang="en-US" smtClean="0"/>
              <a:t>2025/12/16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187141168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09E3E6F-DAE1-4F34-A6AF-636EA22045BF}" type="datetimeFigureOut">
              <a:rPr lang="zh-CN" altLang="en-US" smtClean="0"/>
              <a:t>2025/12/16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72087515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3.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inpin heiti" charset="-122"/>
                <a:ea typeface="inpin heiti" charset="-122"/>
              </a:defRPr>
            </a:lvl1pPr>
          </a:lstStyle>
          <a:p>
            <a:fld id="{509E3E6F-DAE1-4F34-A6AF-636EA22045BF}" type="datetimeFigureOut">
              <a:rPr lang="zh-CN" altLang="en-US" smtClean="0"/>
              <a:pPr/>
              <a:t>2025/12/16</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inpin heiti" charset="-122"/>
                <a:ea typeface="inpin heiti"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inpin heiti" charset="-122"/>
                <a:ea typeface="inpin heiti" charset="-122"/>
              </a:defRPr>
            </a:lvl1pPr>
          </a:lstStyle>
          <a:p>
            <a:fld id="{6E00D485-99CD-4423-90E1-03335F6FFA62}" type="slidenum">
              <a:rPr lang="zh-CN" altLang="en-US" smtClean="0"/>
              <a:pPr/>
              <a:t>‹#›</a:t>
            </a:fld>
            <a:endParaRPr lang="zh-CN" altLang="en-US" dirty="0"/>
          </a:p>
        </p:txBody>
      </p:sp>
      <p:pic>
        <p:nvPicPr>
          <p:cNvPr id="10" name="Picture 9" descr="Shape&#10;&#10;Description automatically generated with medium confidence">
            <a:extLst>
              <a:ext uri="{FF2B5EF4-FFF2-40B4-BE49-F238E27FC236}">
                <a16:creationId xmlns:a16="http://schemas.microsoft.com/office/drawing/2014/main" id="{CDEA2944-7627-4E37-A489-908E6D5B346E}"/>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666875" y="238125"/>
            <a:ext cx="1199852" cy="1199852"/>
          </a:xfrm>
          <a:prstGeom prst="rect">
            <a:avLst/>
          </a:prstGeom>
        </p:spPr>
      </p:pic>
    </p:spTree>
    <p:extLst>
      <p:ext uri="{BB962C8B-B14F-4D97-AF65-F5344CB8AC3E}">
        <p14:creationId xmlns:p14="http://schemas.microsoft.com/office/powerpoint/2010/main" val="28963857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b="0" i="0" kern="1200">
          <a:solidFill>
            <a:schemeClr val="tx1"/>
          </a:solidFill>
          <a:latin typeface="inpin heiti" charset="-122"/>
          <a:ea typeface="inpin heiti"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inpin heiti" charset="-122"/>
          <a:ea typeface="inpin heiti"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inpin heiti" charset="-122"/>
          <a:ea typeface="inpin heiti"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inpin heiti" charset="-122"/>
          <a:ea typeface="inpin heiti"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5"/>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130434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思源黑体 CN Medium"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思源黑体 CN Medium"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思源黑体 CN Medium"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4.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5.png"/><Relationship Id="rId3" Type="http://schemas.openxmlformats.org/officeDocument/2006/relationships/slideLayout" Target="../slideLayouts/slideLayout24.xml"/><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slide" Target="slide15.xml"/><Relationship Id="rId2" Type="http://schemas.openxmlformats.org/officeDocument/2006/relationships/audio" Target="../media/media1.mp3"/><Relationship Id="rId16" Type="http://schemas.openxmlformats.org/officeDocument/2006/relationships/slide" Target="slide14.xml"/><Relationship Id="rId20" Type="http://schemas.openxmlformats.org/officeDocument/2006/relationships/image" Target="../media/image37.png"/><Relationship Id="rId1" Type="http://schemas.microsoft.com/office/2007/relationships/media" Target="../media/media1.mp3"/><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4.png"/><Relationship Id="rId10" Type="http://schemas.openxmlformats.org/officeDocument/2006/relationships/image" Target="../media/image30.png"/><Relationship Id="rId19" Type="http://schemas.openxmlformats.org/officeDocument/2006/relationships/image" Target="../media/image36.png"/><Relationship Id="rId4" Type="http://schemas.openxmlformats.org/officeDocument/2006/relationships/notesSlide" Target="../notesSlides/notesSlide3.xml"/><Relationship Id="rId9" Type="http://schemas.openxmlformats.org/officeDocument/2006/relationships/image" Target="../media/image29.png"/><Relationship Id="rId14" Type="http://schemas.openxmlformats.org/officeDocument/2006/relationships/slide" Target="slide13.xml"/></Relationships>
</file>

<file path=ppt/slides/_rels/slide13.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Layout" Target="../slideLayouts/slideLayout24.xml"/><Relationship Id="rId7" Type="http://schemas.openxmlformats.org/officeDocument/2006/relationships/image" Target="../media/image3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0.png"/><Relationship Id="rId4" Type="http://schemas.openxmlformats.org/officeDocument/2006/relationships/audio" Target="../media/audio1.wav"/><Relationship Id="rId9" Type="http://schemas.openxmlformats.org/officeDocument/2006/relationships/image" Target="../media/image35.png"/></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slideLayout" Target="../slideLayouts/slideLayout24.xml"/><Relationship Id="rId7" Type="http://schemas.openxmlformats.org/officeDocument/2006/relationships/image" Target="../media/image3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0.png"/><Relationship Id="rId5" Type="http://schemas.openxmlformats.org/officeDocument/2006/relationships/image" Target="../media/image38.png"/><Relationship Id="rId10" Type="http://schemas.openxmlformats.org/officeDocument/2006/relationships/image" Target="../media/image35.png"/><Relationship Id="rId4" Type="http://schemas.openxmlformats.org/officeDocument/2006/relationships/audio" Target="../media/audio1.wav"/><Relationship Id="rId9" Type="http://schemas.openxmlformats.org/officeDocument/2006/relationships/slide" Target="slide12.xml"/></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slideLayout" Target="../slideLayouts/slideLayout24.xml"/><Relationship Id="rId7" Type="http://schemas.openxmlformats.org/officeDocument/2006/relationships/image" Target="../media/image3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1.png"/><Relationship Id="rId5" Type="http://schemas.openxmlformats.org/officeDocument/2006/relationships/image" Target="../media/image38.png"/><Relationship Id="rId10" Type="http://schemas.openxmlformats.org/officeDocument/2006/relationships/image" Target="../media/image35.png"/><Relationship Id="rId4" Type="http://schemas.openxmlformats.org/officeDocument/2006/relationships/audio" Target="../media/audio1.wav"/><Relationship Id="rId9" Type="http://schemas.openxmlformats.org/officeDocument/2006/relationships/slide" Target="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cstate="screen">
            <a:extLst>
              <a:ext uri="{28A0092B-C50C-407E-A947-70E740481C1C}">
                <a14:useLocalDpi xmlns:a14="http://schemas.microsoft.com/office/drawing/2010/main"/>
              </a:ext>
            </a:extLst>
          </a:blip>
          <a:srcRect/>
          <a:stretch>
            <a:fillRect/>
          </a:stretch>
        </p:blipFill>
        <p:spPr>
          <a:xfrm>
            <a:off x="1066165" y="-146050"/>
            <a:ext cx="1799590" cy="1750695"/>
          </a:xfrm>
          <a:prstGeom prst="rect">
            <a:avLst/>
          </a:prstGeom>
        </p:spPr>
      </p:pic>
      <p:pic>
        <p:nvPicPr>
          <p:cNvPr id="11" name="Picture 10">
            <a:extLst>
              <a:ext uri="{FF2B5EF4-FFF2-40B4-BE49-F238E27FC236}">
                <a16:creationId xmlns:a16="http://schemas.microsoft.com/office/drawing/2014/main" id="{2B92E0F8-A540-475D-B96A-E1A5CBA3C625}"/>
              </a:ext>
            </a:extLst>
          </p:cNvPr>
          <p:cNvPicPr>
            <a:picLocks noChangeAspect="1"/>
          </p:cNvPicPr>
          <p:nvPr/>
        </p:nvPicPr>
        <p:blipFill>
          <a:blip r:embed="rId3"/>
          <a:stretch>
            <a:fillRect/>
          </a:stretch>
        </p:blipFill>
        <p:spPr>
          <a:xfrm>
            <a:off x="4364579" y="488010"/>
            <a:ext cx="3615241" cy="1176630"/>
          </a:xfrm>
          <a:prstGeom prst="rect">
            <a:avLst/>
          </a:prstGeom>
        </p:spPr>
      </p:pic>
      <p:sp>
        <p:nvSpPr>
          <p:cNvPr id="12" name="任意多边形 28">
            <a:extLst>
              <a:ext uri="{FF2B5EF4-FFF2-40B4-BE49-F238E27FC236}">
                <a16:creationId xmlns:a16="http://schemas.microsoft.com/office/drawing/2014/main" id="{C57AB04C-1237-4409-B62A-26E1FA84C281}"/>
              </a:ext>
            </a:extLst>
          </p:cNvPr>
          <p:cNvSpPr/>
          <p:nvPr/>
        </p:nvSpPr>
        <p:spPr>
          <a:xfrm>
            <a:off x="2286000" y="2127251"/>
            <a:ext cx="8345087" cy="1435100"/>
          </a:xfrm>
          <a:custGeom>
            <a:avLst/>
            <a:gdLst>
              <a:gd name="connisteX0" fmla="*/ 4025774 w 8652536"/>
              <a:gd name="connsiteY0" fmla="*/ 3336089 h 3461669"/>
              <a:gd name="connisteX1" fmla="*/ 1125094 w 8652536"/>
              <a:gd name="connsiteY1" fmla="*/ 3384349 h 3461669"/>
              <a:gd name="connisteX2" fmla="*/ 129414 w 8652536"/>
              <a:gd name="connsiteY2" fmla="*/ 2359459 h 3461669"/>
              <a:gd name="connisteX3" fmla="*/ 255144 w 8652536"/>
              <a:gd name="connsiteY3" fmla="*/ 464619 h 3461669"/>
              <a:gd name="connisteX4" fmla="*/ 1802004 w 8652536"/>
              <a:gd name="connsiteY4" fmla="*/ 434 h 3461669"/>
              <a:gd name="connisteX5" fmla="*/ 4199764 w 8652536"/>
              <a:gd name="connsiteY5" fmla="*/ 387149 h 3461669"/>
              <a:gd name="connisteX6" fmla="*/ 6974714 w 8652536"/>
              <a:gd name="connsiteY6" fmla="*/ 58219 h 3461669"/>
              <a:gd name="connisteX7" fmla="*/ 8308849 w 8652536"/>
              <a:gd name="connsiteY7" fmla="*/ 570664 h 3461669"/>
              <a:gd name="connisteX8" fmla="*/ 8599044 w 8652536"/>
              <a:gd name="connsiteY8" fmla="*/ 2194994 h 3461669"/>
              <a:gd name="connisteX9" fmla="*/ 7690359 w 8652536"/>
              <a:gd name="connsiteY9" fmla="*/ 3297354 h 3461669"/>
              <a:gd name="connisteX10" fmla="*/ 5746624 w 8652536"/>
              <a:gd name="connsiteY10" fmla="*/ 3345614 h 3461669"/>
              <a:gd name="connisteX11" fmla="*/ 4025774 w 8652536"/>
              <a:gd name="connsiteY11" fmla="*/ 3336089 h 346166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8652536" h="3461669">
                <a:moveTo>
                  <a:pt x="4025774" y="3336090"/>
                </a:moveTo>
                <a:cubicBezTo>
                  <a:pt x="3101214" y="3343710"/>
                  <a:pt x="1904239" y="3579930"/>
                  <a:pt x="1125094" y="3384350"/>
                </a:cubicBezTo>
                <a:cubicBezTo>
                  <a:pt x="345949" y="3188770"/>
                  <a:pt x="303404" y="2943660"/>
                  <a:pt x="129414" y="2359460"/>
                </a:cubicBezTo>
                <a:cubicBezTo>
                  <a:pt x="-44576" y="1775260"/>
                  <a:pt x="-79501" y="936425"/>
                  <a:pt x="255144" y="464620"/>
                </a:cubicBezTo>
                <a:cubicBezTo>
                  <a:pt x="589789" y="-7185"/>
                  <a:pt x="1013334" y="15675"/>
                  <a:pt x="1802004" y="435"/>
                </a:cubicBezTo>
                <a:cubicBezTo>
                  <a:pt x="2590674" y="-14805"/>
                  <a:pt x="3165349" y="375720"/>
                  <a:pt x="4199764" y="387150"/>
                </a:cubicBezTo>
                <a:cubicBezTo>
                  <a:pt x="5234179" y="398580"/>
                  <a:pt x="6153024" y="21390"/>
                  <a:pt x="6974714" y="58220"/>
                </a:cubicBezTo>
                <a:cubicBezTo>
                  <a:pt x="7796404" y="95050"/>
                  <a:pt x="7983729" y="143310"/>
                  <a:pt x="8308849" y="570665"/>
                </a:cubicBezTo>
                <a:cubicBezTo>
                  <a:pt x="8633969" y="998020"/>
                  <a:pt x="8722869" y="1649530"/>
                  <a:pt x="8599044" y="2194995"/>
                </a:cubicBezTo>
                <a:cubicBezTo>
                  <a:pt x="8475219" y="2740460"/>
                  <a:pt x="8260589" y="3067485"/>
                  <a:pt x="7690359" y="3297355"/>
                </a:cubicBezTo>
                <a:cubicBezTo>
                  <a:pt x="7120129" y="3527225"/>
                  <a:pt x="6479414" y="3337995"/>
                  <a:pt x="5746624" y="3345615"/>
                </a:cubicBezTo>
                <a:cubicBezTo>
                  <a:pt x="5013834" y="3353235"/>
                  <a:pt x="4950334" y="3328470"/>
                  <a:pt x="4025774" y="3336090"/>
                </a:cubicBezTo>
                <a:close/>
              </a:path>
            </a:pathLst>
          </a:custGeom>
          <a:solidFill>
            <a:schemeClr val="bg1"/>
          </a:solidFill>
          <a:ln w="1905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002060"/>
                </a:solidFill>
              </a:rPr>
              <a:t>Hôm</a:t>
            </a:r>
            <a:r>
              <a:rPr lang="en-US" sz="4000" b="1" dirty="0">
                <a:solidFill>
                  <a:srgbClr val="002060"/>
                </a:solidFill>
              </a:rPr>
              <a:t> </a:t>
            </a:r>
            <a:r>
              <a:rPr lang="en-US" sz="4000" b="1" dirty="0" err="1">
                <a:solidFill>
                  <a:srgbClr val="002060"/>
                </a:solidFill>
              </a:rPr>
              <a:t>trước</a:t>
            </a:r>
            <a:r>
              <a:rPr lang="en-US" sz="4000" b="1" dirty="0">
                <a:solidFill>
                  <a:srgbClr val="002060"/>
                </a:solidFill>
              </a:rPr>
              <a:t> </a:t>
            </a:r>
            <a:r>
              <a:rPr lang="en-US" sz="4000" b="1" dirty="0" err="1">
                <a:solidFill>
                  <a:srgbClr val="002060"/>
                </a:solidFill>
              </a:rPr>
              <a:t>các</a:t>
            </a:r>
            <a:r>
              <a:rPr lang="en-US" sz="4000" b="1" dirty="0">
                <a:solidFill>
                  <a:srgbClr val="002060"/>
                </a:solidFill>
              </a:rPr>
              <a:t> </a:t>
            </a:r>
            <a:r>
              <a:rPr lang="en-US" sz="4000" b="1" dirty="0" err="1">
                <a:solidFill>
                  <a:srgbClr val="002060"/>
                </a:solidFill>
              </a:rPr>
              <a:t>em</a:t>
            </a:r>
            <a:r>
              <a:rPr lang="en-US" sz="4000" b="1" dirty="0">
                <a:solidFill>
                  <a:srgbClr val="002060"/>
                </a:solidFill>
              </a:rPr>
              <a:t> </a:t>
            </a:r>
            <a:r>
              <a:rPr lang="en-US" sz="4000" b="1" dirty="0" err="1">
                <a:solidFill>
                  <a:srgbClr val="002060"/>
                </a:solidFill>
              </a:rPr>
              <a:t>học</a:t>
            </a:r>
            <a:r>
              <a:rPr lang="en-US" sz="4000" b="1" dirty="0">
                <a:solidFill>
                  <a:srgbClr val="002060"/>
                </a:solidFill>
              </a:rPr>
              <a:t> </a:t>
            </a:r>
            <a:r>
              <a:rPr lang="en-US" sz="4000" b="1" dirty="0" err="1">
                <a:solidFill>
                  <a:srgbClr val="002060"/>
                </a:solidFill>
              </a:rPr>
              <a:t>bài</a:t>
            </a:r>
            <a:r>
              <a:rPr lang="en-US" sz="4000" b="1" dirty="0">
                <a:solidFill>
                  <a:srgbClr val="002060"/>
                </a:solidFill>
              </a:rPr>
              <a:t> </a:t>
            </a:r>
            <a:r>
              <a:rPr lang="en-US" sz="4000" b="1" dirty="0" err="1">
                <a:solidFill>
                  <a:srgbClr val="002060"/>
                </a:solidFill>
              </a:rPr>
              <a:t>gì</a:t>
            </a:r>
            <a:r>
              <a:rPr lang="en-US" sz="4000" b="1" dirty="0">
                <a:solidFill>
                  <a:srgbClr val="002060"/>
                </a:solidFill>
              </a:rPr>
              <a:t>?</a:t>
            </a:r>
          </a:p>
        </p:txBody>
      </p:sp>
      <p:pic>
        <p:nvPicPr>
          <p:cNvPr id="13" name="图片 27">
            <a:extLst>
              <a:ext uri="{FF2B5EF4-FFF2-40B4-BE49-F238E27FC236}">
                <a16:creationId xmlns:a16="http://schemas.microsoft.com/office/drawing/2014/main" id="{54DB57D2-A8D8-4E02-8506-BCAFB8785C4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flipH="1">
            <a:off x="9162880" y="3085872"/>
            <a:ext cx="2705876" cy="3169422"/>
          </a:xfrm>
          <a:prstGeom prst="rect">
            <a:avLst/>
          </a:prstGeom>
        </p:spPr>
      </p:pic>
      <p:sp>
        <p:nvSpPr>
          <p:cNvPr id="14" name="任意多边形 28">
            <a:extLst>
              <a:ext uri="{FF2B5EF4-FFF2-40B4-BE49-F238E27FC236}">
                <a16:creationId xmlns:a16="http://schemas.microsoft.com/office/drawing/2014/main" id="{5E52C1E1-E3F9-43D4-986C-3BCF0DEFB274}"/>
              </a:ext>
            </a:extLst>
          </p:cNvPr>
          <p:cNvSpPr/>
          <p:nvPr/>
        </p:nvSpPr>
        <p:spPr>
          <a:xfrm>
            <a:off x="1333500" y="3765551"/>
            <a:ext cx="8345087" cy="1435100"/>
          </a:xfrm>
          <a:custGeom>
            <a:avLst/>
            <a:gdLst>
              <a:gd name="connisteX0" fmla="*/ 4025774 w 8652536"/>
              <a:gd name="connsiteY0" fmla="*/ 3336089 h 3461669"/>
              <a:gd name="connisteX1" fmla="*/ 1125094 w 8652536"/>
              <a:gd name="connsiteY1" fmla="*/ 3384349 h 3461669"/>
              <a:gd name="connisteX2" fmla="*/ 129414 w 8652536"/>
              <a:gd name="connsiteY2" fmla="*/ 2359459 h 3461669"/>
              <a:gd name="connisteX3" fmla="*/ 255144 w 8652536"/>
              <a:gd name="connsiteY3" fmla="*/ 464619 h 3461669"/>
              <a:gd name="connisteX4" fmla="*/ 1802004 w 8652536"/>
              <a:gd name="connsiteY4" fmla="*/ 434 h 3461669"/>
              <a:gd name="connisteX5" fmla="*/ 4199764 w 8652536"/>
              <a:gd name="connsiteY5" fmla="*/ 387149 h 3461669"/>
              <a:gd name="connisteX6" fmla="*/ 6974714 w 8652536"/>
              <a:gd name="connsiteY6" fmla="*/ 58219 h 3461669"/>
              <a:gd name="connisteX7" fmla="*/ 8308849 w 8652536"/>
              <a:gd name="connsiteY7" fmla="*/ 570664 h 3461669"/>
              <a:gd name="connisteX8" fmla="*/ 8599044 w 8652536"/>
              <a:gd name="connsiteY8" fmla="*/ 2194994 h 3461669"/>
              <a:gd name="connisteX9" fmla="*/ 7690359 w 8652536"/>
              <a:gd name="connsiteY9" fmla="*/ 3297354 h 3461669"/>
              <a:gd name="connisteX10" fmla="*/ 5746624 w 8652536"/>
              <a:gd name="connsiteY10" fmla="*/ 3345614 h 3461669"/>
              <a:gd name="connisteX11" fmla="*/ 4025774 w 8652536"/>
              <a:gd name="connsiteY11" fmla="*/ 3336089 h 346166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8652536" h="3461669">
                <a:moveTo>
                  <a:pt x="4025774" y="3336090"/>
                </a:moveTo>
                <a:cubicBezTo>
                  <a:pt x="3101214" y="3343710"/>
                  <a:pt x="1904239" y="3579930"/>
                  <a:pt x="1125094" y="3384350"/>
                </a:cubicBezTo>
                <a:cubicBezTo>
                  <a:pt x="345949" y="3188770"/>
                  <a:pt x="303404" y="2943660"/>
                  <a:pt x="129414" y="2359460"/>
                </a:cubicBezTo>
                <a:cubicBezTo>
                  <a:pt x="-44576" y="1775260"/>
                  <a:pt x="-79501" y="936425"/>
                  <a:pt x="255144" y="464620"/>
                </a:cubicBezTo>
                <a:cubicBezTo>
                  <a:pt x="589789" y="-7185"/>
                  <a:pt x="1013334" y="15675"/>
                  <a:pt x="1802004" y="435"/>
                </a:cubicBezTo>
                <a:cubicBezTo>
                  <a:pt x="2590674" y="-14805"/>
                  <a:pt x="3165349" y="375720"/>
                  <a:pt x="4199764" y="387150"/>
                </a:cubicBezTo>
                <a:cubicBezTo>
                  <a:pt x="5234179" y="398580"/>
                  <a:pt x="6153024" y="21390"/>
                  <a:pt x="6974714" y="58220"/>
                </a:cubicBezTo>
                <a:cubicBezTo>
                  <a:pt x="7796404" y="95050"/>
                  <a:pt x="7983729" y="143310"/>
                  <a:pt x="8308849" y="570665"/>
                </a:cubicBezTo>
                <a:cubicBezTo>
                  <a:pt x="8633969" y="998020"/>
                  <a:pt x="8722869" y="1649530"/>
                  <a:pt x="8599044" y="2194995"/>
                </a:cubicBezTo>
                <a:cubicBezTo>
                  <a:pt x="8475219" y="2740460"/>
                  <a:pt x="8260589" y="3067485"/>
                  <a:pt x="7690359" y="3297355"/>
                </a:cubicBezTo>
                <a:cubicBezTo>
                  <a:pt x="7120129" y="3527225"/>
                  <a:pt x="6479414" y="3337995"/>
                  <a:pt x="5746624" y="3345615"/>
                </a:cubicBezTo>
                <a:cubicBezTo>
                  <a:pt x="5013834" y="3353235"/>
                  <a:pt x="4950334" y="3328470"/>
                  <a:pt x="4025774" y="3336090"/>
                </a:cubicBezTo>
                <a:close/>
              </a:path>
            </a:pathLst>
          </a:custGeom>
          <a:solidFill>
            <a:schemeClr val="bg1"/>
          </a:solidFill>
          <a:ln w="1905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2060"/>
                </a:solidFill>
              </a:rPr>
              <a:t>Chia </a:t>
            </a:r>
            <a:r>
              <a:rPr lang="en-US" sz="4000" b="1" dirty="0" err="1">
                <a:solidFill>
                  <a:srgbClr val="002060"/>
                </a:solidFill>
              </a:rPr>
              <a:t>sẻ</a:t>
            </a:r>
            <a:r>
              <a:rPr lang="en-US" sz="4000" b="1" dirty="0">
                <a:solidFill>
                  <a:srgbClr val="002060"/>
                </a:solidFill>
              </a:rPr>
              <a:t> </a:t>
            </a:r>
            <a:r>
              <a:rPr lang="en-US" sz="4000" b="1" dirty="0" err="1">
                <a:solidFill>
                  <a:srgbClr val="002060"/>
                </a:solidFill>
              </a:rPr>
              <a:t>hiểu</a:t>
            </a:r>
            <a:r>
              <a:rPr lang="en-US" sz="4000" b="1" dirty="0">
                <a:solidFill>
                  <a:srgbClr val="002060"/>
                </a:solidFill>
              </a:rPr>
              <a:t> </a:t>
            </a:r>
            <a:r>
              <a:rPr lang="en-US" sz="4000" b="1" dirty="0" err="1">
                <a:solidFill>
                  <a:srgbClr val="002060"/>
                </a:solidFill>
              </a:rPr>
              <a:t>biết</a:t>
            </a:r>
            <a:r>
              <a:rPr lang="en-US" sz="4000" b="1" dirty="0">
                <a:solidFill>
                  <a:srgbClr val="002060"/>
                </a:solidFill>
              </a:rPr>
              <a:t> </a:t>
            </a:r>
            <a:r>
              <a:rPr lang="en-US" sz="4000" b="1" dirty="0" err="1">
                <a:solidFill>
                  <a:srgbClr val="002060"/>
                </a:solidFill>
              </a:rPr>
              <a:t>của</a:t>
            </a:r>
            <a:r>
              <a:rPr lang="en-US" sz="4000" b="1" dirty="0">
                <a:solidFill>
                  <a:srgbClr val="002060"/>
                </a:solidFill>
              </a:rPr>
              <a:t> </a:t>
            </a:r>
            <a:r>
              <a:rPr lang="en-US" sz="4000" b="1" dirty="0" err="1">
                <a:solidFill>
                  <a:srgbClr val="002060"/>
                </a:solidFill>
              </a:rPr>
              <a:t>mình</a:t>
            </a:r>
            <a:r>
              <a:rPr lang="en-US" sz="4000" b="1" dirty="0">
                <a:solidFill>
                  <a:srgbClr val="002060"/>
                </a:solidFill>
              </a:rPr>
              <a:t> </a:t>
            </a:r>
            <a:r>
              <a:rPr lang="en-US" sz="4000" b="1" dirty="0" err="1">
                <a:solidFill>
                  <a:srgbClr val="002060"/>
                </a:solidFill>
              </a:rPr>
              <a:t>về</a:t>
            </a:r>
            <a:r>
              <a:rPr lang="en-US" sz="4000" b="1" dirty="0">
                <a:solidFill>
                  <a:srgbClr val="002060"/>
                </a:solidFill>
              </a:rPr>
              <a:t> </a:t>
            </a:r>
            <a:r>
              <a:rPr lang="en-US" sz="4000" b="1" dirty="0" err="1">
                <a:solidFill>
                  <a:srgbClr val="002060"/>
                </a:solidFill>
              </a:rPr>
              <a:t>tác</a:t>
            </a:r>
            <a:r>
              <a:rPr lang="en-US" sz="4000" b="1" dirty="0">
                <a:solidFill>
                  <a:srgbClr val="002060"/>
                </a:solidFill>
              </a:rPr>
              <a:t> </a:t>
            </a:r>
            <a:r>
              <a:rPr lang="en-US" sz="4000" b="1" dirty="0" err="1">
                <a:solidFill>
                  <a:srgbClr val="002060"/>
                </a:solidFill>
              </a:rPr>
              <a:t>dụng</a:t>
            </a:r>
            <a:r>
              <a:rPr lang="en-US" sz="4000" b="1" dirty="0">
                <a:solidFill>
                  <a:srgbClr val="002060"/>
                </a:solidFill>
              </a:rPr>
              <a:t> </a:t>
            </a:r>
            <a:r>
              <a:rPr lang="en-US" sz="4000" b="1" dirty="0" err="1">
                <a:solidFill>
                  <a:srgbClr val="002060"/>
                </a:solidFill>
              </a:rPr>
              <a:t>của</a:t>
            </a:r>
            <a:r>
              <a:rPr lang="en-US" sz="4000" b="1" dirty="0">
                <a:solidFill>
                  <a:srgbClr val="002060"/>
                </a:solidFill>
              </a:rPr>
              <a:t> </a:t>
            </a:r>
            <a:r>
              <a:rPr lang="en-US" sz="4000" b="1" dirty="0" err="1">
                <a:solidFill>
                  <a:srgbClr val="002060"/>
                </a:solidFill>
              </a:rPr>
              <a:t>máy</a:t>
            </a:r>
            <a:r>
              <a:rPr lang="en-US" sz="4000" b="1" dirty="0">
                <a:solidFill>
                  <a:srgbClr val="002060"/>
                </a:solidFill>
              </a:rPr>
              <a:t> </a:t>
            </a:r>
            <a:r>
              <a:rPr lang="en-US" sz="4000" b="1" dirty="0" err="1">
                <a:solidFill>
                  <a:srgbClr val="002060"/>
                </a:solidFill>
              </a:rPr>
              <a:t>thu</a:t>
            </a:r>
            <a:r>
              <a:rPr lang="en-US" sz="4000" b="1" dirty="0">
                <a:solidFill>
                  <a:srgbClr val="002060"/>
                </a:solidFill>
              </a:rPr>
              <a:t> </a:t>
            </a:r>
            <a:r>
              <a:rPr lang="en-US" sz="4000" b="1" dirty="0" err="1">
                <a:solidFill>
                  <a:srgbClr val="002060"/>
                </a:solidFill>
              </a:rPr>
              <a:t>hình</a:t>
            </a:r>
            <a:r>
              <a:rPr lang="en-US" sz="4000" b="1" dirty="0">
                <a:solidFill>
                  <a:srgbClr val="002060"/>
                </a:solidFill>
              </a:rPr>
              <a:t>.</a:t>
            </a: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strVal val="#ppt_w*0.70"/>
                                          </p:val>
                                        </p:tav>
                                        <p:tav tm="100000">
                                          <p:val>
                                            <p:strVal val="#ppt_w"/>
                                          </p:val>
                                        </p:tav>
                                      </p:tavLst>
                                    </p:anim>
                                    <p:anim calcmode="lin" valueType="num">
                                      <p:cBhvr>
                                        <p:cTn id="14" dur="1000" fill="hold"/>
                                        <p:tgtEl>
                                          <p:spTgt spid="13"/>
                                        </p:tgtEl>
                                        <p:attrNameLst>
                                          <p:attrName>ppt_h</p:attrName>
                                        </p:attrNameLst>
                                      </p:cBhvr>
                                      <p:tavLst>
                                        <p:tav tm="0">
                                          <p:val>
                                            <p:strVal val="#ppt_h"/>
                                          </p:val>
                                        </p:tav>
                                        <p:tav tm="100000">
                                          <p:val>
                                            <p:strVal val="#ppt_h"/>
                                          </p:val>
                                        </p:tav>
                                      </p:tavLst>
                                    </p:anim>
                                    <p:animEffect transition="in" filter="fade">
                                      <p:cBhvr>
                                        <p:cTn id="15" dur="1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nvSpPr>
        <p:spPr>
          <a:xfrm>
            <a:off x="1884680" y="998483"/>
            <a:ext cx="9266796" cy="4939861"/>
          </a:xfrm>
          <a:custGeom>
            <a:avLst/>
            <a:gdLst>
              <a:gd name="connisteX0" fmla="*/ 4025774 w 8652536"/>
              <a:gd name="connsiteY0" fmla="*/ 3336089 h 3461669"/>
              <a:gd name="connisteX1" fmla="*/ 1125094 w 8652536"/>
              <a:gd name="connsiteY1" fmla="*/ 3384349 h 3461669"/>
              <a:gd name="connisteX2" fmla="*/ 129414 w 8652536"/>
              <a:gd name="connsiteY2" fmla="*/ 2359459 h 3461669"/>
              <a:gd name="connisteX3" fmla="*/ 255144 w 8652536"/>
              <a:gd name="connsiteY3" fmla="*/ 464619 h 3461669"/>
              <a:gd name="connisteX4" fmla="*/ 1802004 w 8652536"/>
              <a:gd name="connsiteY4" fmla="*/ 434 h 3461669"/>
              <a:gd name="connisteX5" fmla="*/ 4199764 w 8652536"/>
              <a:gd name="connsiteY5" fmla="*/ 387149 h 3461669"/>
              <a:gd name="connisteX6" fmla="*/ 6974714 w 8652536"/>
              <a:gd name="connsiteY6" fmla="*/ 58219 h 3461669"/>
              <a:gd name="connisteX7" fmla="*/ 8308849 w 8652536"/>
              <a:gd name="connsiteY7" fmla="*/ 570664 h 3461669"/>
              <a:gd name="connisteX8" fmla="*/ 8599044 w 8652536"/>
              <a:gd name="connsiteY8" fmla="*/ 2194994 h 3461669"/>
              <a:gd name="connisteX9" fmla="*/ 7690359 w 8652536"/>
              <a:gd name="connsiteY9" fmla="*/ 3297354 h 3461669"/>
              <a:gd name="connisteX10" fmla="*/ 5746624 w 8652536"/>
              <a:gd name="connsiteY10" fmla="*/ 3345614 h 3461669"/>
              <a:gd name="connisteX11" fmla="*/ 4025774 w 8652536"/>
              <a:gd name="connsiteY11" fmla="*/ 3336089 h 346166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8652536" h="3461669">
                <a:moveTo>
                  <a:pt x="4025774" y="3336090"/>
                </a:moveTo>
                <a:cubicBezTo>
                  <a:pt x="3101214" y="3343710"/>
                  <a:pt x="1904239" y="3579930"/>
                  <a:pt x="1125094" y="3384350"/>
                </a:cubicBezTo>
                <a:cubicBezTo>
                  <a:pt x="345949" y="3188770"/>
                  <a:pt x="303404" y="2943660"/>
                  <a:pt x="129414" y="2359460"/>
                </a:cubicBezTo>
                <a:cubicBezTo>
                  <a:pt x="-44576" y="1775260"/>
                  <a:pt x="-79501" y="936425"/>
                  <a:pt x="255144" y="464620"/>
                </a:cubicBezTo>
                <a:cubicBezTo>
                  <a:pt x="589789" y="-7185"/>
                  <a:pt x="1013334" y="15675"/>
                  <a:pt x="1802004" y="435"/>
                </a:cubicBezTo>
                <a:cubicBezTo>
                  <a:pt x="2590674" y="-14805"/>
                  <a:pt x="3165349" y="375720"/>
                  <a:pt x="4199764" y="387150"/>
                </a:cubicBezTo>
                <a:cubicBezTo>
                  <a:pt x="5234179" y="398580"/>
                  <a:pt x="6153024" y="21390"/>
                  <a:pt x="6974714" y="58220"/>
                </a:cubicBezTo>
                <a:cubicBezTo>
                  <a:pt x="7796404" y="95050"/>
                  <a:pt x="7983729" y="143310"/>
                  <a:pt x="8308849" y="570665"/>
                </a:cubicBezTo>
                <a:cubicBezTo>
                  <a:pt x="8633969" y="998020"/>
                  <a:pt x="8722869" y="1649530"/>
                  <a:pt x="8599044" y="2194995"/>
                </a:cubicBezTo>
                <a:cubicBezTo>
                  <a:pt x="8475219" y="2740460"/>
                  <a:pt x="8260589" y="3067485"/>
                  <a:pt x="7690359" y="3297355"/>
                </a:cubicBezTo>
                <a:cubicBezTo>
                  <a:pt x="7120129" y="3527225"/>
                  <a:pt x="6479414" y="3337995"/>
                  <a:pt x="5746624" y="3345615"/>
                </a:cubicBezTo>
                <a:cubicBezTo>
                  <a:pt x="5013834" y="3353235"/>
                  <a:pt x="4950334" y="3328470"/>
                  <a:pt x="4025774" y="3336090"/>
                </a:cubicBezTo>
                <a:close/>
              </a:path>
            </a:pathLst>
          </a:custGeom>
          <a:solidFill>
            <a:schemeClr val="bg1"/>
          </a:solidFill>
          <a:ln w="1905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pic>
        <p:nvPicPr>
          <p:cNvPr id="30" name="图片 29"/>
          <p:cNvPicPr>
            <a:picLocks noChangeAspect="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99745" y="507847"/>
            <a:ext cx="2178050" cy="203581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ED56E1AE-343F-4635-A441-2EE7A9AE8E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 y="4514850"/>
            <a:ext cx="2343150" cy="2343150"/>
          </a:xfrm>
          <a:prstGeom prst="rect">
            <a:avLst/>
          </a:prstGeom>
        </p:spPr>
      </p:pic>
      <p:sp>
        <p:nvSpPr>
          <p:cNvPr id="3" name="TextBox 2">
            <a:extLst>
              <a:ext uri="{FF2B5EF4-FFF2-40B4-BE49-F238E27FC236}">
                <a16:creationId xmlns:a16="http://schemas.microsoft.com/office/drawing/2014/main" id="{C1B36265-67C0-49FD-97B4-7DF9B8373B82}"/>
              </a:ext>
            </a:extLst>
          </p:cNvPr>
          <p:cNvSpPr txBox="1"/>
          <p:nvPr/>
        </p:nvSpPr>
        <p:spPr>
          <a:xfrm>
            <a:off x="2259722" y="1660635"/>
            <a:ext cx="8355725" cy="3970318"/>
          </a:xfrm>
          <a:prstGeom prst="rect">
            <a:avLst/>
          </a:prstGeom>
          <a:noFill/>
        </p:spPr>
        <p:txBody>
          <a:bodyPr wrap="square" rtlCol="0">
            <a:spAutoFit/>
          </a:bodyPr>
          <a:lstStyle/>
          <a:p>
            <a:pPr algn="just"/>
            <a:r>
              <a:rPr lang="en-US" sz="3600" b="1" dirty="0" err="1">
                <a:solidFill>
                  <a:srgbClr val="0070C0"/>
                </a:solidFill>
              </a:rPr>
              <a:t>Buổi</a:t>
            </a:r>
            <a:r>
              <a:rPr lang="en-US" sz="3600" b="1" dirty="0">
                <a:solidFill>
                  <a:srgbClr val="0070C0"/>
                </a:solidFill>
              </a:rPr>
              <a:t> </a:t>
            </a:r>
            <a:r>
              <a:rPr lang="en-US" sz="3600" b="1" dirty="0" err="1">
                <a:solidFill>
                  <a:srgbClr val="0070C0"/>
                </a:solidFill>
              </a:rPr>
              <a:t>phát</a:t>
            </a:r>
            <a:r>
              <a:rPr lang="en-US" sz="3600" b="1" dirty="0">
                <a:solidFill>
                  <a:srgbClr val="0070C0"/>
                </a:solidFill>
              </a:rPr>
              <a:t> </a:t>
            </a:r>
            <a:r>
              <a:rPr lang="en-US" sz="3600" b="1" dirty="0" err="1">
                <a:solidFill>
                  <a:srgbClr val="0070C0"/>
                </a:solidFill>
              </a:rPr>
              <a:t>sóng</a:t>
            </a:r>
            <a:r>
              <a:rPr lang="en-US" sz="3600" b="1" dirty="0">
                <a:solidFill>
                  <a:srgbClr val="0070C0"/>
                </a:solidFill>
              </a:rPr>
              <a:t> </a:t>
            </a:r>
            <a:r>
              <a:rPr lang="en-US" sz="3600" b="1" dirty="0" err="1">
                <a:solidFill>
                  <a:srgbClr val="0070C0"/>
                </a:solidFill>
              </a:rPr>
              <a:t>đầu</a:t>
            </a:r>
            <a:r>
              <a:rPr lang="en-US" sz="3600" b="1" dirty="0">
                <a:solidFill>
                  <a:srgbClr val="0070C0"/>
                </a:solidFill>
              </a:rPr>
              <a:t> </a:t>
            </a:r>
            <a:r>
              <a:rPr lang="en-US" sz="3600" b="1" dirty="0" err="1">
                <a:solidFill>
                  <a:srgbClr val="0070C0"/>
                </a:solidFill>
              </a:rPr>
              <a:t>tiên</a:t>
            </a:r>
            <a:r>
              <a:rPr lang="en-US" sz="3600" b="1" dirty="0">
                <a:solidFill>
                  <a:srgbClr val="0070C0"/>
                </a:solidFill>
              </a:rPr>
              <a:t> </a:t>
            </a:r>
            <a:r>
              <a:rPr lang="en-US" sz="3600" b="1" dirty="0" err="1">
                <a:solidFill>
                  <a:srgbClr val="0070C0"/>
                </a:solidFill>
              </a:rPr>
              <a:t>của</a:t>
            </a:r>
            <a:r>
              <a:rPr lang="en-US" sz="3600" b="1" dirty="0">
                <a:solidFill>
                  <a:srgbClr val="0070C0"/>
                </a:solidFill>
              </a:rPr>
              <a:t> </a:t>
            </a:r>
            <a:r>
              <a:rPr lang="en-US" sz="3600" b="1" dirty="0" err="1">
                <a:solidFill>
                  <a:srgbClr val="0070C0"/>
                </a:solidFill>
              </a:rPr>
              <a:t>Đài</a:t>
            </a:r>
            <a:r>
              <a:rPr lang="en-US" sz="3600" b="1" dirty="0">
                <a:solidFill>
                  <a:srgbClr val="0070C0"/>
                </a:solidFill>
              </a:rPr>
              <a:t> </a:t>
            </a:r>
            <a:r>
              <a:rPr lang="en-US" sz="3600" b="1" dirty="0" err="1">
                <a:solidFill>
                  <a:srgbClr val="0070C0"/>
                </a:solidFill>
              </a:rPr>
              <a:t>truyền</a:t>
            </a:r>
            <a:r>
              <a:rPr lang="en-US" sz="3600" b="1" dirty="0">
                <a:solidFill>
                  <a:srgbClr val="0070C0"/>
                </a:solidFill>
              </a:rPr>
              <a:t> </a:t>
            </a:r>
            <a:r>
              <a:rPr lang="en-US" sz="3600" b="1" dirty="0" err="1">
                <a:solidFill>
                  <a:srgbClr val="0070C0"/>
                </a:solidFill>
              </a:rPr>
              <a:t>hình</a:t>
            </a:r>
            <a:r>
              <a:rPr lang="en-US" sz="3600" b="1" dirty="0">
                <a:solidFill>
                  <a:srgbClr val="0070C0"/>
                </a:solidFill>
              </a:rPr>
              <a:t> </a:t>
            </a:r>
            <a:r>
              <a:rPr lang="en-US" sz="3600" b="1" dirty="0" err="1">
                <a:solidFill>
                  <a:srgbClr val="0070C0"/>
                </a:solidFill>
              </a:rPr>
              <a:t>Việt</a:t>
            </a:r>
            <a:r>
              <a:rPr lang="en-US" sz="3600" b="1" dirty="0">
                <a:solidFill>
                  <a:srgbClr val="0070C0"/>
                </a:solidFill>
              </a:rPr>
              <a:t> Nam </a:t>
            </a:r>
            <a:r>
              <a:rPr lang="en-US" sz="3600" b="1" dirty="0" err="1">
                <a:solidFill>
                  <a:srgbClr val="0070C0"/>
                </a:solidFill>
              </a:rPr>
              <a:t>được</a:t>
            </a:r>
            <a:r>
              <a:rPr lang="en-US" sz="3600" b="1" dirty="0">
                <a:solidFill>
                  <a:srgbClr val="0070C0"/>
                </a:solidFill>
              </a:rPr>
              <a:t> </a:t>
            </a:r>
            <a:r>
              <a:rPr lang="en-US" sz="3600" b="1" dirty="0" err="1">
                <a:solidFill>
                  <a:srgbClr val="0070C0"/>
                </a:solidFill>
              </a:rPr>
              <a:t>phát</a:t>
            </a:r>
            <a:r>
              <a:rPr lang="en-US" sz="3600" b="1" dirty="0">
                <a:solidFill>
                  <a:srgbClr val="0070C0"/>
                </a:solidFill>
              </a:rPr>
              <a:t> </a:t>
            </a:r>
            <a:r>
              <a:rPr lang="en-US" sz="3600" b="1" dirty="0" err="1">
                <a:solidFill>
                  <a:srgbClr val="0070C0"/>
                </a:solidFill>
              </a:rPr>
              <a:t>thử</a:t>
            </a:r>
            <a:r>
              <a:rPr lang="en-US" sz="3600" b="1" dirty="0">
                <a:solidFill>
                  <a:srgbClr val="0070C0"/>
                </a:solidFill>
              </a:rPr>
              <a:t> </a:t>
            </a:r>
            <a:r>
              <a:rPr lang="en-US" sz="3600" b="1" dirty="0" err="1">
                <a:solidFill>
                  <a:srgbClr val="0070C0"/>
                </a:solidFill>
              </a:rPr>
              <a:t>nghiệp</a:t>
            </a:r>
            <a:r>
              <a:rPr lang="en-US" sz="3600" b="1" dirty="0">
                <a:solidFill>
                  <a:srgbClr val="0070C0"/>
                </a:solidFill>
              </a:rPr>
              <a:t> </a:t>
            </a:r>
            <a:r>
              <a:rPr lang="en-US" sz="3600" b="1" dirty="0" err="1">
                <a:solidFill>
                  <a:srgbClr val="0070C0"/>
                </a:solidFill>
              </a:rPr>
              <a:t>vào</a:t>
            </a:r>
            <a:r>
              <a:rPr lang="en-US" sz="3600" b="1" dirty="0">
                <a:solidFill>
                  <a:srgbClr val="0070C0"/>
                </a:solidFill>
              </a:rPr>
              <a:t> </a:t>
            </a:r>
            <a:r>
              <a:rPr lang="en-US" sz="3600" b="1" dirty="0" err="1">
                <a:solidFill>
                  <a:srgbClr val="0070C0"/>
                </a:solidFill>
              </a:rPr>
              <a:t>ngày</a:t>
            </a:r>
            <a:r>
              <a:rPr lang="en-US" sz="3600" b="1" dirty="0">
                <a:solidFill>
                  <a:srgbClr val="0070C0"/>
                </a:solidFill>
              </a:rPr>
              <a:t> 7 </a:t>
            </a:r>
            <a:r>
              <a:rPr lang="en-US" sz="3600" b="1" dirty="0" err="1">
                <a:solidFill>
                  <a:srgbClr val="0070C0"/>
                </a:solidFill>
              </a:rPr>
              <a:t>tháng</a:t>
            </a:r>
            <a:r>
              <a:rPr lang="en-US" sz="3600" b="1" dirty="0">
                <a:solidFill>
                  <a:srgbClr val="0070C0"/>
                </a:solidFill>
              </a:rPr>
              <a:t> 9 </a:t>
            </a:r>
            <a:r>
              <a:rPr lang="en-US" sz="3600" b="1" dirty="0" err="1">
                <a:solidFill>
                  <a:srgbClr val="0070C0"/>
                </a:solidFill>
              </a:rPr>
              <a:t>năm</a:t>
            </a:r>
            <a:r>
              <a:rPr lang="en-US" sz="3600" b="1" dirty="0">
                <a:solidFill>
                  <a:srgbClr val="0070C0"/>
                </a:solidFill>
              </a:rPr>
              <a:t> 1970, </a:t>
            </a:r>
            <a:r>
              <a:rPr lang="en-US" sz="3600" b="1" dirty="0" err="1">
                <a:solidFill>
                  <a:srgbClr val="0070C0"/>
                </a:solidFill>
              </a:rPr>
              <a:t>chương</a:t>
            </a:r>
            <a:r>
              <a:rPr lang="en-US" sz="3600" b="1" dirty="0">
                <a:solidFill>
                  <a:srgbClr val="0070C0"/>
                </a:solidFill>
              </a:rPr>
              <a:t> </a:t>
            </a:r>
            <a:r>
              <a:rPr lang="en-US" sz="3600" b="1" dirty="0" err="1">
                <a:solidFill>
                  <a:srgbClr val="0070C0"/>
                </a:solidFill>
              </a:rPr>
              <a:t>trình</a:t>
            </a:r>
            <a:r>
              <a:rPr lang="en-US" sz="3600" b="1" dirty="0">
                <a:solidFill>
                  <a:srgbClr val="0070C0"/>
                </a:solidFill>
              </a:rPr>
              <a:t> </a:t>
            </a:r>
            <a:r>
              <a:rPr lang="en-US" sz="3600" b="1" dirty="0" err="1">
                <a:solidFill>
                  <a:srgbClr val="0070C0"/>
                </a:solidFill>
              </a:rPr>
              <a:t>gồm</a:t>
            </a:r>
            <a:r>
              <a:rPr lang="en-US" sz="3600" b="1" dirty="0">
                <a:solidFill>
                  <a:srgbClr val="0070C0"/>
                </a:solidFill>
              </a:rPr>
              <a:t> 15 </a:t>
            </a:r>
            <a:r>
              <a:rPr lang="en-US" sz="3600" b="1" dirty="0" err="1">
                <a:solidFill>
                  <a:srgbClr val="0070C0"/>
                </a:solidFill>
              </a:rPr>
              <a:t>phút</a:t>
            </a:r>
            <a:r>
              <a:rPr lang="en-US" sz="3600" b="1" dirty="0">
                <a:solidFill>
                  <a:srgbClr val="0070C0"/>
                </a:solidFill>
              </a:rPr>
              <a:t> </a:t>
            </a:r>
            <a:r>
              <a:rPr lang="en-US" sz="3600" b="1" i="1" dirty="0" err="1">
                <a:solidFill>
                  <a:srgbClr val="0070C0"/>
                </a:solidFill>
              </a:rPr>
              <a:t>Những</a:t>
            </a:r>
            <a:r>
              <a:rPr lang="en-US" sz="3600" b="1" i="1" dirty="0">
                <a:solidFill>
                  <a:srgbClr val="0070C0"/>
                </a:solidFill>
              </a:rPr>
              <a:t> </a:t>
            </a:r>
            <a:r>
              <a:rPr lang="en-US" sz="3600" b="1" i="1" dirty="0" err="1">
                <a:solidFill>
                  <a:srgbClr val="0070C0"/>
                </a:solidFill>
              </a:rPr>
              <a:t>bông</a:t>
            </a:r>
            <a:r>
              <a:rPr lang="en-US" sz="3600" b="1" i="1" dirty="0">
                <a:solidFill>
                  <a:srgbClr val="0070C0"/>
                </a:solidFill>
              </a:rPr>
              <a:t> </a:t>
            </a:r>
            <a:r>
              <a:rPr lang="en-US" sz="3600" b="1" i="1" dirty="0" err="1">
                <a:solidFill>
                  <a:srgbClr val="0070C0"/>
                </a:solidFill>
              </a:rPr>
              <a:t>hoa</a:t>
            </a:r>
            <a:r>
              <a:rPr lang="en-US" sz="3600" b="1" i="1" dirty="0">
                <a:solidFill>
                  <a:srgbClr val="0070C0"/>
                </a:solidFill>
              </a:rPr>
              <a:t> </a:t>
            </a:r>
            <a:r>
              <a:rPr lang="en-US" sz="3600" b="1" i="1" dirty="0" err="1">
                <a:solidFill>
                  <a:srgbClr val="0070C0"/>
                </a:solidFill>
              </a:rPr>
              <a:t>nhỏ</a:t>
            </a:r>
            <a:r>
              <a:rPr lang="en-US" sz="3600" b="1" dirty="0">
                <a:solidFill>
                  <a:srgbClr val="0070C0"/>
                </a:solidFill>
              </a:rPr>
              <a:t>, 15 </a:t>
            </a:r>
            <a:r>
              <a:rPr lang="en-US" sz="3600" b="1" dirty="0" err="1">
                <a:solidFill>
                  <a:srgbClr val="0070C0"/>
                </a:solidFill>
              </a:rPr>
              <a:t>phút</a:t>
            </a:r>
            <a:r>
              <a:rPr lang="en-US" sz="3600" b="1" dirty="0">
                <a:solidFill>
                  <a:srgbClr val="0070C0"/>
                </a:solidFill>
              </a:rPr>
              <a:t> </a:t>
            </a:r>
            <a:r>
              <a:rPr lang="en-US" sz="3600" b="1" dirty="0" err="1">
                <a:solidFill>
                  <a:srgbClr val="0070C0"/>
                </a:solidFill>
              </a:rPr>
              <a:t>chương</a:t>
            </a:r>
            <a:r>
              <a:rPr lang="en-US" sz="3600" b="1" dirty="0">
                <a:solidFill>
                  <a:srgbClr val="0070C0"/>
                </a:solidFill>
              </a:rPr>
              <a:t> </a:t>
            </a:r>
            <a:r>
              <a:rPr lang="en-US" sz="3600" b="1" dirty="0" err="1">
                <a:solidFill>
                  <a:srgbClr val="0070C0"/>
                </a:solidFill>
              </a:rPr>
              <a:t>trình</a:t>
            </a:r>
            <a:r>
              <a:rPr lang="en-US" sz="3600" b="1" dirty="0">
                <a:solidFill>
                  <a:srgbClr val="0070C0"/>
                </a:solidFill>
              </a:rPr>
              <a:t> </a:t>
            </a:r>
            <a:r>
              <a:rPr lang="en-US" sz="3600" b="1" i="1" dirty="0" err="1">
                <a:solidFill>
                  <a:srgbClr val="0070C0"/>
                </a:solidFill>
              </a:rPr>
              <a:t>Thời</a:t>
            </a:r>
            <a:r>
              <a:rPr lang="en-US" sz="3600" b="1" i="1" dirty="0">
                <a:solidFill>
                  <a:srgbClr val="0070C0"/>
                </a:solidFill>
              </a:rPr>
              <a:t> </a:t>
            </a:r>
            <a:r>
              <a:rPr lang="en-US" sz="3600" b="1" i="1" dirty="0" err="1">
                <a:solidFill>
                  <a:srgbClr val="0070C0"/>
                </a:solidFill>
              </a:rPr>
              <a:t>sự</a:t>
            </a:r>
            <a:r>
              <a:rPr lang="en-US" sz="3600" b="1" i="1" dirty="0">
                <a:solidFill>
                  <a:srgbClr val="0070C0"/>
                </a:solidFill>
              </a:rPr>
              <a:t> </a:t>
            </a:r>
            <a:r>
              <a:rPr lang="en-US" sz="3600" b="1" dirty="0" err="1">
                <a:solidFill>
                  <a:srgbClr val="0070C0"/>
                </a:solidFill>
              </a:rPr>
              <a:t>và</a:t>
            </a:r>
            <a:r>
              <a:rPr lang="en-US" sz="3600" b="1" dirty="0">
                <a:solidFill>
                  <a:srgbClr val="0070C0"/>
                </a:solidFill>
              </a:rPr>
              <a:t> 30 </a:t>
            </a:r>
            <a:r>
              <a:rPr lang="en-US" sz="3600" b="1" dirty="0" err="1">
                <a:solidFill>
                  <a:srgbClr val="0070C0"/>
                </a:solidFill>
              </a:rPr>
              <a:t>phút</a:t>
            </a:r>
            <a:r>
              <a:rPr lang="en-US" sz="3600" b="1" dirty="0">
                <a:solidFill>
                  <a:srgbClr val="0070C0"/>
                </a:solidFill>
              </a:rPr>
              <a:t> </a:t>
            </a:r>
            <a:r>
              <a:rPr lang="en-US" sz="3600" b="1" dirty="0" err="1">
                <a:solidFill>
                  <a:srgbClr val="0070C0"/>
                </a:solidFill>
              </a:rPr>
              <a:t>chương</a:t>
            </a:r>
            <a:r>
              <a:rPr lang="en-US" sz="3600" b="1" dirty="0">
                <a:solidFill>
                  <a:srgbClr val="0070C0"/>
                </a:solidFill>
              </a:rPr>
              <a:t> </a:t>
            </a:r>
            <a:r>
              <a:rPr lang="en-US" sz="3600" b="1" dirty="0" err="1">
                <a:solidFill>
                  <a:srgbClr val="0070C0"/>
                </a:solidFill>
              </a:rPr>
              <a:t>trình</a:t>
            </a:r>
            <a:r>
              <a:rPr lang="en-US" sz="3600" b="1" dirty="0">
                <a:solidFill>
                  <a:srgbClr val="0070C0"/>
                </a:solidFill>
              </a:rPr>
              <a:t> </a:t>
            </a:r>
            <a:r>
              <a:rPr lang="en-US" sz="3600" b="1" i="1" dirty="0">
                <a:solidFill>
                  <a:srgbClr val="0070C0"/>
                </a:solidFill>
              </a:rPr>
              <a:t>Ca </a:t>
            </a:r>
            <a:r>
              <a:rPr lang="en-US" sz="3600" b="1" i="1" dirty="0" err="1">
                <a:solidFill>
                  <a:srgbClr val="0070C0"/>
                </a:solidFill>
              </a:rPr>
              <a:t>nhạc</a:t>
            </a:r>
            <a:r>
              <a:rPr lang="en-US" sz="3600" b="1" dirty="0">
                <a:solidFill>
                  <a:srgbClr val="0070C0"/>
                </a:solidFill>
              </a:rPr>
              <a:t>. </a:t>
            </a:r>
            <a:r>
              <a:rPr lang="en-US" sz="3600" b="1" dirty="0" err="1">
                <a:solidFill>
                  <a:srgbClr val="0070C0"/>
                </a:solidFill>
              </a:rPr>
              <a:t>Tên</a:t>
            </a:r>
            <a:r>
              <a:rPr lang="en-US" sz="3600" b="1" dirty="0">
                <a:solidFill>
                  <a:srgbClr val="0070C0"/>
                </a:solidFill>
              </a:rPr>
              <a:t> </a:t>
            </a:r>
            <a:r>
              <a:rPr lang="en-US" sz="3600" b="1" dirty="0" err="1">
                <a:solidFill>
                  <a:srgbClr val="0070C0"/>
                </a:solidFill>
              </a:rPr>
              <a:t>gọi</a:t>
            </a:r>
            <a:r>
              <a:rPr lang="en-US" sz="3600" b="1" dirty="0">
                <a:solidFill>
                  <a:srgbClr val="0070C0"/>
                </a:solidFill>
              </a:rPr>
              <a:t> </a:t>
            </a:r>
            <a:r>
              <a:rPr lang="en-US" sz="3600" b="1" dirty="0" err="1">
                <a:solidFill>
                  <a:srgbClr val="0070C0"/>
                </a:solidFill>
              </a:rPr>
              <a:t>lúc</a:t>
            </a:r>
            <a:r>
              <a:rPr lang="en-US" sz="3600" b="1" dirty="0">
                <a:solidFill>
                  <a:srgbClr val="0070C0"/>
                </a:solidFill>
              </a:rPr>
              <a:t> </a:t>
            </a:r>
            <a:r>
              <a:rPr lang="en-US" sz="3600" b="1" dirty="0" err="1">
                <a:solidFill>
                  <a:srgbClr val="0070C0"/>
                </a:solidFill>
              </a:rPr>
              <a:t>đó</a:t>
            </a:r>
            <a:r>
              <a:rPr lang="en-US" sz="3600" b="1" dirty="0">
                <a:solidFill>
                  <a:srgbClr val="0070C0"/>
                </a:solidFill>
              </a:rPr>
              <a:t> </a:t>
            </a:r>
            <a:r>
              <a:rPr lang="en-US" sz="3600" b="1" dirty="0" err="1">
                <a:solidFill>
                  <a:srgbClr val="0070C0"/>
                </a:solidFill>
              </a:rPr>
              <a:t>của</a:t>
            </a:r>
            <a:r>
              <a:rPr lang="en-US" sz="3600" b="1" dirty="0">
                <a:solidFill>
                  <a:srgbClr val="0070C0"/>
                </a:solidFill>
              </a:rPr>
              <a:t> </a:t>
            </a:r>
            <a:r>
              <a:rPr lang="en-US" sz="3600" b="1" dirty="0" err="1">
                <a:solidFill>
                  <a:srgbClr val="0070C0"/>
                </a:solidFill>
              </a:rPr>
              <a:t>Đài</a:t>
            </a:r>
            <a:r>
              <a:rPr lang="en-US" sz="3600" b="1" dirty="0">
                <a:solidFill>
                  <a:srgbClr val="0070C0"/>
                </a:solidFill>
              </a:rPr>
              <a:t> </a:t>
            </a:r>
            <a:r>
              <a:rPr lang="en-US" sz="3600" b="1" dirty="0" err="1">
                <a:solidFill>
                  <a:srgbClr val="0070C0"/>
                </a:solidFill>
              </a:rPr>
              <a:t>là</a:t>
            </a:r>
            <a:r>
              <a:rPr lang="en-US" sz="3600" b="1" dirty="0">
                <a:solidFill>
                  <a:srgbClr val="0070C0"/>
                </a:solidFill>
              </a:rPr>
              <a:t> </a:t>
            </a:r>
            <a:r>
              <a:rPr lang="en-US" sz="3600" b="1" dirty="0" err="1">
                <a:solidFill>
                  <a:srgbClr val="0070C0"/>
                </a:solidFill>
              </a:rPr>
              <a:t>Vô</a:t>
            </a:r>
            <a:r>
              <a:rPr lang="en-US" sz="3600" b="1" dirty="0">
                <a:solidFill>
                  <a:srgbClr val="0070C0"/>
                </a:solidFill>
              </a:rPr>
              <a:t> </a:t>
            </a:r>
            <a:r>
              <a:rPr lang="en-US" sz="3600" b="1" dirty="0" err="1">
                <a:solidFill>
                  <a:srgbClr val="0070C0"/>
                </a:solidFill>
              </a:rPr>
              <a:t>tuyến</a:t>
            </a:r>
            <a:r>
              <a:rPr lang="en-US" sz="3600" b="1" dirty="0">
                <a:solidFill>
                  <a:srgbClr val="0070C0"/>
                </a:solidFill>
              </a:rPr>
              <a:t> </a:t>
            </a:r>
            <a:r>
              <a:rPr lang="en-US" sz="3600" b="1" dirty="0" err="1">
                <a:solidFill>
                  <a:srgbClr val="0070C0"/>
                </a:solidFill>
              </a:rPr>
              <a:t>Truyền</a:t>
            </a:r>
            <a:r>
              <a:rPr lang="en-US" sz="3600" b="1" dirty="0">
                <a:solidFill>
                  <a:srgbClr val="0070C0"/>
                </a:solidFill>
              </a:rPr>
              <a:t> </a:t>
            </a:r>
            <a:r>
              <a:rPr lang="en-US" sz="3600" b="1" dirty="0" err="1">
                <a:solidFill>
                  <a:srgbClr val="0070C0"/>
                </a:solidFill>
              </a:rPr>
              <a:t>hình</a:t>
            </a:r>
            <a:r>
              <a:rPr lang="en-US" sz="3600" b="1" dirty="0">
                <a:solidFill>
                  <a:srgbClr val="0070C0"/>
                </a:solidFill>
              </a:rPr>
              <a:t> </a:t>
            </a:r>
            <a:r>
              <a:rPr lang="en-US" sz="3600" b="1" dirty="0" err="1">
                <a:solidFill>
                  <a:srgbClr val="0070C0"/>
                </a:solidFill>
              </a:rPr>
              <a:t>Việt</a:t>
            </a:r>
            <a:r>
              <a:rPr lang="en-US" sz="3600" b="1" dirty="0">
                <a:solidFill>
                  <a:srgbClr val="0070C0"/>
                </a:solidFill>
              </a:rPr>
              <a:t> Nam.</a:t>
            </a:r>
          </a:p>
        </p:txBody>
      </p:sp>
    </p:spTree>
    <p:extLst>
      <p:ext uri="{BB962C8B-B14F-4D97-AF65-F5344CB8AC3E}">
        <p14:creationId xmlns:p14="http://schemas.microsoft.com/office/powerpoint/2010/main" val="350395553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nvSpPr>
        <p:spPr>
          <a:xfrm>
            <a:off x="1884680" y="1860550"/>
            <a:ext cx="7841532" cy="3136861"/>
          </a:xfrm>
          <a:custGeom>
            <a:avLst/>
            <a:gdLst>
              <a:gd name="connisteX0" fmla="*/ 4025774 w 8652536"/>
              <a:gd name="connsiteY0" fmla="*/ 3336089 h 3461669"/>
              <a:gd name="connisteX1" fmla="*/ 1125094 w 8652536"/>
              <a:gd name="connsiteY1" fmla="*/ 3384349 h 3461669"/>
              <a:gd name="connisteX2" fmla="*/ 129414 w 8652536"/>
              <a:gd name="connsiteY2" fmla="*/ 2359459 h 3461669"/>
              <a:gd name="connisteX3" fmla="*/ 255144 w 8652536"/>
              <a:gd name="connsiteY3" fmla="*/ 464619 h 3461669"/>
              <a:gd name="connisteX4" fmla="*/ 1802004 w 8652536"/>
              <a:gd name="connsiteY4" fmla="*/ 434 h 3461669"/>
              <a:gd name="connisteX5" fmla="*/ 4199764 w 8652536"/>
              <a:gd name="connsiteY5" fmla="*/ 387149 h 3461669"/>
              <a:gd name="connisteX6" fmla="*/ 6974714 w 8652536"/>
              <a:gd name="connsiteY6" fmla="*/ 58219 h 3461669"/>
              <a:gd name="connisteX7" fmla="*/ 8308849 w 8652536"/>
              <a:gd name="connsiteY7" fmla="*/ 570664 h 3461669"/>
              <a:gd name="connisteX8" fmla="*/ 8599044 w 8652536"/>
              <a:gd name="connsiteY8" fmla="*/ 2194994 h 3461669"/>
              <a:gd name="connisteX9" fmla="*/ 7690359 w 8652536"/>
              <a:gd name="connsiteY9" fmla="*/ 3297354 h 3461669"/>
              <a:gd name="connisteX10" fmla="*/ 5746624 w 8652536"/>
              <a:gd name="connsiteY10" fmla="*/ 3345614 h 3461669"/>
              <a:gd name="connisteX11" fmla="*/ 4025774 w 8652536"/>
              <a:gd name="connsiteY11" fmla="*/ 3336089 h 346166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8652536" h="3461669">
                <a:moveTo>
                  <a:pt x="4025774" y="3336090"/>
                </a:moveTo>
                <a:cubicBezTo>
                  <a:pt x="3101214" y="3343710"/>
                  <a:pt x="1904239" y="3579930"/>
                  <a:pt x="1125094" y="3384350"/>
                </a:cubicBezTo>
                <a:cubicBezTo>
                  <a:pt x="345949" y="3188770"/>
                  <a:pt x="303404" y="2943660"/>
                  <a:pt x="129414" y="2359460"/>
                </a:cubicBezTo>
                <a:cubicBezTo>
                  <a:pt x="-44576" y="1775260"/>
                  <a:pt x="-79501" y="936425"/>
                  <a:pt x="255144" y="464620"/>
                </a:cubicBezTo>
                <a:cubicBezTo>
                  <a:pt x="589789" y="-7185"/>
                  <a:pt x="1013334" y="15675"/>
                  <a:pt x="1802004" y="435"/>
                </a:cubicBezTo>
                <a:cubicBezTo>
                  <a:pt x="2590674" y="-14805"/>
                  <a:pt x="3165349" y="375720"/>
                  <a:pt x="4199764" y="387150"/>
                </a:cubicBezTo>
                <a:cubicBezTo>
                  <a:pt x="5234179" y="398580"/>
                  <a:pt x="6153024" y="21390"/>
                  <a:pt x="6974714" y="58220"/>
                </a:cubicBezTo>
                <a:cubicBezTo>
                  <a:pt x="7796404" y="95050"/>
                  <a:pt x="7983729" y="143310"/>
                  <a:pt x="8308849" y="570665"/>
                </a:cubicBezTo>
                <a:cubicBezTo>
                  <a:pt x="8633969" y="998020"/>
                  <a:pt x="8722869" y="1649530"/>
                  <a:pt x="8599044" y="2194995"/>
                </a:cubicBezTo>
                <a:cubicBezTo>
                  <a:pt x="8475219" y="2740460"/>
                  <a:pt x="8260589" y="3067485"/>
                  <a:pt x="7690359" y="3297355"/>
                </a:cubicBezTo>
                <a:cubicBezTo>
                  <a:pt x="7120129" y="3527225"/>
                  <a:pt x="6479414" y="3337995"/>
                  <a:pt x="5746624" y="3345615"/>
                </a:cubicBezTo>
                <a:cubicBezTo>
                  <a:pt x="5013834" y="3353235"/>
                  <a:pt x="4950334" y="3328470"/>
                  <a:pt x="4025774" y="3336090"/>
                </a:cubicBezTo>
                <a:close/>
              </a:path>
            </a:pathLst>
          </a:custGeom>
          <a:solidFill>
            <a:schemeClr val="bg1"/>
          </a:solidFill>
          <a:ln w="1905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pic>
        <p:nvPicPr>
          <p:cNvPr id="28" name="图片 2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H="1">
            <a:off x="7724605" y="2314347"/>
            <a:ext cx="2705876" cy="3169422"/>
          </a:xfrm>
          <a:prstGeom prst="rect">
            <a:avLst/>
          </a:prstGeom>
        </p:spPr>
      </p:pic>
      <p:pic>
        <p:nvPicPr>
          <p:cNvPr id="30" name="图片 29"/>
          <p:cNvPicPr>
            <a:picLocks noChangeAspect="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1109345" y="1064895"/>
            <a:ext cx="2178050" cy="2035810"/>
          </a:xfrm>
          <a:prstGeom prst="rect">
            <a:avLst/>
          </a:prstGeom>
        </p:spPr>
      </p:pic>
      <p:pic>
        <p:nvPicPr>
          <p:cNvPr id="2" name="Picture 1">
            <a:extLst>
              <a:ext uri="{FF2B5EF4-FFF2-40B4-BE49-F238E27FC236}">
                <a16:creationId xmlns:a16="http://schemas.microsoft.com/office/drawing/2014/main" id="{7E022706-E899-4251-A467-293151E742AD}"/>
              </a:ext>
            </a:extLst>
          </p:cNvPr>
          <p:cNvPicPr>
            <a:picLocks noChangeAspect="1"/>
          </p:cNvPicPr>
          <p:nvPr/>
        </p:nvPicPr>
        <p:blipFill>
          <a:blip r:embed="rId5"/>
          <a:stretch>
            <a:fillRect/>
          </a:stretch>
        </p:blipFill>
        <p:spPr>
          <a:xfrm>
            <a:off x="2008324" y="2593395"/>
            <a:ext cx="7108552" cy="1652159"/>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ED56E1AE-343F-4635-A441-2EE7A9AE8E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00" y="4514850"/>
            <a:ext cx="2343150" cy="23431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strVal val="#ppt_w*0.70"/>
                                          </p:val>
                                        </p:tav>
                                        <p:tav tm="100000">
                                          <p:val>
                                            <p:strVal val="#ppt_w"/>
                                          </p:val>
                                        </p:tav>
                                      </p:tavLst>
                                    </p:anim>
                                    <p:anim calcmode="lin" valueType="num">
                                      <p:cBhvr>
                                        <p:cTn id="8" dur="1000" fill="hold"/>
                                        <p:tgtEl>
                                          <p:spTgt spid="28"/>
                                        </p:tgtEl>
                                        <p:attrNameLst>
                                          <p:attrName>ppt_h</p:attrName>
                                        </p:attrNameLst>
                                      </p:cBhvr>
                                      <p:tavLst>
                                        <p:tav tm="0">
                                          <p:val>
                                            <p:strVal val="#ppt_h"/>
                                          </p:val>
                                        </p:tav>
                                        <p:tav tm="100000">
                                          <p:val>
                                            <p:strVal val="#ppt_h"/>
                                          </p:val>
                                        </p:tav>
                                      </p:tavLst>
                                    </p:anim>
                                    <p:animEffect transition="in" filter="fade">
                                      <p:cBhvr>
                                        <p:cTn id="9" dur="1000"/>
                                        <p:tgtEl>
                                          <p:spTgt spid="28"/>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2b2181ee0ddf3198d036ec9f3094f086.png">
            <a:extLst>
              <a:ext uri="{FF2B5EF4-FFF2-40B4-BE49-F238E27FC236}">
                <a16:creationId xmlns:a16="http://schemas.microsoft.com/office/drawing/2014/main" id="{2F5BE5BA-E4A7-42CA-A9F7-594BF186F546}"/>
              </a:ext>
            </a:extLst>
          </p:cNvPr>
          <p:cNvPicPr>
            <a:picLocks noChangeAspect="1"/>
          </p:cNvPicPr>
          <p:nvPr/>
        </p:nvPicPr>
        <p:blipFill>
          <a:blip r:embed="rId5" cstate="print"/>
          <a:stretch>
            <a:fillRect/>
          </a:stretch>
        </p:blipFill>
        <p:spPr>
          <a:xfrm flipH="1">
            <a:off x="9144000" y="3048000"/>
            <a:ext cx="3048000" cy="3810000"/>
          </a:xfrm>
          <a:prstGeom prst="rect">
            <a:avLst/>
          </a:prstGeom>
        </p:spPr>
      </p:pic>
      <p:pic>
        <p:nvPicPr>
          <p:cNvPr id="37" name="Picture 36" descr="2b2181ee0ddf3198d036ec9f3094f086.png">
            <a:extLst>
              <a:ext uri="{FF2B5EF4-FFF2-40B4-BE49-F238E27FC236}">
                <a16:creationId xmlns:a16="http://schemas.microsoft.com/office/drawing/2014/main" id="{DFE2173D-AD17-4998-BFB9-D30D3A08B8D2}"/>
              </a:ext>
            </a:extLst>
          </p:cNvPr>
          <p:cNvPicPr>
            <a:picLocks noChangeAspect="1"/>
          </p:cNvPicPr>
          <p:nvPr/>
        </p:nvPicPr>
        <p:blipFill>
          <a:blip r:embed="rId6" cstate="print"/>
          <a:stretch>
            <a:fillRect/>
          </a:stretch>
        </p:blipFill>
        <p:spPr>
          <a:xfrm>
            <a:off x="0" y="3048000"/>
            <a:ext cx="2985589" cy="3810000"/>
          </a:xfrm>
          <a:prstGeom prst="rect">
            <a:avLst/>
          </a:prstGeom>
        </p:spPr>
      </p:pic>
      <p:pic>
        <p:nvPicPr>
          <p:cNvPr id="38" name="Picture 37" descr="ae22ebc57a38542b1b8a66c597ea7458.png">
            <a:extLst>
              <a:ext uri="{FF2B5EF4-FFF2-40B4-BE49-F238E27FC236}">
                <a16:creationId xmlns:a16="http://schemas.microsoft.com/office/drawing/2014/main" id="{09E92317-B5FC-40FE-81B7-2D7FA9C69C33}"/>
              </a:ext>
            </a:extLst>
          </p:cNvPr>
          <p:cNvPicPr>
            <a:picLocks noChangeAspect="1"/>
          </p:cNvPicPr>
          <p:nvPr/>
        </p:nvPicPr>
        <p:blipFill>
          <a:blip r:embed="rId7" cstate="print"/>
          <a:stretch>
            <a:fillRect/>
          </a:stretch>
        </p:blipFill>
        <p:spPr>
          <a:xfrm>
            <a:off x="1524000" y="1219200"/>
            <a:ext cx="9144000" cy="6858000"/>
          </a:xfrm>
          <a:prstGeom prst="rect">
            <a:avLst/>
          </a:prstGeom>
        </p:spPr>
      </p:pic>
      <p:pic>
        <p:nvPicPr>
          <p:cNvPr id="39" name="Picture 38" descr="5631c7a98ca2287e2d680a324b15e383.png">
            <a:extLst>
              <a:ext uri="{FF2B5EF4-FFF2-40B4-BE49-F238E27FC236}">
                <a16:creationId xmlns:a16="http://schemas.microsoft.com/office/drawing/2014/main" id="{0EA8D3D8-50B3-4F8D-BB81-5CC881DFB51F}"/>
              </a:ext>
            </a:extLst>
          </p:cNvPr>
          <p:cNvPicPr>
            <a:picLocks noChangeAspect="1"/>
          </p:cNvPicPr>
          <p:nvPr/>
        </p:nvPicPr>
        <p:blipFill>
          <a:blip r:embed="rId8" cstate="print"/>
          <a:stretch>
            <a:fillRect/>
          </a:stretch>
        </p:blipFill>
        <p:spPr>
          <a:xfrm>
            <a:off x="5181600" y="990603"/>
            <a:ext cx="1625600" cy="1823329"/>
          </a:xfrm>
          <a:prstGeom prst="rect">
            <a:avLst/>
          </a:prstGeom>
        </p:spPr>
      </p:pic>
      <p:pic>
        <p:nvPicPr>
          <p:cNvPr id="40" name="Picture 39" descr="fe1747c4d7e277ba1ee4105e3bc7af1c.png">
            <a:extLst>
              <a:ext uri="{FF2B5EF4-FFF2-40B4-BE49-F238E27FC236}">
                <a16:creationId xmlns:a16="http://schemas.microsoft.com/office/drawing/2014/main" id="{E00F5113-E429-45EF-ADFD-21ABBAE42773}"/>
              </a:ext>
            </a:extLst>
          </p:cNvPr>
          <p:cNvPicPr>
            <a:picLocks noChangeAspect="1"/>
          </p:cNvPicPr>
          <p:nvPr/>
        </p:nvPicPr>
        <p:blipFill>
          <a:blip r:embed="rId9" cstate="print"/>
          <a:stretch>
            <a:fillRect/>
          </a:stretch>
        </p:blipFill>
        <p:spPr>
          <a:xfrm>
            <a:off x="3657600" y="1905000"/>
            <a:ext cx="2438400" cy="1981200"/>
          </a:xfrm>
          <a:prstGeom prst="rect">
            <a:avLst/>
          </a:prstGeom>
        </p:spPr>
      </p:pic>
      <p:pic>
        <p:nvPicPr>
          <p:cNvPr id="41" name="Picture 40" descr="f5c2a31645fd10a7bfb7180ae764b33e.png">
            <a:extLst>
              <a:ext uri="{FF2B5EF4-FFF2-40B4-BE49-F238E27FC236}">
                <a16:creationId xmlns:a16="http://schemas.microsoft.com/office/drawing/2014/main" id="{62EB8A5B-DBEF-48EB-BABE-5CF31F5E781F}"/>
              </a:ext>
            </a:extLst>
          </p:cNvPr>
          <p:cNvPicPr>
            <a:picLocks noChangeAspect="1"/>
          </p:cNvPicPr>
          <p:nvPr/>
        </p:nvPicPr>
        <p:blipFill>
          <a:blip r:embed="rId10" cstate="print"/>
          <a:stretch>
            <a:fillRect/>
          </a:stretch>
        </p:blipFill>
        <p:spPr>
          <a:xfrm>
            <a:off x="6197600" y="2286003"/>
            <a:ext cx="1930400" cy="1120153"/>
          </a:xfrm>
          <a:prstGeom prst="rect">
            <a:avLst/>
          </a:prstGeom>
        </p:spPr>
      </p:pic>
      <p:pic>
        <p:nvPicPr>
          <p:cNvPr id="42" name="Picture 41" descr="a0f932e5084a2d27268758dfe1be070a.png">
            <a:extLst>
              <a:ext uri="{FF2B5EF4-FFF2-40B4-BE49-F238E27FC236}">
                <a16:creationId xmlns:a16="http://schemas.microsoft.com/office/drawing/2014/main" id="{336D86FD-68DE-4590-9BD4-011F106A8B30}"/>
              </a:ext>
            </a:extLst>
          </p:cNvPr>
          <p:cNvPicPr>
            <a:picLocks noChangeAspect="1"/>
          </p:cNvPicPr>
          <p:nvPr/>
        </p:nvPicPr>
        <p:blipFill>
          <a:blip r:embed="rId11" cstate="print"/>
          <a:stretch>
            <a:fillRect/>
          </a:stretch>
        </p:blipFill>
        <p:spPr>
          <a:xfrm>
            <a:off x="3759200" y="3505203"/>
            <a:ext cx="1930400" cy="1295781"/>
          </a:xfrm>
          <a:prstGeom prst="rect">
            <a:avLst/>
          </a:prstGeom>
        </p:spPr>
      </p:pic>
      <p:pic>
        <p:nvPicPr>
          <p:cNvPr id="43" name="Picture 42" descr="bf30f7e2896d1260827521fda40d5ad6.png">
            <a:extLst>
              <a:ext uri="{FF2B5EF4-FFF2-40B4-BE49-F238E27FC236}">
                <a16:creationId xmlns:a16="http://schemas.microsoft.com/office/drawing/2014/main" id="{BF15E753-3630-4E33-8391-4566AB785A1A}"/>
              </a:ext>
            </a:extLst>
          </p:cNvPr>
          <p:cNvPicPr>
            <a:picLocks noChangeAspect="1"/>
          </p:cNvPicPr>
          <p:nvPr/>
        </p:nvPicPr>
        <p:blipFill>
          <a:blip r:embed="rId12" cstate="print"/>
          <a:stretch>
            <a:fillRect/>
          </a:stretch>
        </p:blipFill>
        <p:spPr>
          <a:xfrm>
            <a:off x="6096000" y="3276600"/>
            <a:ext cx="2133600" cy="1619702"/>
          </a:xfrm>
          <a:prstGeom prst="rect">
            <a:avLst/>
          </a:prstGeom>
        </p:spPr>
      </p:pic>
      <p:pic>
        <p:nvPicPr>
          <p:cNvPr id="44" name="Picture 43" descr="4341eebecc67e47aa570993296a53316.png">
            <a:extLst>
              <a:ext uri="{FF2B5EF4-FFF2-40B4-BE49-F238E27FC236}">
                <a16:creationId xmlns:a16="http://schemas.microsoft.com/office/drawing/2014/main" id="{58C16616-2F57-4EDF-8A17-7E9D25641399}"/>
              </a:ext>
            </a:extLst>
          </p:cNvPr>
          <p:cNvPicPr>
            <a:picLocks noChangeAspect="1"/>
          </p:cNvPicPr>
          <p:nvPr/>
        </p:nvPicPr>
        <p:blipFill>
          <a:blip r:embed="rId13" cstate="print"/>
          <a:stretch>
            <a:fillRect/>
          </a:stretch>
        </p:blipFill>
        <p:spPr>
          <a:xfrm>
            <a:off x="8128002" y="2514603"/>
            <a:ext cx="1119124" cy="1258385"/>
          </a:xfrm>
          <a:prstGeom prst="rect">
            <a:avLst/>
          </a:prstGeom>
        </p:spPr>
      </p:pic>
      <p:pic>
        <p:nvPicPr>
          <p:cNvPr id="45" name="Picture 44" descr="43b282e5574b9381f3f2c3655d492a4e.png">
            <a:hlinkClick r:id="rId14" action="ppaction://hlinksldjump"/>
            <a:extLst>
              <a:ext uri="{FF2B5EF4-FFF2-40B4-BE49-F238E27FC236}">
                <a16:creationId xmlns:a16="http://schemas.microsoft.com/office/drawing/2014/main" id="{78AC5BE0-D6A6-4256-91EE-04E147A73BD6}"/>
              </a:ext>
            </a:extLst>
          </p:cNvPr>
          <p:cNvPicPr>
            <a:picLocks noChangeAspect="1"/>
          </p:cNvPicPr>
          <p:nvPr/>
        </p:nvPicPr>
        <p:blipFill>
          <a:blip r:embed="rId15" cstate="print"/>
          <a:stretch>
            <a:fillRect/>
          </a:stretch>
        </p:blipFill>
        <p:spPr>
          <a:xfrm>
            <a:off x="7670800" y="114303"/>
            <a:ext cx="1320800" cy="990600"/>
          </a:xfrm>
          <a:prstGeom prst="rect">
            <a:avLst/>
          </a:prstGeom>
        </p:spPr>
      </p:pic>
      <p:pic>
        <p:nvPicPr>
          <p:cNvPr id="46" name="Picture 45" descr="43b282e5574b9381f3f2c3655d492a4e.png">
            <a:hlinkClick r:id="rId16" action="ppaction://hlinksldjump"/>
            <a:extLst>
              <a:ext uri="{FF2B5EF4-FFF2-40B4-BE49-F238E27FC236}">
                <a16:creationId xmlns:a16="http://schemas.microsoft.com/office/drawing/2014/main" id="{CDEDD37E-247E-4998-BD9B-D090C661D326}"/>
              </a:ext>
            </a:extLst>
          </p:cNvPr>
          <p:cNvPicPr>
            <a:picLocks noChangeAspect="1"/>
          </p:cNvPicPr>
          <p:nvPr/>
        </p:nvPicPr>
        <p:blipFill>
          <a:blip r:embed="rId15" cstate="print"/>
          <a:stretch>
            <a:fillRect/>
          </a:stretch>
        </p:blipFill>
        <p:spPr>
          <a:xfrm>
            <a:off x="9424489" y="114303"/>
            <a:ext cx="1320800" cy="990600"/>
          </a:xfrm>
          <a:prstGeom prst="rect">
            <a:avLst/>
          </a:prstGeom>
        </p:spPr>
      </p:pic>
      <p:pic>
        <p:nvPicPr>
          <p:cNvPr id="47" name="Picture 46" descr="43b282e5574b9381f3f2c3655d492a4e.png">
            <a:hlinkClick r:id="rId17" action="ppaction://hlinksldjump"/>
            <a:extLst>
              <a:ext uri="{FF2B5EF4-FFF2-40B4-BE49-F238E27FC236}">
                <a16:creationId xmlns:a16="http://schemas.microsoft.com/office/drawing/2014/main" id="{20FB4B2D-669C-4DB8-A15F-488EE40D6F26}"/>
              </a:ext>
            </a:extLst>
          </p:cNvPr>
          <p:cNvPicPr>
            <a:picLocks noChangeAspect="1"/>
          </p:cNvPicPr>
          <p:nvPr/>
        </p:nvPicPr>
        <p:blipFill>
          <a:blip r:embed="rId15" cstate="print"/>
          <a:stretch>
            <a:fillRect/>
          </a:stretch>
        </p:blipFill>
        <p:spPr>
          <a:xfrm>
            <a:off x="10745289" y="114303"/>
            <a:ext cx="1320800" cy="990600"/>
          </a:xfrm>
          <a:prstGeom prst="rect">
            <a:avLst/>
          </a:prstGeom>
        </p:spPr>
      </p:pic>
      <p:pic>
        <p:nvPicPr>
          <p:cNvPr id="51" name="Picture 2">
            <a:hlinkClick r:id="" action="ppaction://noaction"/>
            <a:extLst>
              <a:ext uri="{FF2B5EF4-FFF2-40B4-BE49-F238E27FC236}">
                <a16:creationId xmlns:a16="http://schemas.microsoft.com/office/drawing/2014/main" id="{77D4C738-7709-444A-A0FE-768F14C816FF}"/>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25487" y="1902267"/>
            <a:ext cx="5108575" cy="510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Tieng-tinh-tinh-www_nhacchuongvui_com">
            <a:hlinkClick r:id="" action="ppaction://media"/>
            <a:extLst>
              <a:ext uri="{FF2B5EF4-FFF2-40B4-BE49-F238E27FC236}">
                <a16:creationId xmlns:a16="http://schemas.microsoft.com/office/drawing/2014/main" id="{8570F3D9-E1F6-46A0-84FA-79CBBE1E864A}"/>
              </a:ext>
            </a:extLst>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1040331" y="6316135"/>
            <a:ext cx="541867" cy="541867"/>
          </a:xfrm>
          <a:prstGeom prst="rect">
            <a:avLst/>
          </a:prstGeom>
        </p:spPr>
      </p:pic>
      <p:pic>
        <p:nvPicPr>
          <p:cNvPr id="53" name="Tieng-tinh-tinh-www_nhacchuongvui_com">
            <a:hlinkClick r:id="" action="ppaction://media"/>
            <a:extLst>
              <a:ext uri="{FF2B5EF4-FFF2-40B4-BE49-F238E27FC236}">
                <a16:creationId xmlns:a16="http://schemas.microsoft.com/office/drawing/2014/main" id="{E6662BE1-CD8B-4A37-A1BB-889CA9BD287E}"/>
              </a:ext>
            </a:extLst>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459846" y="4191645"/>
            <a:ext cx="541867" cy="1685752"/>
          </a:xfrm>
          <a:prstGeom prst="rect">
            <a:avLst/>
          </a:prstGeom>
        </p:spPr>
      </p:pic>
      <p:pic>
        <p:nvPicPr>
          <p:cNvPr id="54" name="Tieng-tinh-tinh-www_nhacchuongvui_com">
            <a:hlinkClick r:id="" action="ppaction://media"/>
            <a:extLst>
              <a:ext uri="{FF2B5EF4-FFF2-40B4-BE49-F238E27FC236}">
                <a16:creationId xmlns:a16="http://schemas.microsoft.com/office/drawing/2014/main" id="{708F38E7-F577-4A32-AAB0-12D5464291DA}"/>
              </a:ext>
            </a:extLst>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1267354" y="2813932"/>
            <a:ext cx="541867" cy="1685752"/>
          </a:xfrm>
          <a:prstGeom prst="rect">
            <a:avLst/>
          </a:prstGeom>
        </p:spPr>
      </p:pic>
      <p:pic>
        <p:nvPicPr>
          <p:cNvPr id="3" name="Picture 2">
            <a:extLst>
              <a:ext uri="{FF2B5EF4-FFF2-40B4-BE49-F238E27FC236}">
                <a16:creationId xmlns:a16="http://schemas.microsoft.com/office/drawing/2014/main" id="{B2CE2672-20F3-4B65-AE32-7875D2F557B8}"/>
              </a:ext>
            </a:extLst>
          </p:cNvPr>
          <p:cNvPicPr>
            <a:picLocks noChangeAspect="1"/>
          </p:cNvPicPr>
          <p:nvPr/>
        </p:nvPicPr>
        <p:blipFill>
          <a:blip r:embed="rId20"/>
          <a:stretch>
            <a:fillRect/>
          </a:stretch>
        </p:blipFill>
        <p:spPr>
          <a:xfrm>
            <a:off x="-208006" y="-239719"/>
            <a:ext cx="8321761" cy="1603387"/>
          </a:xfrm>
          <a:prstGeom prst="rect">
            <a:avLst/>
          </a:prstGeom>
        </p:spPr>
      </p:pic>
    </p:spTree>
    <p:extLst>
      <p:ext uri="{BB962C8B-B14F-4D97-AF65-F5344CB8AC3E}">
        <p14:creationId xmlns:p14="http://schemas.microsoft.com/office/powerpoint/2010/main" val="20779611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 fill="hold" display="0">
                  <p:stCondLst>
                    <p:cond delay="indefinite"/>
                  </p:stCondLst>
                  <p:endCondLst>
                    <p:cond evt="onStopAudio" delay="0">
                      <p:tgtEl>
                        <p:sldTgt/>
                      </p:tgtEl>
                    </p:cond>
                  </p:endCondLst>
                </p:cTn>
                <p:tgtEl>
                  <p:spTgt spid="52"/>
                </p:tgtEl>
              </p:cMediaNode>
            </p:audio>
            <p:seq concurrent="1" nextAc="seek">
              <p:cTn id="9" restart="whenNotActive" fill="hold" evtFilter="cancelBubble" nodeType="interactiveSeq">
                <p:stCondLst>
                  <p:cond evt="onClick" delay="0">
                    <p:tgtEl>
                      <p:spTgt spid="45"/>
                    </p:tgtEl>
                  </p:cond>
                </p:stCondLst>
                <p:endSync evt="end" delay="0">
                  <p:rtn val="all"/>
                </p:endSync>
                <p:childTnLst>
                  <p:par>
                    <p:cTn id="10" fill="hold">
                      <p:stCondLst>
                        <p:cond delay="0"/>
                      </p:stCondLst>
                      <p:childTnLst>
                        <p:par>
                          <p:cTn id="11" fill="hold">
                            <p:stCondLst>
                              <p:cond delay="0"/>
                            </p:stCondLst>
                            <p:childTnLst>
                              <p:par>
                                <p:cTn id="12" presetID="6" presetClass="entr" presetSubtype="16" fill="hold"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circle(in)">
                                      <p:cBhvr>
                                        <p:cTn id="14" dur="2000"/>
                                        <p:tgtEl>
                                          <p:spTgt spid="40"/>
                                        </p:tgtEl>
                                      </p:cBhvr>
                                    </p:animEffect>
                                  </p:childTnLst>
                                </p:cTn>
                              </p:par>
                            </p:childTnLst>
                          </p:cTn>
                        </p:par>
                        <p:par>
                          <p:cTn id="15" fill="hold">
                            <p:stCondLst>
                              <p:cond delay="2000"/>
                            </p:stCondLst>
                            <p:childTnLst>
                              <p:par>
                                <p:cTn id="16" presetID="1" presetClass="mediacall" presetSubtype="0" fill="hold" nodeType="afterEffect">
                                  <p:stCondLst>
                                    <p:cond delay="0"/>
                                  </p:stCondLst>
                                  <p:childTnLst>
                                    <p:cmd type="call" cmd="playFrom(0.0)">
                                      <p:cBhvr>
                                        <p:cTn id="17" dur="3448" fill="hold"/>
                                        <p:tgtEl>
                                          <p:spTgt spid="52"/>
                                        </p:tgtEl>
                                      </p:cBhvr>
                                    </p:cmd>
                                  </p:childTnLst>
                                </p:cTn>
                              </p:par>
                            </p:childTnLst>
                          </p:cTn>
                        </p:par>
                      </p:childTnLst>
                    </p:cTn>
                  </p:par>
                </p:childTnLst>
              </p:cTn>
              <p:nextCondLst>
                <p:cond evt="onClick" delay="0">
                  <p:tgtEl>
                    <p:spTgt spid="45"/>
                  </p:tgtEl>
                </p:cond>
              </p:nextCondLst>
            </p:seq>
            <p:audio>
              <p:cMediaNode vol="80000">
                <p:cTn id="18" fill="hold" display="0">
                  <p:stCondLst>
                    <p:cond delay="indefinite"/>
                  </p:stCondLst>
                  <p:endCondLst>
                    <p:cond evt="onStopAudio" delay="0">
                      <p:tgtEl>
                        <p:sldTgt/>
                      </p:tgtEl>
                    </p:cond>
                  </p:endCondLst>
                </p:cTn>
                <p:tgtEl>
                  <p:spTgt spid="53"/>
                </p:tgtEl>
              </p:cMediaNode>
            </p:audio>
            <p:seq concurrent="1" nextAc="seek">
              <p:cTn id="19" restart="whenNotActive" fill="hold" evtFilter="cancelBubble" nodeType="interactiveSeq">
                <p:stCondLst>
                  <p:cond evt="onClick" delay="0">
                    <p:tgtEl>
                      <p:spTgt spid="46"/>
                    </p:tgtEl>
                  </p:cond>
                </p:stCondLst>
                <p:endSync evt="end" delay="0">
                  <p:rtn val="all"/>
                </p:endSync>
                <p:childTnLst>
                  <p:par>
                    <p:cTn id="20" fill="hold">
                      <p:stCondLst>
                        <p:cond delay="0"/>
                      </p:stCondLst>
                      <p:childTnLst>
                        <p:par>
                          <p:cTn id="21" fill="hold">
                            <p:stCondLst>
                              <p:cond delay="0"/>
                            </p:stCondLst>
                            <p:childTnLst>
                              <p:par>
                                <p:cTn id="22" presetID="6" presetClass="entr" presetSubtype="16" fill="hold"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circle(in)">
                                      <p:cBhvr>
                                        <p:cTn id="24" dur="2000"/>
                                        <p:tgtEl>
                                          <p:spTgt spid="42"/>
                                        </p:tgtEl>
                                      </p:cBhvr>
                                    </p:animEffect>
                                  </p:childTnLst>
                                </p:cTn>
                              </p:par>
                            </p:childTnLst>
                          </p:cTn>
                        </p:par>
                        <p:par>
                          <p:cTn id="25" fill="hold">
                            <p:stCondLst>
                              <p:cond delay="2000"/>
                            </p:stCondLst>
                            <p:childTnLst>
                              <p:par>
                                <p:cTn id="26" presetID="1" presetClass="mediacall" presetSubtype="0" fill="hold" nodeType="afterEffect">
                                  <p:stCondLst>
                                    <p:cond delay="0"/>
                                  </p:stCondLst>
                                  <p:childTnLst>
                                    <p:cmd type="call" cmd="playFrom(0.0)">
                                      <p:cBhvr>
                                        <p:cTn id="27" dur="3448" fill="hold"/>
                                        <p:tgtEl>
                                          <p:spTgt spid="54"/>
                                        </p:tgtEl>
                                      </p:cBhvr>
                                    </p:cmd>
                                  </p:childTnLst>
                                </p:cTn>
                              </p:par>
                            </p:childTnLst>
                          </p:cTn>
                        </p:par>
                      </p:childTnLst>
                    </p:cTn>
                  </p:par>
                </p:childTnLst>
              </p:cTn>
              <p:nextCondLst>
                <p:cond evt="onClick" delay="0">
                  <p:tgtEl>
                    <p:spTgt spid="46"/>
                  </p:tgtEl>
                </p:cond>
              </p:nextCondLst>
            </p:seq>
            <p:audio>
              <p:cMediaNode vol="80000">
                <p:cTn id="28" fill="hold" display="0">
                  <p:stCondLst>
                    <p:cond delay="indefinite"/>
                  </p:stCondLst>
                  <p:endCondLst>
                    <p:cond evt="onStopAudio" delay="0">
                      <p:tgtEl>
                        <p:sldTgt/>
                      </p:tgtEl>
                    </p:cond>
                  </p:endCondLst>
                </p:cTn>
                <p:tgtEl>
                  <p:spTgt spid="54"/>
                </p:tgtEl>
              </p:cMediaNode>
            </p:audio>
            <p:seq concurrent="1" nextAc="seek">
              <p:cTn id="29" restart="whenNotActive" fill="hold" evtFilter="cancelBubble" nodeType="interactiveSeq">
                <p:stCondLst>
                  <p:cond evt="onClick" delay="0">
                    <p:tgtEl>
                      <p:spTgt spid="47"/>
                    </p:tgtEl>
                  </p:cond>
                </p:stCondLst>
                <p:endSync evt="end" delay="0">
                  <p:rtn val="all"/>
                </p:endSync>
                <p:childTnLst>
                  <p:par>
                    <p:cTn id="30" fill="hold">
                      <p:stCondLst>
                        <p:cond delay="0"/>
                      </p:stCondLst>
                      <p:childTnLst>
                        <p:par>
                          <p:cTn id="31" fill="hold">
                            <p:stCondLst>
                              <p:cond delay="0"/>
                            </p:stCondLst>
                            <p:childTnLst>
                              <p:par>
                                <p:cTn id="32" presetID="6" presetClass="entr" presetSubtype="16" fill="hold"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circle(in)">
                                      <p:cBhvr>
                                        <p:cTn id="34" dur="2000"/>
                                        <p:tgtEl>
                                          <p:spTgt spid="43"/>
                                        </p:tgtEl>
                                      </p:cBhvr>
                                    </p:animEffect>
                                  </p:childTnLst>
                                </p:cTn>
                              </p:par>
                            </p:childTnLst>
                          </p:cTn>
                        </p:par>
                        <p:par>
                          <p:cTn id="35" fill="hold">
                            <p:stCondLst>
                              <p:cond delay="2000"/>
                            </p:stCondLst>
                            <p:childTnLst>
                              <p:par>
                                <p:cTn id="36" presetID="1" presetClass="mediacall" presetSubtype="0" fill="hold" nodeType="afterEffect">
                                  <p:stCondLst>
                                    <p:cond delay="0"/>
                                  </p:stCondLst>
                                  <p:childTnLst>
                                    <p:cmd type="call" cmd="playFrom(0.0)">
                                      <p:cBhvr>
                                        <p:cTn id="37" dur="3448" fill="hold"/>
                                        <p:tgtEl>
                                          <p:spTgt spid="53"/>
                                        </p:tgtEl>
                                      </p:cBhvr>
                                    </p:cmd>
                                  </p:childTnLst>
                                </p:cTn>
                              </p:par>
                            </p:childTnLst>
                          </p:cTn>
                        </p:par>
                      </p:childTnLst>
                    </p:cTn>
                  </p:par>
                </p:childTnLst>
              </p:cTn>
              <p:nextCondLst>
                <p:cond evt="onClick" delay="0">
                  <p:tgtEl>
                    <p:spTgt spid="47"/>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6A048-333E-45EE-BF6C-0FD0E7761B8C}"/>
              </a:ext>
            </a:extLst>
          </p:cNvPr>
          <p:cNvSpPr>
            <a:spLocks noGrp="1"/>
          </p:cNvSpPr>
          <p:nvPr>
            <p:ph type="title"/>
          </p:nvPr>
        </p:nvSpPr>
        <p:spPr/>
        <p:txBody>
          <a:bodyPr/>
          <a:lstStyle/>
          <a:p>
            <a:endParaRPr lang="en-US">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B18D5A84-6679-4780-AB62-DA5FBAEDF02F}"/>
              </a:ext>
            </a:extLst>
          </p:cNvPr>
          <p:cNvGrpSpPr/>
          <p:nvPr/>
        </p:nvGrpSpPr>
        <p:grpSpPr>
          <a:xfrm>
            <a:off x="6479694" y="2365804"/>
            <a:ext cx="5632627" cy="1288256"/>
            <a:chOff x="311419" y="3516443"/>
            <a:chExt cx="4224470" cy="966192"/>
          </a:xfrm>
        </p:grpSpPr>
        <p:grpSp>
          <p:nvGrpSpPr>
            <p:cNvPr id="4" name="Group 3">
              <a:extLst>
                <a:ext uri="{FF2B5EF4-FFF2-40B4-BE49-F238E27FC236}">
                  <a16:creationId xmlns:a16="http://schemas.microsoft.com/office/drawing/2014/main" id="{53FED11B-1B92-4B00-9B32-56F8F52DF2CF}"/>
                </a:ext>
              </a:extLst>
            </p:cNvPr>
            <p:cNvGrpSpPr/>
            <p:nvPr/>
          </p:nvGrpSpPr>
          <p:grpSpPr>
            <a:xfrm>
              <a:off x="619802" y="3516443"/>
              <a:ext cx="3916087" cy="966192"/>
              <a:chOff x="129540" y="128016"/>
              <a:chExt cx="11932920" cy="1710781"/>
            </a:xfrm>
          </p:grpSpPr>
          <p:sp>
            <p:nvSpPr>
              <p:cNvPr id="10" name="Rectangle 9">
                <a:extLst>
                  <a:ext uri="{FF2B5EF4-FFF2-40B4-BE49-F238E27FC236}">
                    <a16:creationId xmlns:a16="http://schemas.microsoft.com/office/drawing/2014/main" id="{411559F9-75C2-48F5-8134-28BC1A9CB220}"/>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rPr>
                  <a:t>*</a:t>
                </a:r>
              </a:p>
            </p:txBody>
          </p:sp>
          <p:sp>
            <p:nvSpPr>
              <p:cNvPr id="11" name="TextBox 10">
                <a:extLst>
                  <a:ext uri="{FF2B5EF4-FFF2-40B4-BE49-F238E27FC236}">
                    <a16:creationId xmlns:a16="http://schemas.microsoft.com/office/drawing/2014/main" id="{7779446A-46FF-412A-9A0C-839C92CD1ACD}"/>
                  </a:ext>
                </a:extLst>
              </p:cNvPr>
              <p:cNvSpPr txBox="1"/>
              <p:nvPr/>
            </p:nvSpPr>
            <p:spPr>
              <a:xfrm>
                <a:off x="2972845" y="389223"/>
                <a:ext cx="7566293" cy="1226166"/>
              </a:xfrm>
              <a:prstGeom prst="rect">
                <a:avLst/>
              </a:prstGeom>
              <a:noFill/>
            </p:spPr>
            <p:txBody>
              <a:bodyPr wrap="square">
                <a:spAutoFit/>
              </a:bodyPr>
              <a:lstStyle/>
              <a:p>
                <a:pPr marL="0" marR="0" lvl="0" indent="0" algn="l" defTabSz="1219170" rtl="0" eaLnBrk="1" fontAlgn="auto" latinLnBrk="0" hangingPunct="1">
                  <a:lnSpc>
                    <a:spcPct val="100000"/>
                  </a:lnSpc>
                  <a:spcBef>
                    <a:spcPct val="50000"/>
                  </a:spcBef>
                  <a:spcAft>
                    <a:spcPts val="0"/>
                  </a:spcAft>
                  <a:buClrTx/>
                  <a:buSzTx/>
                  <a:buFontTx/>
                  <a:buNone/>
                  <a:tabLst/>
                  <a:defRPr/>
                </a:pPr>
                <a:r>
                  <a:rPr lang="en-US" altLang="en-US" sz="5400" b="1" dirty="0" err="1">
                    <a:ln w="13462">
                      <a:solidFill>
                        <a:prstClr val="white"/>
                      </a:solidFill>
                      <a:prstDash val="solid"/>
                    </a:ln>
                    <a:solidFill>
                      <a:srgbClr val="43671B"/>
                    </a:solidFill>
                    <a:effectLst>
                      <a:outerShdw dist="38100" dir="2700000" algn="bl" rotWithShape="0">
                        <a:srgbClr val="5B9BD5"/>
                      </a:outerShdw>
                    </a:effectLst>
                    <a:latin typeface="Calibri" panose="020F0502020204030204" pitchFamily="34" charset="0"/>
                    <a:cs typeface="Calibri" panose="020F0502020204030204" pitchFamily="34" charset="0"/>
                    <a:sym typeface="Arial"/>
                  </a:rPr>
                  <a:t>Ăng</a:t>
                </a:r>
                <a:r>
                  <a:rPr lang="en-US" altLang="en-US" sz="5400" b="1" dirty="0">
                    <a:ln w="13462">
                      <a:solidFill>
                        <a:prstClr val="white"/>
                      </a:solidFill>
                      <a:prstDash val="solid"/>
                    </a:ln>
                    <a:solidFill>
                      <a:srgbClr val="43671B"/>
                    </a:solidFill>
                    <a:effectLst>
                      <a:outerShdw dist="38100" dir="2700000" algn="bl" rotWithShape="0">
                        <a:srgbClr val="5B9BD5"/>
                      </a:outerShdw>
                    </a:effectLst>
                    <a:latin typeface="Calibri" panose="020F0502020204030204" pitchFamily="34" charset="0"/>
                    <a:cs typeface="Calibri" panose="020F0502020204030204" pitchFamily="34" charset="0"/>
                    <a:sym typeface="Arial"/>
                  </a:rPr>
                  <a:t> ten</a:t>
                </a:r>
                <a:endPar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endParaRPr>
              </a:p>
            </p:txBody>
          </p:sp>
        </p:grpSp>
        <p:grpSp>
          <p:nvGrpSpPr>
            <p:cNvPr id="5" name="Group 4">
              <a:extLst>
                <a:ext uri="{FF2B5EF4-FFF2-40B4-BE49-F238E27FC236}">
                  <a16:creationId xmlns:a16="http://schemas.microsoft.com/office/drawing/2014/main" id="{FA7BF2C9-9887-4F8F-8833-50507E664EE8}"/>
                </a:ext>
              </a:extLst>
            </p:cNvPr>
            <p:cNvGrpSpPr/>
            <p:nvPr/>
          </p:nvGrpSpPr>
          <p:grpSpPr>
            <a:xfrm>
              <a:off x="311419" y="3516443"/>
              <a:ext cx="918025" cy="912332"/>
              <a:chOff x="314258" y="3228962"/>
              <a:chExt cx="1228335" cy="1224365"/>
            </a:xfrm>
          </p:grpSpPr>
          <p:grpSp>
            <p:nvGrpSpPr>
              <p:cNvPr id="6" name="Google Shape;3605;p43">
                <a:extLst>
                  <a:ext uri="{FF2B5EF4-FFF2-40B4-BE49-F238E27FC236}">
                    <a16:creationId xmlns:a16="http://schemas.microsoft.com/office/drawing/2014/main" id="{C1070A34-E473-41E6-9F8C-50D987334677}"/>
                  </a:ext>
                </a:extLst>
              </p:cNvPr>
              <p:cNvGrpSpPr/>
              <p:nvPr/>
            </p:nvGrpSpPr>
            <p:grpSpPr>
              <a:xfrm>
                <a:off x="314258" y="3228962"/>
                <a:ext cx="1228335" cy="1224365"/>
                <a:chOff x="3190585" y="1598925"/>
                <a:chExt cx="1225500" cy="1225500"/>
              </a:xfrm>
            </p:grpSpPr>
            <p:sp>
              <p:nvSpPr>
                <p:cNvPr id="8" name="Google Shape;3606;p43">
                  <a:extLst>
                    <a:ext uri="{FF2B5EF4-FFF2-40B4-BE49-F238E27FC236}">
                      <a16:creationId xmlns:a16="http://schemas.microsoft.com/office/drawing/2014/main" id="{75DD63D7-1A8F-441F-A5FA-0702F18A3BB1}"/>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9" name="Google Shape;3607;p43">
                  <a:extLst>
                    <a:ext uri="{FF2B5EF4-FFF2-40B4-BE49-F238E27FC236}">
                      <a16:creationId xmlns:a16="http://schemas.microsoft.com/office/drawing/2014/main" id="{2E674A0A-6463-4435-A77D-7A159A35A7D8}"/>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7" name="Picture 6">
                <a:extLst>
                  <a:ext uri="{FF2B5EF4-FFF2-40B4-BE49-F238E27FC236}">
                    <a16:creationId xmlns:a16="http://schemas.microsoft.com/office/drawing/2014/main" id="{511E8A64-0663-47EE-8EDA-A0F3E354CCF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048" t="-1048" r="31571" b="50944"/>
              <a:stretch/>
            </p:blipFill>
            <p:spPr>
              <a:xfrm>
                <a:off x="610075" y="3389084"/>
                <a:ext cx="858567" cy="927750"/>
              </a:xfrm>
              <a:prstGeom prst="rect">
                <a:avLst/>
              </a:prstGeom>
            </p:spPr>
          </p:pic>
        </p:grpSp>
      </p:grpSp>
      <p:grpSp>
        <p:nvGrpSpPr>
          <p:cNvPr id="21" name="Group 20">
            <a:extLst>
              <a:ext uri="{FF2B5EF4-FFF2-40B4-BE49-F238E27FC236}">
                <a16:creationId xmlns:a16="http://schemas.microsoft.com/office/drawing/2014/main" id="{E4751DF0-5EC8-4E37-8501-F765AE8790F0}"/>
              </a:ext>
            </a:extLst>
          </p:cNvPr>
          <p:cNvGrpSpPr/>
          <p:nvPr/>
        </p:nvGrpSpPr>
        <p:grpSpPr>
          <a:xfrm>
            <a:off x="352775" y="2353647"/>
            <a:ext cx="5659142" cy="1288258"/>
            <a:chOff x="264580" y="1765233"/>
            <a:chExt cx="4244357" cy="966193"/>
          </a:xfrm>
        </p:grpSpPr>
        <p:grpSp>
          <p:nvGrpSpPr>
            <p:cNvPr id="22" name="Group 21">
              <a:extLst>
                <a:ext uri="{FF2B5EF4-FFF2-40B4-BE49-F238E27FC236}">
                  <a16:creationId xmlns:a16="http://schemas.microsoft.com/office/drawing/2014/main" id="{056E0F3B-AEB3-4F26-9D15-6F662C4557E4}"/>
                </a:ext>
              </a:extLst>
            </p:cNvPr>
            <p:cNvGrpSpPr/>
            <p:nvPr/>
          </p:nvGrpSpPr>
          <p:grpSpPr>
            <a:xfrm>
              <a:off x="655913" y="1765233"/>
              <a:ext cx="3853024" cy="966193"/>
              <a:chOff x="129540" y="128016"/>
              <a:chExt cx="11961346" cy="1710781"/>
            </a:xfrm>
          </p:grpSpPr>
          <p:sp>
            <p:nvSpPr>
              <p:cNvPr id="28" name="Rectangle 27">
                <a:extLst>
                  <a:ext uri="{FF2B5EF4-FFF2-40B4-BE49-F238E27FC236}">
                    <a16:creationId xmlns:a16="http://schemas.microsoft.com/office/drawing/2014/main" id="{D9BF05D6-0DE4-4F40-A81A-3F21F344657A}"/>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rPr>
                  <a:t>*</a:t>
                </a:r>
              </a:p>
            </p:txBody>
          </p:sp>
          <p:sp>
            <p:nvSpPr>
              <p:cNvPr id="29" name="TextBox 28">
                <a:extLst>
                  <a:ext uri="{FF2B5EF4-FFF2-40B4-BE49-F238E27FC236}">
                    <a16:creationId xmlns:a16="http://schemas.microsoft.com/office/drawing/2014/main" id="{F89003D6-BA22-4103-A01D-9644316F69A8}"/>
                  </a:ext>
                </a:extLst>
              </p:cNvPr>
              <p:cNvSpPr txBox="1"/>
              <p:nvPr/>
            </p:nvSpPr>
            <p:spPr>
              <a:xfrm>
                <a:off x="1739536" y="328447"/>
                <a:ext cx="10351350" cy="1021802"/>
              </a:xfrm>
              <a:prstGeom prst="rect">
                <a:avLst/>
              </a:prstGeom>
              <a:noFill/>
            </p:spPr>
            <p:txBody>
              <a:bodyPr wrap="square">
                <a:spAutoFit/>
              </a:bodyPr>
              <a:lstStyle/>
              <a:p>
                <a:pPr marL="0" marR="0" lvl="0" indent="0" algn="l" defTabSz="1219170" rtl="0" eaLnBrk="1" fontAlgn="auto" latinLnBrk="0" hangingPunct="1">
                  <a:lnSpc>
                    <a:spcPct val="100000"/>
                  </a:lnSpc>
                  <a:spcBef>
                    <a:spcPct val="50000"/>
                  </a:spcBef>
                  <a:spcAft>
                    <a:spcPts val="0"/>
                  </a:spcAft>
                  <a:buClrTx/>
                  <a:buSzTx/>
                  <a:buFontTx/>
                  <a:buNone/>
                  <a:tabLst/>
                  <a:defRPr/>
                </a:pPr>
                <a:r>
                  <a:rPr kumimoji="0" lang="en-US" altLang="en-US" sz="4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Cáp</a:t>
                </a:r>
                <a:r>
                  <a:rPr kumimoji="0" lang="en-US" altLang="en-US" sz="4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 </a:t>
                </a:r>
                <a:r>
                  <a:rPr kumimoji="0" lang="en-US" altLang="en-US" sz="4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truyền</a:t>
                </a:r>
                <a:r>
                  <a:rPr kumimoji="0" lang="en-US" altLang="en-US" sz="4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 </a:t>
                </a:r>
                <a:r>
                  <a:rPr kumimoji="0" lang="en-US" altLang="en-US" sz="4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hình</a:t>
                </a:r>
                <a:endParaRPr kumimoji="0" lang="en-US" altLang="en-US" sz="4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endParaRPr>
              </a:p>
            </p:txBody>
          </p:sp>
        </p:grpSp>
        <p:grpSp>
          <p:nvGrpSpPr>
            <p:cNvPr id="23" name="Group 22">
              <a:extLst>
                <a:ext uri="{FF2B5EF4-FFF2-40B4-BE49-F238E27FC236}">
                  <a16:creationId xmlns:a16="http://schemas.microsoft.com/office/drawing/2014/main" id="{D2DDC5BC-9055-4A1B-A3E0-859247D6ECB9}"/>
                </a:ext>
              </a:extLst>
            </p:cNvPr>
            <p:cNvGrpSpPr/>
            <p:nvPr/>
          </p:nvGrpSpPr>
          <p:grpSpPr>
            <a:xfrm>
              <a:off x="264580" y="1783360"/>
              <a:ext cx="918025" cy="912332"/>
              <a:chOff x="223256" y="1570336"/>
              <a:chExt cx="1228335" cy="1224365"/>
            </a:xfrm>
          </p:grpSpPr>
          <p:grpSp>
            <p:nvGrpSpPr>
              <p:cNvPr id="24" name="Google Shape;3605;p43">
                <a:extLst>
                  <a:ext uri="{FF2B5EF4-FFF2-40B4-BE49-F238E27FC236}">
                    <a16:creationId xmlns:a16="http://schemas.microsoft.com/office/drawing/2014/main" id="{45C39719-363C-462A-93BE-5618965AF1C6}"/>
                  </a:ext>
                </a:extLst>
              </p:cNvPr>
              <p:cNvGrpSpPr/>
              <p:nvPr/>
            </p:nvGrpSpPr>
            <p:grpSpPr>
              <a:xfrm>
                <a:off x="223256" y="1570336"/>
                <a:ext cx="1228335" cy="1224365"/>
                <a:chOff x="3190585" y="1598925"/>
                <a:chExt cx="1225500" cy="1225500"/>
              </a:xfrm>
            </p:grpSpPr>
            <p:sp>
              <p:nvSpPr>
                <p:cNvPr id="26" name="Google Shape;3606;p43">
                  <a:extLst>
                    <a:ext uri="{FF2B5EF4-FFF2-40B4-BE49-F238E27FC236}">
                      <a16:creationId xmlns:a16="http://schemas.microsoft.com/office/drawing/2014/main" id="{52AB688E-C2FD-46E3-88D4-E3A9E6CD3352}"/>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27" name="Google Shape;3607;p43">
                  <a:extLst>
                    <a:ext uri="{FF2B5EF4-FFF2-40B4-BE49-F238E27FC236}">
                      <a16:creationId xmlns:a16="http://schemas.microsoft.com/office/drawing/2014/main" id="{A0026BE2-54DA-4CED-8983-D3C9298619C0}"/>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25" name="Picture 24">
                <a:extLst>
                  <a:ext uri="{FF2B5EF4-FFF2-40B4-BE49-F238E27FC236}">
                    <a16:creationId xmlns:a16="http://schemas.microsoft.com/office/drawing/2014/main" id="{0753A579-1B8C-49E3-A47B-DE6116829C0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991" r="64831" b="51887"/>
              <a:stretch/>
            </p:blipFill>
            <p:spPr>
              <a:xfrm>
                <a:off x="428425" y="1667516"/>
                <a:ext cx="807883" cy="947137"/>
              </a:xfrm>
              <a:prstGeom prst="rect">
                <a:avLst/>
              </a:prstGeom>
            </p:spPr>
          </p:pic>
        </p:grpSp>
      </p:grpSp>
      <p:grpSp>
        <p:nvGrpSpPr>
          <p:cNvPr id="30" name="Group 29">
            <a:extLst>
              <a:ext uri="{FF2B5EF4-FFF2-40B4-BE49-F238E27FC236}">
                <a16:creationId xmlns:a16="http://schemas.microsoft.com/office/drawing/2014/main" id="{2F11C284-E18A-4C5A-A384-50175A433E7E}"/>
              </a:ext>
            </a:extLst>
          </p:cNvPr>
          <p:cNvGrpSpPr/>
          <p:nvPr/>
        </p:nvGrpSpPr>
        <p:grpSpPr>
          <a:xfrm>
            <a:off x="3849485" y="4343823"/>
            <a:ext cx="6130673" cy="1317717"/>
            <a:chOff x="4739560" y="3494348"/>
            <a:chExt cx="4598005" cy="988288"/>
          </a:xfrm>
        </p:grpSpPr>
        <p:grpSp>
          <p:nvGrpSpPr>
            <p:cNvPr id="31" name="Group 30">
              <a:extLst>
                <a:ext uri="{FF2B5EF4-FFF2-40B4-BE49-F238E27FC236}">
                  <a16:creationId xmlns:a16="http://schemas.microsoft.com/office/drawing/2014/main" id="{D52D081D-939D-4052-9B51-F322C06AB792}"/>
                </a:ext>
              </a:extLst>
            </p:cNvPr>
            <p:cNvGrpSpPr/>
            <p:nvPr/>
          </p:nvGrpSpPr>
          <p:grpSpPr>
            <a:xfrm>
              <a:off x="5081287" y="3516443"/>
              <a:ext cx="4256278" cy="966193"/>
              <a:chOff x="129538" y="128016"/>
              <a:chExt cx="12784665" cy="1710781"/>
            </a:xfrm>
          </p:grpSpPr>
          <p:sp>
            <p:nvSpPr>
              <p:cNvPr id="37" name="Rectangle 36">
                <a:extLst>
                  <a:ext uri="{FF2B5EF4-FFF2-40B4-BE49-F238E27FC236}">
                    <a16:creationId xmlns:a16="http://schemas.microsoft.com/office/drawing/2014/main" id="{28A16E06-B44C-47BC-9E79-17089C431D22}"/>
                  </a:ext>
                </a:extLst>
              </p:cNvPr>
              <p:cNvSpPr/>
              <p:nvPr/>
            </p:nvSpPr>
            <p:spPr>
              <a:xfrm>
                <a:off x="129538" y="128016"/>
                <a:ext cx="12724151" cy="1710781"/>
              </a:xfrm>
              <a:custGeom>
                <a:avLst/>
                <a:gdLst>
                  <a:gd name="connsiteX0" fmla="*/ 0 w 12724151"/>
                  <a:gd name="connsiteY0" fmla="*/ 0 h 1710781"/>
                  <a:gd name="connsiteX1" fmla="*/ 12724151 w 12724151"/>
                  <a:gd name="connsiteY1" fmla="*/ 0 h 1710781"/>
                  <a:gd name="connsiteX2" fmla="*/ 12724151 w 12724151"/>
                  <a:gd name="connsiteY2" fmla="*/ 1710781 h 1710781"/>
                  <a:gd name="connsiteX3" fmla="*/ 0 w 12724151"/>
                  <a:gd name="connsiteY3" fmla="*/ 1710781 h 1710781"/>
                  <a:gd name="connsiteX4" fmla="*/ 0 w 12724151"/>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4151" h="1710781" fill="none" extrusionOk="0">
                    <a:moveTo>
                      <a:pt x="0" y="0"/>
                    </a:moveTo>
                    <a:cubicBezTo>
                      <a:pt x="3153360" y="-133017"/>
                      <a:pt x="6614138" y="-123057"/>
                      <a:pt x="12724151" y="0"/>
                    </a:cubicBezTo>
                    <a:cubicBezTo>
                      <a:pt x="12573086" y="306264"/>
                      <a:pt x="12727019" y="1228254"/>
                      <a:pt x="12724151" y="1710781"/>
                    </a:cubicBezTo>
                    <a:cubicBezTo>
                      <a:pt x="10380072" y="1708580"/>
                      <a:pt x="6182937" y="1581010"/>
                      <a:pt x="0" y="1710781"/>
                    </a:cubicBezTo>
                    <a:cubicBezTo>
                      <a:pt x="66034" y="1169151"/>
                      <a:pt x="34881" y="356270"/>
                      <a:pt x="0" y="0"/>
                    </a:cubicBezTo>
                    <a:close/>
                  </a:path>
                  <a:path w="12724151" h="1710781" stroke="0" extrusionOk="0">
                    <a:moveTo>
                      <a:pt x="0" y="0"/>
                    </a:moveTo>
                    <a:cubicBezTo>
                      <a:pt x="1947197" y="-157587"/>
                      <a:pt x="10534097" y="-63908"/>
                      <a:pt x="12724151" y="0"/>
                    </a:cubicBezTo>
                    <a:cubicBezTo>
                      <a:pt x="12681529" y="255585"/>
                      <a:pt x="12720488" y="1165646"/>
                      <a:pt x="12724151" y="1710781"/>
                    </a:cubicBezTo>
                    <a:cubicBezTo>
                      <a:pt x="10486062" y="1609783"/>
                      <a:pt x="2488645"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rPr>
                  <a:t>*</a:t>
                </a:r>
              </a:p>
            </p:txBody>
          </p:sp>
          <p:sp>
            <p:nvSpPr>
              <p:cNvPr id="38" name="TextBox 37">
                <a:extLst>
                  <a:ext uri="{FF2B5EF4-FFF2-40B4-BE49-F238E27FC236}">
                    <a16:creationId xmlns:a16="http://schemas.microsoft.com/office/drawing/2014/main" id="{1B622557-22C4-4816-82ED-B3FEB6200AE2}"/>
                  </a:ext>
                </a:extLst>
              </p:cNvPr>
              <p:cNvSpPr txBox="1"/>
              <p:nvPr/>
            </p:nvSpPr>
            <p:spPr>
              <a:xfrm>
                <a:off x="2221223" y="348987"/>
                <a:ext cx="10692980" cy="1226165"/>
              </a:xfrm>
              <a:prstGeom prst="rect">
                <a:avLst/>
              </a:prstGeom>
              <a:noFill/>
            </p:spPr>
            <p:txBody>
              <a:bodyPr wrap="square">
                <a:spAutoFit/>
              </a:bodyPr>
              <a:lstStyle/>
              <a:p>
                <a:pPr marL="0" marR="0" lvl="0" indent="0" algn="l" defTabSz="1219170" rtl="0" eaLnBrk="1" fontAlgn="auto" latinLnBrk="0" hangingPunct="1">
                  <a:lnSpc>
                    <a:spcPct val="100000"/>
                  </a:lnSpc>
                  <a:spcBef>
                    <a:spcPct val="50000"/>
                  </a:spcBef>
                  <a:spcAft>
                    <a:spcPts val="0"/>
                  </a:spcAft>
                  <a:buClrTx/>
                  <a:buSzTx/>
                  <a:buFontTx/>
                  <a:buNone/>
                  <a:tabLst/>
                  <a:defRPr/>
                </a:pPr>
                <a:r>
                  <a:rPr kumimoji="0" lang="en-US" altLang="en-US" sz="5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Cả</a:t>
                </a:r>
                <a:r>
                  <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 2 </a:t>
                </a:r>
                <a:r>
                  <a:rPr kumimoji="0" lang="en-US" altLang="en-US" sz="5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đáp</a:t>
                </a:r>
                <a:r>
                  <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 </a:t>
                </a:r>
                <a:r>
                  <a:rPr kumimoji="0" lang="en-US" altLang="en-US" sz="5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án</a:t>
                </a:r>
                <a:endPar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endParaRPr>
              </a:p>
            </p:txBody>
          </p:sp>
        </p:grpSp>
        <p:grpSp>
          <p:nvGrpSpPr>
            <p:cNvPr id="33" name="Google Shape;3605;p43">
              <a:extLst>
                <a:ext uri="{FF2B5EF4-FFF2-40B4-BE49-F238E27FC236}">
                  <a16:creationId xmlns:a16="http://schemas.microsoft.com/office/drawing/2014/main" id="{6F018CA5-A0C1-482C-8F75-8241483E75C6}"/>
                </a:ext>
              </a:extLst>
            </p:cNvPr>
            <p:cNvGrpSpPr/>
            <p:nvPr/>
          </p:nvGrpSpPr>
          <p:grpSpPr>
            <a:xfrm>
              <a:off x="4739560" y="3494348"/>
              <a:ext cx="1009385" cy="967608"/>
              <a:chOff x="3190585" y="1598925"/>
              <a:chExt cx="1225500" cy="1225500"/>
            </a:xfrm>
          </p:grpSpPr>
          <p:sp>
            <p:nvSpPr>
              <p:cNvPr id="35" name="Google Shape;3606;p43">
                <a:extLst>
                  <a:ext uri="{FF2B5EF4-FFF2-40B4-BE49-F238E27FC236}">
                    <a16:creationId xmlns:a16="http://schemas.microsoft.com/office/drawing/2014/main" id="{E55BA045-E477-4CBD-A336-889B8A508FF2}"/>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36" name="Google Shape;3607;p43">
                <a:extLst>
                  <a:ext uri="{FF2B5EF4-FFF2-40B4-BE49-F238E27FC236}">
                    <a16:creationId xmlns:a16="http://schemas.microsoft.com/office/drawing/2014/main" id="{53E5BFE3-5886-44EE-87B6-4EBDE2FBCD65}"/>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grpSp>
      <p:grpSp>
        <p:nvGrpSpPr>
          <p:cNvPr id="39" name="Group 38">
            <a:extLst>
              <a:ext uri="{FF2B5EF4-FFF2-40B4-BE49-F238E27FC236}">
                <a16:creationId xmlns:a16="http://schemas.microsoft.com/office/drawing/2014/main" id="{B6D6EA95-22FD-4940-ADC5-E6034E5BF5DE}"/>
              </a:ext>
            </a:extLst>
          </p:cNvPr>
          <p:cNvGrpSpPr/>
          <p:nvPr/>
        </p:nvGrpSpPr>
        <p:grpSpPr>
          <a:xfrm>
            <a:off x="875047" y="254772"/>
            <a:ext cx="10961963" cy="1781626"/>
            <a:chOff x="646746" y="192450"/>
            <a:chExt cx="8221471" cy="1336219"/>
          </a:xfrm>
        </p:grpSpPr>
        <p:grpSp>
          <p:nvGrpSpPr>
            <p:cNvPr id="40" name="Google Shape;3579;p43">
              <a:extLst>
                <a:ext uri="{FF2B5EF4-FFF2-40B4-BE49-F238E27FC236}">
                  <a16:creationId xmlns:a16="http://schemas.microsoft.com/office/drawing/2014/main" id="{BB743CB6-DBDD-4593-A44B-E23467973735}"/>
                </a:ext>
              </a:extLst>
            </p:cNvPr>
            <p:cNvGrpSpPr/>
            <p:nvPr/>
          </p:nvGrpSpPr>
          <p:grpSpPr>
            <a:xfrm>
              <a:off x="646746" y="192450"/>
              <a:ext cx="8221471" cy="1336219"/>
              <a:chOff x="3374500" y="2400975"/>
              <a:chExt cx="2395004" cy="1696203"/>
            </a:xfrm>
          </p:grpSpPr>
          <p:sp>
            <p:nvSpPr>
              <p:cNvPr id="42" name="Google Shape;3580;p43">
                <a:extLst>
                  <a:ext uri="{FF2B5EF4-FFF2-40B4-BE49-F238E27FC236}">
                    <a16:creationId xmlns:a16="http://schemas.microsoft.com/office/drawing/2014/main" id="{C4959551-84E8-48DA-952F-881236E9FAA8}"/>
                  </a:ext>
                </a:extLst>
              </p:cNvPr>
              <p:cNvSpPr/>
              <p:nvPr/>
            </p:nvSpPr>
            <p:spPr>
              <a:xfrm rot="10800000">
                <a:off x="3374500" y="2400975"/>
                <a:ext cx="2395004" cy="1696203"/>
              </a:xfrm>
              <a:custGeom>
                <a:avLst/>
                <a:gdLst/>
                <a:ahLst/>
                <a:cxnLst/>
                <a:rect l="l" t="t" r="r" b="b"/>
                <a:pathLst>
                  <a:path w="170001" h="120399" extrusionOk="0">
                    <a:moveTo>
                      <a:pt x="93411" y="0"/>
                    </a:moveTo>
                    <a:lnTo>
                      <a:pt x="88487" y="39"/>
                    </a:lnTo>
                    <a:lnTo>
                      <a:pt x="83601" y="118"/>
                    </a:lnTo>
                    <a:lnTo>
                      <a:pt x="78756" y="197"/>
                    </a:lnTo>
                    <a:lnTo>
                      <a:pt x="73949" y="355"/>
                    </a:lnTo>
                    <a:lnTo>
                      <a:pt x="69221" y="512"/>
                    </a:lnTo>
                    <a:lnTo>
                      <a:pt x="64572" y="709"/>
                    </a:lnTo>
                    <a:lnTo>
                      <a:pt x="60002" y="906"/>
                    </a:lnTo>
                    <a:lnTo>
                      <a:pt x="55511" y="1143"/>
                    </a:lnTo>
                    <a:lnTo>
                      <a:pt x="51138" y="1379"/>
                    </a:lnTo>
                    <a:lnTo>
                      <a:pt x="42746" y="1930"/>
                    </a:lnTo>
                    <a:lnTo>
                      <a:pt x="34867" y="2482"/>
                    </a:lnTo>
                    <a:lnTo>
                      <a:pt x="27578" y="3112"/>
                    </a:lnTo>
                    <a:lnTo>
                      <a:pt x="20999" y="3664"/>
                    </a:lnTo>
                    <a:lnTo>
                      <a:pt x="15207" y="4255"/>
                    </a:lnTo>
                    <a:lnTo>
                      <a:pt x="14419" y="4334"/>
                    </a:lnTo>
                    <a:lnTo>
                      <a:pt x="13632" y="4452"/>
                    </a:lnTo>
                    <a:lnTo>
                      <a:pt x="12844" y="4649"/>
                    </a:lnTo>
                    <a:lnTo>
                      <a:pt x="12095" y="4846"/>
                    </a:lnTo>
                    <a:lnTo>
                      <a:pt x="11346" y="5082"/>
                    </a:lnTo>
                    <a:lnTo>
                      <a:pt x="10637" y="5358"/>
                    </a:lnTo>
                    <a:lnTo>
                      <a:pt x="9928" y="5634"/>
                    </a:lnTo>
                    <a:lnTo>
                      <a:pt x="9219" y="5988"/>
                    </a:lnTo>
                    <a:lnTo>
                      <a:pt x="8549" y="6343"/>
                    </a:lnTo>
                    <a:lnTo>
                      <a:pt x="7919" y="6737"/>
                    </a:lnTo>
                    <a:lnTo>
                      <a:pt x="7289" y="7131"/>
                    </a:lnTo>
                    <a:lnTo>
                      <a:pt x="6658" y="7604"/>
                    </a:lnTo>
                    <a:lnTo>
                      <a:pt x="6067" y="8076"/>
                    </a:lnTo>
                    <a:lnTo>
                      <a:pt x="5516" y="8549"/>
                    </a:lnTo>
                    <a:lnTo>
                      <a:pt x="4964" y="9061"/>
                    </a:lnTo>
                    <a:lnTo>
                      <a:pt x="4452" y="9613"/>
                    </a:lnTo>
                    <a:lnTo>
                      <a:pt x="3940" y="10165"/>
                    </a:lnTo>
                    <a:lnTo>
                      <a:pt x="3467" y="10755"/>
                    </a:lnTo>
                    <a:lnTo>
                      <a:pt x="3034" y="11386"/>
                    </a:lnTo>
                    <a:lnTo>
                      <a:pt x="2600" y="12016"/>
                    </a:lnTo>
                    <a:lnTo>
                      <a:pt x="2206" y="12647"/>
                    </a:lnTo>
                    <a:lnTo>
                      <a:pt x="1852" y="13316"/>
                    </a:lnTo>
                    <a:lnTo>
                      <a:pt x="1537" y="13986"/>
                    </a:lnTo>
                    <a:lnTo>
                      <a:pt x="1221" y="14695"/>
                    </a:lnTo>
                    <a:lnTo>
                      <a:pt x="946" y="15404"/>
                    </a:lnTo>
                    <a:lnTo>
                      <a:pt x="709" y="16153"/>
                    </a:lnTo>
                    <a:lnTo>
                      <a:pt x="512" y="16901"/>
                    </a:lnTo>
                    <a:lnTo>
                      <a:pt x="355" y="17650"/>
                    </a:lnTo>
                    <a:lnTo>
                      <a:pt x="197" y="18438"/>
                    </a:lnTo>
                    <a:lnTo>
                      <a:pt x="118" y="19187"/>
                    </a:lnTo>
                    <a:lnTo>
                      <a:pt x="39" y="19974"/>
                    </a:lnTo>
                    <a:lnTo>
                      <a:pt x="0" y="20802"/>
                    </a:lnTo>
                    <a:lnTo>
                      <a:pt x="0" y="26908"/>
                    </a:lnTo>
                    <a:lnTo>
                      <a:pt x="39" y="32976"/>
                    </a:lnTo>
                    <a:lnTo>
                      <a:pt x="197" y="39043"/>
                    </a:lnTo>
                    <a:lnTo>
                      <a:pt x="394" y="45031"/>
                    </a:lnTo>
                    <a:lnTo>
                      <a:pt x="670" y="50941"/>
                    </a:lnTo>
                    <a:lnTo>
                      <a:pt x="1024" y="56772"/>
                    </a:lnTo>
                    <a:lnTo>
                      <a:pt x="1418" y="62445"/>
                    </a:lnTo>
                    <a:lnTo>
                      <a:pt x="1812" y="68000"/>
                    </a:lnTo>
                    <a:lnTo>
                      <a:pt x="2285" y="73358"/>
                    </a:lnTo>
                    <a:lnTo>
                      <a:pt x="2758" y="78519"/>
                    </a:lnTo>
                    <a:lnTo>
                      <a:pt x="3270" y="83483"/>
                    </a:lnTo>
                    <a:lnTo>
                      <a:pt x="3782" y="88171"/>
                    </a:lnTo>
                    <a:lnTo>
                      <a:pt x="4294" y="92623"/>
                    </a:lnTo>
                    <a:lnTo>
                      <a:pt x="4806" y="96799"/>
                    </a:lnTo>
                    <a:lnTo>
                      <a:pt x="5752" y="104167"/>
                    </a:lnTo>
                    <a:lnTo>
                      <a:pt x="5870" y="104915"/>
                    </a:lnTo>
                    <a:lnTo>
                      <a:pt x="6028" y="105664"/>
                    </a:lnTo>
                    <a:lnTo>
                      <a:pt x="6225" y="106373"/>
                    </a:lnTo>
                    <a:lnTo>
                      <a:pt x="6422" y="107082"/>
                    </a:lnTo>
                    <a:lnTo>
                      <a:pt x="6658" y="107752"/>
                    </a:lnTo>
                    <a:lnTo>
                      <a:pt x="6934" y="108422"/>
                    </a:lnTo>
                    <a:lnTo>
                      <a:pt x="7210" y="109091"/>
                    </a:lnTo>
                    <a:lnTo>
                      <a:pt x="7525" y="109722"/>
                    </a:lnTo>
                    <a:lnTo>
                      <a:pt x="7879" y="110352"/>
                    </a:lnTo>
                    <a:lnTo>
                      <a:pt x="8273" y="110982"/>
                    </a:lnTo>
                    <a:lnTo>
                      <a:pt x="8667" y="111573"/>
                    </a:lnTo>
                    <a:lnTo>
                      <a:pt x="9061" y="112164"/>
                    </a:lnTo>
                    <a:lnTo>
                      <a:pt x="9534" y="112716"/>
                    </a:lnTo>
                    <a:lnTo>
                      <a:pt x="9968" y="113228"/>
                    </a:lnTo>
                    <a:lnTo>
                      <a:pt x="10480" y="113740"/>
                    </a:lnTo>
                    <a:lnTo>
                      <a:pt x="10992" y="114252"/>
                    </a:lnTo>
                    <a:lnTo>
                      <a:pt x="11504" y="114725"/>
                    </a:lnTo>
                    <a:lnTo>
                      <a:pt x="12056" y="115158"/>
                    </a:lnTo>
                    <a:lnTo>
                      <a:pt x="12647" y="115592"/>
                    </a:lnTo>
                    <a:lnTo>
                      <a:pt x="13238" y="116025"/>
                    </a:lnTo>
                    <a:lnTo>
                      <a:pt x="13829" y="116380"/>
                    </a:lnTo>
                    <a:lnTo>
                      <a:pt x="14459" y="116734"/>
                    </a:lnTo>
                    <a:lnTo>
                      <a:pt x="15089" y="117050"/>
                    </a:lnTo>
                    <a:lnTo>
                      <a:pt x="15720" y="117365"/>
                    </a:lnTo>
                    <a:lnTo>
                      <a:pt x="16389" y="117640"/>
                    </a:lnTo>
                    <a:lnTo>
                      <a:pt x="17059" y="117877"/>
                    </a:lnTo>
                    <a:lnTo>
                      <a:pt x="17768" y="118113"/>
                    </a:lnTo>
                    <a:lnTo>
                      <a:pt x="18477" y="118271"/>
                    </a:lnTo>
                    <a:lnTo>
                      <a:pt x="19187" y="118428"/>
                    </a:lnTo>
                    <a:lnTo>
                      <a:pt x="19935" y="118547"/>
                    </a:lnTo>
                    <a:lnTo>
                      <a:pt x="20644" y="118665"/>
                    </a:lnTo>
                    <a:lnTo>
                      <a:pt x="21393" y="118704"/>
                    </a:lnTo>
                    <a:lnTo>
                      <a:pt x="26239" y="118980"/>
                    </a:lnTo>
                    <a:lnTo>
                      <a:pt x="31085" y="119256"/>
                    </a:lnTo>
                    <a:lnTo>
                      <a:pt x="35931" y="119453"/>
                    </a:lnTo>
                    <a:lnTo>
                      <a:pt x="40776" y="119650"/>
                    </a:lnTo>
                    <a:lnTo>
                      <a:pt x="45622" y="119807"/>
                    </a:lnTo>
                    <a:lnTo>
                      <a:pt x="50429" y="119965"/>
                    </a:lnTo>
                    <a:lnTo>
                      <a:pt x="60002" y="120201"/>
                    </a:lnTo>
                    <a:lnTo>
                      <a:pt x="69418" y="120319"/>
                    </a:lnTo>
                    <a:lnTo>
                      <a:pt x="78677" y="120398"/>
                    </a:lnTo>
                    <a:lnTo>
                      <a:pt x="87699" y="120359"/>
                    </a:lnTo>
                    <a:lnTo>
                      <a:pt x="96445" y="120280"/>
                    </a:lnTo>
                    <a:lnTo>
                      <a:pt x="104876" y="120162"/>
                    </a:lnTo>
                    <a:lnTo>
                      <a:pt x="112953" y="120004"/>
                    </a:lnTo>
                    <a:lnTo>
                      <a:pt x="120635" y="119807"/>
                    </a:lnTo>
                    <a:lnTo>
                      <a:pt x="127845" y="119610"/>
                    </a:lnTo>
                    <a:lnTo>
                      <a:pt x="134582" y="119335"/>
                    </a:lnTo>
                    <a:lnTo>
                      <a:pt x="140807" y="119098"/>
                    </a:lnTo>
                    <a:lnTo>
                      <a:pt x="151405" y="118625"/>
                    </a:lnTo>
                    <a:lnTo>
                      <a:pt x="152193" y="118547"/>
                    </a:lnTo>
                    <a:lnTo>
                      <a:pt x="152980" y="118468"/>
                    </a:lnTo>
                    <a:lnTo>
                      <a:pt x="153729" y="118350"/>
                    </a:lnTo>
                    <a:lnTo>
                      <a:pt x="154478" y="118153"/>
                    </a:lnTo>
                    <a:lnTo>
                      <a:pt x="155187" y="117995"/>
                    </a:lnTo>
                    <a:lnTo>
                      <a:pt x="155935" y="117759"/>
                    </a:lnTo>
                    <a:lnTo>
                      <a:pt x="156644" y="117483"/>
                    </a:lnTo>
                    <a:lnTo>
                      <a:pt x="157314" y="117207"/>
                    </a:lnTo>
                    <a:lnTo>
                      <a:pt x="157984" y="116892"/>
                    </a:lnTo>
                    <a:lnTo>
                      <a:pt x="158654" y="116537"/>
                    </a:lnTo>
                    <a:lnTo>
                      <a:pt x="159323" y="116183"/>
                    </a:lnTo>
                    <a:lnTo>
                      <a:pt x="159914" y="115789"/>
                    </a:lnTo>
                    <a:lnTo>
                      <a:pt x="160545" y="115355"/>
                    </a:lnTo>
                    <a:lnTo>
                      <a:pt x="161136" y="114922"/>
                    </a:lnTo>
                    <a:lnTo>
                      <a:pt x="161687" y="114449"/>
                    </a:lnTo>
                    <a:lnTo>
                      <a:pt x="162239" y="113937"/>
                    </a:lnTo>
                    <a:lnTo>
                      <a:pt x="162751" y="113425"/>
                    </a:lnTo>
                    <a:lnTo>
                      <a:pt x="163263" y="112873"/>
                    </a:lnTo>
                    <a:lnTo>
                      <a:pt x="163736" y="112322"/>
                    </a:lnTo>
                    <a:lnTo>
                      <a:pt x="164169" y="111731"/>
                    </a:lnTo>
                    <a:lnTo>
                      <a:pt x="164603" y="111101"/>
                    </a:lnTo>
                    <a:lnTo>
                      <a:pt x="164997" y="110470"/>
                    </a:lnTo>
                    <a:lnTo>
                      <a:pt x="165351" y="109840"/>
                    </a:lnTo>
                    <a:lnTo>
                      <a:pt x="165706" y="109170"/>
                    </a:lnTo>
                    <a:lnTo>
                      <a:pt x="166021" y="108500"/>
                    </a:lnTo>
                    <a:lnTo>
                      <a:pt x="166297" y="107791"/>
                    </a:lnTo>
                    <a:lnTo>
                      <a:pt x="166573" y="107082"/>
                    </a:lnTo>
                    <a:lnTo>
                      <a:pt x="166770" y="106373"/>
                    </a:lnTo>
                    <a:lnTo>
                      <a:pt x="166967" y="105624"/>
                    </a:lnTo>
                    <a:lnTo>
                      <a:pt x="167124" y="104876"/>
                    </a:lnTo>
                    <a:lnTo>
                      <a:pt x="167242" y="104088"/>
                    </a:lnTo>
                    <a:lnTo>
                      <a:pt x="167321" y="103339"/>
                    </a:lnTo>
                    <a:lnTo>
                      <a:pt x="167833" y="97548"/>
                    </a:lnTo>
                    <a:lnTo>
                      <a:pt x="168267" y="91678"/>
                    </a:lnTo>
                    <a:lnTo>
                      <a:pt x="168661" y="85847"/>
                    </a:lnTo>
                    <a:lnTo>
                      <a:pt x="168976" y="79977"/>
                    </a:lnTo>
                    <a:lnTo>
                      <a:pt x="169252" y="74185"/>
                    </a:lnTo>
                    <a:lnTo>
                      <a:pt x="169449" y="68433"/>
                    </a:lnTo>
                    <a:lnTo>
                      <a:pt x="169646" y="62760"/>
                    </a:lnTo>
                    <a:lnTo>
                      <a:pt x="169764" y="57244"/>
                    </a:lnTo>
                    <a:lnTo>
                      <a:pt x="169882" y="51847"/>
                    </a:lnTo>
                    <a:lnTo>
                      <a:pt x="169921" y="46607"/>
                    </a:lnTo>
                    <a:lnTo>
                      <a:pt x="169961" y="41604"/>
                    </a:lnTo>
                    <a:lnTo>
                      <a:pt x="170000" y="36797"/>
                    </a:lnTo>
                    <a:lnTo>
                      <a:pt x="169961" y="28012"/>
                    </a:lnTo>
                    <a:lnTo>
                      <a:pt x="169843" y="20447"/>
                    </a:lnTo>
                    <a:lnTo>
                      <a:pt x="169843" y="19699"/>
                    </a:lnTo>
                    <a:lnTo>
                      <a:pt x="169764" y="18950"/>
                    </a:lnTo>
                    <a:lnTo>
                      <a:pt x="169685" y="18202"/>
                    </a:lnTo>
                    <a:lnTo>
                      <a:pt x="169527" y="17492"/>
                    </a:lnTo>
                    <a:lnTo>
                      <a:pt x="169370" y="16783"/>
                    </a:lnTo>
                    <a:lnTo>
                      <a:pt x="169212" y="16074"/>
                    </a:lnTo>
                    <a:lnTo>
                      <a:pt x="168976" y="15365"/>
                    </a:lnTo>
                    <a:lnTo>
                      <a:pt x="168739" y="14695"/>
                    </a:lnTo>
                    <a:lnTo>
                      <a:pt x="168464" y="14025"/>
                    </a:lnTo>
                    <a:lnTo>
                      <a:pt x="168148" y="13356"/>
                    </a:lnTo>
                    <a:lnTo>
                      <a:pt x="167833" y="12725"/>
                    </a:lnTo>
                    <a:lnTo>
                      <a:pt x="167479" y="12095"/>
                    </a:lnTo>
                    <a:lnTo>
                      <a:pt x="167085" y="11465"/>
                    </a:lnTo>
                    <a:lnTo>
                      <a:pt x="166691" y="10874"/>
                    </a:lnTo>
                    <a:lnTo>
                      <a:pt x="166257" y="10322"/>
                    </a:lnTo>
                    <a:lnTo>
                      <a:pt x="165785" y="9771"/>
                    </a:lnTo>
                    <a:lnTo>
                      <a:pt x="165312" y="9219"/>
                    </a:lnTo>
                    <a:lnTo>
                      <a:pt x="164800" y="8707"/>
                    </a:lnTo>
                    <a:lnTo>
                      <a:pt x="164288" y="8234"/>
                    </a:lnTo>
                    <a:lnTo>
                      <a:pt x="163736" y="7761"/>
                    </a:lnTo>
                    <a:lnTo>
                      <a:pt x="163184" y="7289"/>
                    </a:lnTo>
                    <a:lnTo>
                      <a:pt x="162593" y="6895"/>
                    </a:lnTo>
                    <a:lnTo>
                      <a:pt x="162002" y="6461"/>
                    </a:lnTo>
                    <a:lnTo>
                      <a:pt x="161372" y="6107"/>
                    </a:lnTo>
                    <a:lnTo>
                      <a:pt x="160742" y="5752"/>
                    </a:lnTo>
                    <a:lnTo>
                      <a:pt x="160072" y="5437"/>
                    </a:lnTo>
                    <a:lnTo>
                      <a:pt x="159402" y="5161"/>
                    </a:lnTo>
                    <a:lnTo>
                      <a:pt x="158732" y="4885"/>
                    </a:lnTo>
                    <a:lnTo>
                      <a:pt x="158023" y="4649"/>
                    </a:lnTo>
                    <a:lnTo>
                      <a:pt x="157314" y="4452"/>
                    </a:lnTo>
                    <a:lnTo>
                      <a:pt x="156566" y="4294"/>
                    </a:lnTo>
                    <a:lnTo>
                      <a:pt x="155817" y="4137"/>
                    </a:lnTo>
                    <a:lnTo>
                      <a:pt x="151405" y="3428"/>
                    </a:lnTo>
                    <a:lnTo>
                      <a:pt x="146834" y="2837"/>
                    </a:lnTo>
                    <a:lnTo>
                      <a:pt x="142225" y="2285"/>
                    </a:lnTo>
                    <a:lnTo>
                      <a:pt x="137537" y="1812"/>
                    </a:lnTo>
                    <a:lnTo>
                      <a:pt x="132770" y="1379"/>
                    </a:lnTo>
                    <a:lnTo>
                      <a:pt x="127924" y="1024"/>
                    </a:lnTo>
                    <a:lnTo>
                      <a:pt x="123078" y="709"/>
                    </a:lnTo>
                    <a:lnTo>
                      <a:pt x="118153" y="473"/>
                    </a:lnTo>
                    <a:lnTo>
                      <a:pt x="113228" y="276"/>
                    </a:lnTo>
                    <a:lnTo>
                      <a:pt x="108264" y="158"/>
                    </a:lnTo>
                    <a:lnTo>
                      <a:pt x="103300" y="39"/>
                    </a:lnTo>
                    <a:lnTo>
                      <a:pt x="98336" y="0"/>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422B24">
                      <a:lumMod val="75000"/>
                    </a:srgbClr>
                  </a:solidFill>
                  <a:effectLst/>
                  <a:uLnTx/>
                  <a:uFillTx/>
                  <a:latin typeface="Calibri" panose="020F0502020204030204" pitchFamily="34" charset="0"/>
                  <a:cs typeface="Calibri" panose="020F0502020204030204" pitchFamily="34" charset="0"/>
                  <a:sym typeface="Arial"/>
                </a:endParaRPr>
              </a:p>
            </p:txBody>
          </p:sp>
          <p:sp>
            <p:nvSpPr>
              <p:cNvPr id="43" name="Google Shape;3581;p43">
                <a:extLst>
                  <a:ext uri="{FF2B5EF4-FFF2-40B4-BE49-F238E27FC236}">
                    <a16:creationId xmlns:a16="http://schemas.microsoft.com/office/drawing/2014/main" id="{572B1496-D28C-43C6-AE07-52CC45171795}"/>
                  </a:ext>
                </a:extLst>
              </p:cNvPr>
              <p:cNvSpPr/>
              <p:nvPr/>
            </p:nvSpPr>
            <p:spPr>
              <a:xfrm rot="10800000">
                <a:off x="3448299" y="2416583"/>
                <a:ext cx="2247815" cy="1557233"/>
              </a:xfrm>
              <a:custGeom>
                <a:avLst/>
                <a:gdLst/>
                <a:ahLst/>
                <a:cxnLst/>
                <a:rect l="l" t="t" r="r" b="b"/>
                <a:pathLst>
                  <a:path w="161452" h="111850" extrusionOk="0">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19660"/>
                    </a:lnTo>
                    <a:lnTo>
                      <a:pt x="1" y="22694"/>
                    </a:lnTo>
                    <a:lnTo>
                      <a:pt x="40" y="28800"/>
                    </a:lnTo>
                    <a:lnTo>
                      <a:pt x="198" y="34868"/>
                    </a:lnTo>
                    <a:lnTo>
                      <a:pt x="434" y="40895"/>
                    </a:lnTo>
                    <a:lnTo>
                      <a:pt x="710" y="46844"/>
                    </a:lnTo>
                    <a:lnTo>
                      <a:pt x="1065" y="52636"/>
                    </a:lnTo>
                    <a:lnTo>
                      <a:pt x="1419" y="58348"/>
                    </a:lnTo>
                    <a:lnTo>
                      <a:pt x="1853" y="63864"/>
                    </a:lnTo>
                    <a:lnTo>
                      <a:pt x="2325" y="69183"/>
                    </a:lnTo>
                    <a:lnTo>
                      <a:pt x="2798" y="74344"/>
                    </a:lnTo>
                    <a:lnTo>
                      <a:pt x="3310" y="79229"/>
                    </a:lnTo>
                    <a:lnTo>
                      <a:pt x="3822" y="83878"/>
                    </a:lnTo>
                    <a:lnTo>
                      <a:pt x="4335" y="88212"/>
                    </a:lnTo>
                    <a:lnTo>
                      <a:pt x="4807" y="92270"/>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324" y="92900"/>
                    </a:lnTo>
                    <a:lnTo>
                      <a:pt x="159758" y="87030"/>
                    </a:lnTo>
                    <a:lnTo>
                      <a:pt x="160152" y="81159"/>
                    </a:lnTo>
                    <a:lnTo>
                      <a:pt x="160467" y="75289"/>
                    </a:lnTo>
                    <a:lnTo>
                      <a:pt x="160743" y="69498"/>
                    </a:lnTo>
                    <a:lnTo>
                      <a:pt x="160940" y="63706"/>
                    </a:lnTo>
                    <a:lnTo>
                      <a:pt x="161137" y="58073"/>
                    </a:lnTo>
                    <a:lnTo>
                      <a:pt x="161255" y="52518"/>
                    </a:lnTo>
                    <a:lnTo>
                      <a:pt x="161334" y="47160"/>
                    </a:lnTo>
                    <a:lnTo>
                      <a:pt x="161412" y="41959"/>
                    </a:lnTo>
                    <a:lnTo>
                      <a:pt x="161452" y="36995"/>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CCFF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4" name="Google Shape;3582;p43">
                <a:extLst>
                  <a:ext uri="{FF2B5EF4-FFF2-40B4-BE49-F238E27FC236}">
                    <a16:creationId xmlns:a16="http://schemas.microsoft.com/office/drawing/2014/main" id="{70FE3FC4-73E9-4D40-BD15-76385CFDC999}"/>
                  </a:ext>
                </a:extLst>
              </p:cNvPr>
              <p:cNvSpPr/>
              <p:nvPr/>
            </p:nvSpPr>
            <p:spPr>
              <a:xfrm rot="10800000">
                <a:off x="3448299" y="2470702"/>
                <a:ext cx="2247815" cy="1557232"/>
              </a:xfrm>
              <a:custGeom>
                <a:avLst/>
                <a:gdLst/>
                <a:ahLst/>
                <a:cxnLst/>
                <a:rect l="l" t="t" r="r" b="b"/>
                <a:pathLst>
                  <a:path w="161452" h="111850" fill="none" extrusionOk="0">
                    <a:moveTo>
                      <a:pt x="158852" y="98691"/>
                    </a:moveTo>
                    <a:lnTo>
                      <a:pt x="158852" y="98691"/>
                    </a:lnTo>
                    <a:lnTo>
                      <a:pt x="158773" y="99243"/>
                    </a:lnTo>
                    <a:lnTo>
                      <a:pt x="158694" y="99834"/>
                    </a:lnTo>
                    <a:lnTo>
                      <a:pt x="158576" y="100385"/>
                    </a:lnTo>
                    <a:lnTo>
                      <a:pt x="158418" y="100937"/>
                    </a:lnTo>
                    <a:lnTo>
                      <a:pt x="158261" y="101488"/>
                    </a:lnTo>
                    <a:lnTo>
                      <a:pt x="158064" y="102001"/>
                    </a:lnTo>
                    <a:lnTo>
                      <a:pt x="157867" y="102513"/>
                    </a:lnTo>
                    <a:lnTo>
                      <a:pt x="157630" y="103025"/>
                    </a:lnTo>
                    <a:lnTo>
                      <a:pt x="157355" y="103537"/>
                    </a:lnTo>
                    <a:lnTo>
                      <a:pt x="157079" y="104010"/>
                    </a:lnTo>
                    <a:lnTo>
                      <a:pt x="156764" y="104483"/>
                    </a:lnTo>
                    <a:lnTo>
                      <a:pt x="156448" y="104916"/>
                    </a:lnTo>
                    <a:lnTo>
                      <a:pt x="156133" y="105389"/>
                    </a:lnTo>
                    <a:lnTo>
                      <a:pt x="155779" y="105783"/>
                    </a:lnTo>
                    <a:lnTo>
                      <a:pt x="155385" y="106216"/>
                    </a:lnTo>
                    <a:lnTo>
                      <a:pt x="154991" y="106610"/>
                    </a:lnTo>
                    <a:lnTo>
                      <a:pt x="154597" y="106965"/>
                    </a:lnTo>
                    <a:lnTo>
                      <a:pt x="154163" y="107319"/>
                    </a:lnTo>
                    <a:lnTo>
                      <a:pt x="153730" y="107674"/>
                    </a:lnTo>
                    <a:lnTo>
                      <a:pt x="153297" y="107989"/>
                    </a:lnTo>
                    <a:lnTo>
                      <a:pt x="152824" y="108265"/>
                    </a:lnTo>
                    <a:lnTo>
                      <a:pt x="152351" y="108541"/>
                    </a:lnTo>
                    <a:lnTo>
                      <a:pt x="151839" y="108816"/>
                    </a:lnTo>
                    <a:lnTo>
                      <a:pt x="151327" y="109053"/>
                    </a:lnTo>
                    <a:lnTo>
                      <a:pt x="150815" y="109250"/>
                    </a:lnTo>
                    <a:lnTo>
                      <a:pt x="150302" y="109447"/>
                    </a:lnTo>
                    <a:lnTo>
                      <a:pt x="149751" y="109604"/>
                    </a:lnTo>
                    <a:lnTo>
                      <a:pt x="149199" y="109762"/>
                    </a:lnTo>
                    <a:lnTo>
                      <a:pt x="148648" y="109880"/>
                    </a:lnTo>
                    <a:lnTo>
                      <a:pt x="148096" y="109998"/>
                    </a:lnTo>
                    <a:lnTo>
                      <a:pt x="147505" y="110038"/>
                    </a:lnTo>
                    <a:lnTo>
                      <a:pt x="146954" y="110077"/>
                    </a:lnTo>
                    <a:lnTo>
                      <a:pt x="146954" y="110077"/>
                    </a:lnTo>
                    <a:lnTo>
                      <a:pt x="140571" y="110392"/>
                    </a:lnTo>
                    <a:lnTo>
                      <a:pt x="133401" y="110707"/>
                    </a:lnTo>
                    <a:lnTo>
                      <a:pt x="125482" y="111023"/>
                    </a:lnTo>
                    <a:lnTo>
                      <a:pt x="116933" y="111298"/>
                    </a:lnTo>
                    <a:lnTo>
                      <a:pt x="107792" y="111535"/>
                    </a:lnTo>
                    <a:lnTo>
                      <a:pt x="98140" y="111692"/>
                    </a:lnTo>
                    <a:lnTo>
                      <a:pt x="88015" y="111811"/>
                    </a:lnTo>
                    <a:lnTo>
                      <a:pt x="77456" y="111850"/>
                    </a:lnTo>
                    <a:lnTo>
                      <a:pt x="77456" y="111850"/>
                    </a:lnTo>
                    <a:lnTo>
                      <a:pt x="69459" y="111850"/>
                    </a:lnTo>
                    <a:lnTo>
                      <a:pt x="61540" y="111771"/>
                    </a:lnTo>
                    <a:lnTo>
                      <a:pt x="53818" y="111614"/>
                    </a:lnTo>
                    <a:lnTo>
                      <a:pt x="46214" y="111456"/>
                    </a:lnTo>
                    <a:lnTo>
                      <a:pt x="38768" y="111220"/>
                    </a:lnTo>
                    <a:lnTo>
                      <a:pt x="31480" y="110944"/>
                    </a:lnTo>
                    <a:lnTo>
                      <a:pt x="24349" y="110589"/>
                    </a:lnTo>
                    <a:lnTo>
                      <a:pt x="17415" y="110195"/>
                    </a:lnTo>
                    <a:lnTo>
                      <a:pt x="17415" y="110195"/>
                    </a:lnTo>
                    <a:lnTo>
                      <a:pt x="16863" y="110156"/>
                    </a:lnTo>
                    <a:lnTo>
                      <a:pt x="16311" y="110077"/>
                    </a:lnTo>
                    <a:lnTo>
                      <a:pt x="15760" y="109998"/>
                    </a:lnTo>
                    <a:lnTo>
                      <a:pt x="15208" y="109880"/>
                    </a:lnTo>
                    <a:lnTo>
                      <a:pt x="14696" y="109762"/>
                    </a:lnTo>
                    <a:lnTo>
                      <a:pt x="14184" y="109565"/>
                    </a:lnTo>
                    <a:lnTo>
                      <a:pt x="13199" y="109210"/>
                    </a:lnTo>
                    <a:lnTo>
                      <a:pt x="12214" y="108738"/>
                    </a:lnTo>
                    <a:lnTo>
                      <a:pt x="11308" y="108186"/>
                    </a:lnTo>
                    <a:lnTo>
                      <a:pt x="10441" y="107556"/>
                    </a:lnTo>
                    <a:lnTo>
                      <a:pt x="9653" y="106886"/>
                    </a:lnTo>
                    <a:lnTo>
                      <a:pt x="8905" y="106098"/>
                    </a:lnTo>
                    <a:lnTo>
                      <a:pt x="8196" y="105310"/>
                    </a:lnTo>
                    <a:lnTo>
                      <a:pt x="7605" y="104443"/>
                    </a:lnTo>
                    <a:lnTo>
                      <a:pt x="7053" y="103498"/>
                    </a:lnTo>
                    <a:lnTo>
                      <a:pt x="6620" y="102513"/>
                    </a:lnTo>
                    <a:lnTo>
                      <a:pt x="6423" y="102040"/>
                    </a:lnTo>
                    <a:lnTo>
                      <a:pt x="6226" y="101488"/>
                    </a:lnTo>
                    <a:lnTo>
                      <a:pt x="6068" y="100976"/>
                    </a:lnTo>
                    <a:lnTo>
                      <a:pt x="5950" y="100464"/>
                    </a:lnTo>
                    <a:lnTo>
                      <a:pt x="5832" y="99913"/>
                    </a:lnTo>
                    <a:lnTo>
                      <a:pt x="5753" y="99361"/>
                    </a:lnTo>
                    <a:lnTo>
                      <a:pt x="5753" y="99361"/>
                    </a:lnTo>
                    <a:lnTo>
                      <a:pt x="4807" y="92270"/>
                    </a:lnTo>
                    <a:lnTo>
                      <a:pt x="4335" y="88212"/>
                    </a:lnTo>
                    <a:lnTo>
                      <a:pt x="3822" y="83878"/>
                    </a:lnTo>
                    <a:lnTo>
                      <a:pt x="3310" y="79229"/>
                    </a:lnTo>
                    <a:lnTo>
                      <a:pt x="2798" y="74344"/>
                    </a:lnTo>
                    <a:lnTo>
                      <a:pt x="2325" y="69183"/>
                    </a:lnTo>
                    <a:lnTo>
                      <a:pt x="1853" y="63864"/>
                    </a:lnTo>
                    <a:lnTo>
                      <a:pt x="1419" y="58348"/>
                    </a:lnTo>
                    <a:lnTo>
                      <a:pt x="1065" y="52636"/>
                    </a:lnTo>
                    <a:lnTo>
                      <a:pt x="710" y="46844"/>
                    </a:lnTo>
                    <a:lnTo>
                      <a:pt x="434" y="40895"/>
                    </a:lnTo>
                    <a:lnTo>
                      <a:pt x="198" y="34868"/>
                    </a:lnTo>
                    <a:lnTo>
                      <a:pt x="40" y="28800"/>
                    </a:lnTo>
                    <a:lnTo>
                      <a:pt x="1" y="22694"/>
                    </a:lnTo>
                    <a:lnTo>
                      <a:pt x="1" y="19660"/>
                    </a:lnTo>
                    <a:lnTo>
                      <a:pt x="40" y="16587"/>
                    </a:lnTo>
                    <a:lnTo>
                      <a:pt x="40" y="16587"/>
                    </a:lnTo>
                    <a:lnTo>
                      <a:pt x="80" y="15720"/>
                    </a:lnTo>
                    <a:lnTo>
                      <a:pt x="159" y="14893"/>
                    </a:lnTo>
                    <a:lnTo>
                      <a:pt x="316" y="14066"/>
                    </a:lnTo>
                    <a:lnTo>
                      <a:pt x="513" y="13278"/>
                    </a:lnTo>
                    <a:lnTo>
                      <a:pt x="513" y="13278"/>
                    </a:lnTo>
                    <a:lnTo>
                      <a:pt x="671" y="12687"/>
                    </a:lnTo>
                    <a:lnTo>
                      <a:pt x="907" y="12135"/>
                    </a:lnTo>
                    <a:lnTo>
                      <a:pt x="1143" y="11584"/>
                    </a:lnTo>
                    <a:lnTo>
                      <a:pt x="1380" y="11032"/>
                    </a:lnTo>
                    <a:lnTo>
                      <a:pt x="1656" y="10520"/>
                    </a:lnTo>
                    <a:lnTo>
                      <a:pt x="1971" y="10008"/>
                    </a:lnTo>
                    <a:lnTo>
                      <a:pt x="2286" y="9535"/>
                    </a:lnTo>
                    <a:lnTo>
                      <a:pt x="2641" y="9023"/>
                    </a:lnTo>
                    <a:lnTo>
                      <a:pt x="3035" y="8590"/>
                    </a:lnTo>
                    <a:lnTo>
                      <a:pt x="3429" y="8156"/>
                    </a:lnTo>
                    <a:lnTo>
                      <a:pt x="3862" y="7723"/>
                    </a:lnTo>
                    <a:lnTo>
                      <a:pt x="4295" y="7329"/>
                    </a:lnTo>
                    <a:lnTo>
                      <a:pt x="4729" y="6935"/>
                    </a:lnTo>
                    <a:lnTo>
                      <a:pt x="5201" y="6580"/>
                    </a:lnTo>
                    <a:lnTo>
                      <a:pt x="5714" y="6226"/>
                    </a:lnTo>
                    <a:lnTo>
                      <a:pt x="6186" y="5911"/>
                    </a:lnTo>
                    <a:lnTo>
                      <a:pt x="6186" y="5911"/>
                    </a:lnTo>
                    <a:lnTo>
                      <a:pt x="6777" y="5595"/>
                    </a:lnTo>
                    <a:lnTo>
                      <a:pt x="7408" y="5280"/>
                    </a:lnTo>
                    <a:lnTo>
                      <a:pt x="7999" y="5044"/>
                    </a:lnTo>
                    <a:lnTo>
                      <a:pt x="8668" y="4807"/>
                    </a:lnTo>
                    <a:lnTo>
                      <a:pt x="9299" y="4610"/>
                    </a:lnTo>
                    <a:lnTo>
                      <a:pt x="9968" y="4453"/>
                    </a:lnTo>
                    <a:lnTo>
                      <a:pt x="10678" y="4335"/>
                    </a:lnTo>
                    <a:lnTo>
                      <a:pt x="11347" y="4216"/>
                    </a:lnTo>
                    <a:lnTo>
                      <a:pt x="11347" y="4216"/>
                    </a:lnTo>
                    <a:lnTo>
                      <a:pt x="18006" y="3586"/>
                    </a:lnTo>
                    <a:lnTo>
                      <a:pt x="25924" y="2916"/>
                    </a:lnTo>
                    <a:lnTo>
                      <a:pt x="34947" y="2207"/>
                    </a:lnTo>
                    <a:lnTo>
                      <a:pt x="39832" y="1853"/>
                    </a:lnTo>
                    <a:lnTo>
                      <a:pt x="44914" y="1537"/>
                    </a:lnTo>
                    <a:lnTo>
                      <a:pt x="50193" y="1222"/>
                    </a:lnTo>
                    <a:lnTo>
                      <a:pt x="55670" y="946"/>
                    </a:lnTo>
                    <a:lnTo>
                      <a:pt x="61264" y="671"/>
                    </a:lnTo>
                    <a:lnTo>
                      <a:pt x="67016" y="434"/>
                    </a:lnTo>
                    <a:lnTo>
                      <a:pt x="72847" y="277"/>
                    </a:lnTo>
                    <a:lnTo>
                      <a:pt x="78796" y="119"/>
                    </a:lnTo>
                    <a:lnTo>
                      <a:pt x="84784" y="40"/>
                    </a:lnTo>
                    <a:lnTo>
                      <a:pt x="90852" y="1"/>
                    </a:lnTo>
                    <a:lnTo>
                      <a:pt x="90852" y="1"/>
                    </a:lnTo>
                    <a:lnTo>
                      <a:pt x="95225" y="40"/>
                    </a:lnTo>
                    <a:lnTo>
                      <a:pt x="99480" y="80"/>
                    </a:lnTo>
                    <a:lnTo>
                      <a:pt x="103695" y="159"/>
                    </a:lnTo>
                    <a:lnTo>
                      <a:pt x="107832" y="277"/>
                    </a:lnTo>
                    <a:lnTo>
                      <a:pt x="111890" y="395"/>
                    </a:lnTo>
                    <a:lnTo>
                      <a:pt x="115830" y="592"/>
                    </a:lnTo>
                    <a:lnTo>
                      <a:pt x="119730" y="789"/>
                    </a:lnTo>
                    <a:lnTo>
                      <a:pt x="123551" y="1025"/>
                    </a:lnTo>
                    <a:lnTo>
                      <a:pt x="127255" y="1301"/>
                    </a:lnTo>
                    <a:lnTo>
                      <a:pt x="130879" y="1616"/>
                    </a:lnTo>
                    <a:lnTo>
                      <a:pt x="134425" y="1931"/>
                    </a:lnTo>
                    <a:lnTo>
                      <a:pt x="137892" y="2325"/>
                    </a:lnTo>
                    <a:lnTo>
                      <a:pt x="141280" y="2719"/>
                    </a:lnTo>
                    <a:lnTo>
                      <a:pt x="144550" y="3153"/>
                    </a:lnTo>
                    <a:lnTo>
                      <a:pt x="147781" y="3586"/>
                    </a:lnTo>
                    <a:lnTo>
                      <a:pt x="150893" y="4098"/>
                    </a:lnTo>
                    <a:lnTo>
                      <a:pt x="150893" y="4098"/>
                    </a:lnTo>
                    <a:lnTo>
                      <a:pt x="151445" y="4177"/>
                    </a:lnTo>
                    <a:lnTo>
                      <a:pt x="151957" y="4335"/>
                    </a:lnTo>
                    <a:lnTo>
                      <a:pt x="152509" y="4492"/>
                    </a:lnTo>
                    <a:lnTo>
                      <a:pt x="153021" y="4650"/>
                    </a:lnTo>
                    <a:lnTo>
                      <a:pt x="153533" y="4847"/>
                    </a:lnTo>
                    <a:lnTo>
                      <a:pt x="154045" y="5044"/>
                    </a:lnTo>
                    <a:lnTo>
                      <a:pt x="154518" y="5280"/>
                    </a:lnTo>
                    <a:lnTo>
                      <a:pt x="155030" y="5556"/>
                    </a:lnTo>
                    <a:lnTo>
                      <a:pt x="155936" y="6147"/>
                    </a:lnTo>
                    <a:lnTo>
                      <a:pt x="156764" y="6777"/>
                    </a:lnTo>
                    <a:lnTo>
                      <a:pt x="157591" y="7486"/>
                    </a:lnTo>
                    <a:lnTo>
                      <a:pt x="158300" y="8274"/>
                    </a:lnTo>
                    <a:lnTo>
                      <a:pt x="158970" y="9102"/>
                    </a:lnTo>
                    <a:lnTo>
                      <a:pt x="159561" y="10008"/>
                    </a:lnTo>
                    <a:lnTo>
                      <a:pt x="160073" y="10953"/>
                    </a:lnTo>
                    <a:lnTo>
                      <a:pt x="160506" y="11938"/>
                    </a:lnTo>
                    <a:lnTo>
                      <a:pt x="160664" y="12450"/>
                    </a:lnTo>
                    <a:lnTo>
                      <a:pt x="160861" y="12963"/>
                    </a:lnTo>
                    <a:lnTo>
                      <a:pt x="160979" y="13514"/>
                    </a:lnTo>
                    <a:lnTo>
                      <a:pt x="161097" y="14066"/>
                    </a:lnTo>
                    <a:lnTo>
                      <a:pt x="161215" y="14578"/>
                    </a:lnTo>
                    <a:lnTo>
                      <a:pt x="161255" y="15169"/>
                    </a:lnTo>
                    <a:lnTo>
                      <a:pt x="161334" y="15720"/>
                    </a:lnTo>
                    <a:lnTo>
                      <a:pt x="161334" y="16272"/>
                    </a:lnTo>
                    <a:lnTo>
                      <a:pt x="161334" y="16272"/>
                    </a:lnTo>
                    <a:lnTo>
                      <a:pt x="161412" y="23600"/>
                    </a:lnTo>
                    <a:lnTo>
                      <a:pt x="161452" y="32228"/>
                    </a:lnTo>
                    <a:lnTo>
                      <a:pt x="161452" y="36995"/>
                    </a:lnTo>
                    <a:lnTo>
                      <a:pt x="161412" y="41959"/>
                    </a:lnTo>
                    <a:lnTo>
                      <a:pt x="161334" y="47160"/>
                    </a:lnTo>
                    <a:lnTo>
                      <a:pt x="161255" y="52518"/>
                    </a:lnTo>
                    <a:lnTo>
                      <a:pt x="161137" y="58073"/>
                    </a:lnTo>
                    <a:lnTo>
                      <a:pt x="160940" y="63706"/>
                    </a:lnTo>
                    <a:lnTo>
                      <a:pt x="160743" y="69498"/>
                    </a:lnTo>
                    <a:lnTo>
                      <a:pt x="160467" y="75289"/>
                    </a:lnTo>
                    <a:lnTo>
                      <a:pt x="160152" y="81159"/>
                    </a:lnTo>
                    <a:lnTo>
                      <a:pt x="159758" y="87030"/>
                    </a:lnTo>
                    <a:lnTo>
                      <a:pt x="159324" y="92900"/>
                    </a:lnTo>
                    <a:lnTo>
                      <a:pt x="158852" y="9869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5" name="Google Shape;3583;p43">
                <a:extLst>
                  <a:ext uri="{FF2B5EF4-FFF2-40B4-BE49-F238E27FC236}">
                    <a16:creationId xmlns:a16="http://schemas.microsoft.com/office/drawing/2014/main" id="{DC0091B7-D9AF-4DB8-B93A-042A86256A24}"/>
                  </a:ext>
                </a:extLst>
              </p:cNvPr>
              <p:cNvSpPr/>
              <p:nvPr/>
            </p:nvSpPr>
            <p:spPr>
              <a:xfrm rot="10800000">
                <a:off x="3448299" y="2470702"/>
                <a:ext cx="2247815" cy="1557232"/>
              </a:xfrm>
              <a:custGeom>
                <a:avLst/>
                <a:gdLst/>
                <a:ahLst/>
                <a:cxnLst/>
                <a:rect l="l" t="t" r="r" b="b"/>
                <a:pathLst>
                  <a:path w="161452" h="111850" extrusionOk="0">
                    <a:moveTo>
                      <a:pt x="98928" y="3389"/>
                    </a:moveTo>
                    <a:lnTo>
                      <a:pt x="102474" y="3468"/>
                    </a:lnTo>
                    <a:lnTo>
                      <a:pt x="106020" y="3547"/>
                    </a:lnTo>
                    <a:lnTo>
                      <a:pt x="109565" y="3665"/>
                    </a:lnTo>
                    <a:lnTo>
                      <a:pt x="113072" y="3822"/>
                    </a:lnTo>
                    <a:lnTo>
                      <a:pt x="116539" y="3980"/>
                    </a:lnTo>
                    <a:lnTo>
                      <a:pt x="119966" y="4216"/>
                    </a:lnTo>
                    <a:lnTo>
                      <a:pt x="123394" y="4492"/>
                    </a:lnTo>
                    <a:lnTo>
                      <a:pt x="126743" y="4807"/>
                    </a:lnTo>
                    <a:lnTo>
                      <a:pt x="130052" y="5201"/>
                    </a:lnTo>
                    <a:lnTo>
                      <a:pt x="133283" y="5595"/>
                    </a:lnTo>
                    <a:lnTo>
                      <a:pt x="136474" y="6068"/>
                    </a:lnTo>
                    <a:lnTo>
                      <a:pt x="139586" y="6580"/>
                    </a:lnTo>
                    <a:lnTo>
                      <a:pt x="142620" y="7132"/>
                    </a:lnTo>
                    <a:lnTo>
                      <a:pt x="145575" y="7723"/>
                    </a:lnTo>
                    <a:lnTo>
                      <a:pt x="148490" y="8393"/>
                    </a:lnTo>
                    <a:lnTo>
                      <a:pt x="149278" y="8629"/>
                    </a:lnTo>
                    <a:lnTo>
                      <a:pt x="150027" y="8905"/>
                    </a:lnTo>
                    <a:lnTo>
                      <a:pt x="150775" y="9259"/>
                    </a:lnTo>
                    <a:lnTo>
                      <a:pt x="151484" y="9653"/>
                    </a:lnTo>
                    <a:lnTo>
                      <a:pt x="152154" y="10087"/>
                    </a:lnTo>
                    <a:lnTo>
                      <a:pt x="152784" y="10599"/>
                    </a:lnTo>
                    <a:lnTo>
                      <a:pt x="153375" y="11150"/>
                    </a:lnTo>
                    <a:lnTo>
                      <a:pt x="153927" y="11702"/>
                    </a:lnTo>
                    <a:lnTo>
                      <a:pt x="154400" y="12332"/>
                    </a:lnTo>
                    <a:lnTo>
                      <a:pt x="154872" y="13002"/>
                    </a:lnTo>
                    <a:lnTo>
                      <a:pt x="155266" y="13672"/>
                    </a:lnTo>
                    <a:lnTo>
                      <a:pt x="155621" y="14420"/>
                    </a:lnTo>
                    <a:lnTo>
                      <a:pt x="155936" y="15169"/>
                    </a:lnTo>
                    <a:lnTo>
                      <a:pt x="156173" y="15917"/>
                    </a:lnTo>
                    <a:lnTo>
                      <a:pt x="156330" y="16745"/>
                    </a:lnTo>
                    <a:lnTo>
                      <a:pt x="156448" y="17533"/>
                    </a:lnTo>
                    <a:lnTo>
                      <a:pt x="156803" y="20685"/>
                    </a:lnTo>
                    <a:lnTo>
                      <a:pt x="157118" y="24309"/>
                    </a:lnTo>
                    <a:lnTo>
                      <a:pt x="157473" y="28328"/>
                    </a:lnTo>
                    <a:lnTo>
                      <a:pt x="157788" y="32740"/>
                    </a:lnTo>
                    <a:lnTo>
                      <a:pt x="158064" y="37468"/>
                    </a:lnTo>
                    <a:lnTo>
                      <a:pt x="158300" y="42471"/>
                    </a:lnTo>
                    <a:lnTo>
                      <a:pt x="158458" y="47711"/>
                    </a:lnTo>
                    <a:lnTo>
                      <a:pt x="158576" y="53148"/>
                    </a:lnTo>
                    <a:lnTo>
                      <a:pt x="158576" y="55945"/>
                    </a:lnTo>
                    <a:lnTo>
                      <a:pt x="158576" y="58742"/>
                    </a:lnTo>
                    <a:lnTo>
                      <a:pt x="158536" y="61579"/>
                    </a:lnTo>
                    <a:lnTo>
                      <a:pt x="158458" y="64416"/>
                    </a:lnTo>
                    <a:lnTo>
                      <a:pt x="158339" y="67292"/>
                    </a:lnTo>
                    <a:lnTo>
                      <a:pt x="158221" y="70128"/>
                    </a:lnTo>
                    <a:lnTo>
                      <a:pt x="158064" y="73004"/>
                    </a:lnTo>
                    <a:lnTo>
                      <a:pt x="157867" y="75880"/>
                    </a:lnTo>
                    <a:lnTo>
                      <a:pt x="157591" y="78717"/>
                    </a:lnTo>
                    <a:lnTo>
                      <a:pt x="157315" y="81553"/>
                    </a:lnTo>
                    <a:lnTo>
                      <a:pt x="157000" y="84351"/>
                    </a:lnTo>
                    <a:lnTo>
                      <a:pt x="156606" y="87148"/>
                    </a:lnTo>
                    <a:lnTo>
                      <a:pt x="156212" y="89866"/>
                    </a:lnTo>
                    <a:lnTo>
                      <a:pt x="155739" y="92585"/>
                    </a:lnTo>
                    <a:lnTo>
                      <a:pt x="155227" y="95264"/>
                    </a:lnTo>
                    <a:lnTo>
                      <a:pt x="154636" y="97864"/>
                    </a:lnTo>
                    <a:lnTo>
                      <a:pt x="154400" y="98652"/>
                    </a:lnTo>
                    <a:lnTo>
                      <a:pt x="154124" y="99440"/>
                    </a:lnTo>
                    <a:lnTo>
                      <a:pt x="153769" y="100188"/>
                    </a:lnTo>
                    <a:lnTo>
                      <a:pt x="153375" y="100937"/>
                    </a:lnTo>
                    <a:lnTo>
                      <a:pt x="152942" y="101607"/>
                    </a:lnTo>
                    <a:lnTo>
                      <a:pt x="152430" y="102237"/>
                    </a:lnTo>
                    <a:lnTo>
                      <a:pt x="151878" y="102828"/>
                    </a:lnTo>
                    <a:lnTo>
                      <a:pt x="151287" y="103380"/>
                    </a:lnTo>
                    <a:lnTo>
                      <a:pt x="150657" y="103892"/>
                    </a:lnTo>
                    <a:lnTo>
                      <a:pt x="149987" y="104364"/>
                    </a:lnTo>
                    <a:lnTo>
                      <a:pt x="149278" y="104758"/>
                    </a:lnTo>
                    <a:lnTo>
                      <a:pt x="148569" y="105113"/>
                    </a:lnTo>
                    <a:lnTo>
                      <a:pt x="147781" y="105428"/>
                    </a:lnTo>
                    <a:lnTo>
                      <a:pt x="146993" y="105665"/>
                    </a:lnTo>
                    <a:lnTo>
                      <a:pt x="146166" y="105822"/>
                    </a:lnTo>
                    <a:lnTo>
                      <a:pt x="145338" y="105940"/>
                    </a:lnTo>
                    <a:lnTo>
                      <a:pt x="140768" y="106334"/>
                    </a:lnTo>
                    <a:lnTo>
                      <a:pt x="135134" y="106807"/>
                    </a:lnTo>
                    <a:lnTo>
                      <a:pt x="128594" y="107240"/>
                    </a:lnTo>
                    <a:lnTo>
                      <a:pt x="121148" y="107674"/>
                    </a:lnTo>
                    <a:lnTo>
                      <a:pt x="117090" y="107871"/>
                    </a:lnTo>
                    <a:lnTo>
                      <a:pt x="112835" y="108068"/>
                    </a:lnTo>
                    <a:lnTo>
                      <a:pt x="108383" y="108225"/>
                    </a:lnTo>
                    <a:lnTo>
                      <a:pt x="103735" y="108383"/>
                    </a:lnTo>
                    <a:lnTo>
                      <a:pt x="98928" y="108501"/>
                    </a:lnTo>
                    <a:lnTo>
                      <a:pt x="93964" y="108580"/>
                    </a:lnTo>
                    <a:lnTo>
                      <a:pt x="88803" y="108619"/>
                    </a:lnTo>
                    <a:lnTo>
                      <a:pt x="83484" y="108659"/>
                    </a:lnTo>
                    <a:lnTo>
                      <a:pt x="76393" y="108619"/>
                    </a:lnTo>
                    <a:lnTo>
                      <a:pt x="69065" y="108501"/>
                    </a:lnTo>
                    <a:lnTo>
                      <a:pt x="61500" y="108304"/>
                    </a:lnTo>
                    <a:lnTo>
                      <a:pt x="53739" y="108028"/>
                    </a:lnTo>
                    <a:lnTo>
                      <a:pt x="45781" y="107674"/>
                    </a:lnTo>
                    <a:lnTo>
                      <a:pt x="41762" y="107437"/>
                    </a:lnTo>
                    <a:lnTo>
                      <a:pt x="37665" y="107201"/>
                    </a:lnTo>
                    <a:lnTo>
                      <a:pt x="33528" y="106925"/>
                    </a:lnTo>
                    <a:lnTo>
                      <a:pt x="29352" y="106610"/>
                    </a:lnTo>
                    <a:lnTo>
                      <a:pt x="25176" y="106295"/>
                    </a:lnTo>
                    <a:lnTo>
                      <a:pt x="20921" y="105901"/>
                    </a:lnTo>
                    <a:lnTo>
                      <a:pt x="20054" y="105822"/>
                    </a:lnTo>
                    <a:lnTo>
                      <a:pt x="19227" y="105625"/>
                    </a:lnTo>
                    <a:lnTo>
                      <a:pt x="18400" y="105389"/>
                    </a:lnTo>
                    <a:lnTo>
                      <a:pt x="17612" y="105074"/>
                    </a:lnTo>
                    <a:lnTo>
                      <a:pt x="16863" y="104719"/>
                    </a:lnTo>
                    <a:lnTo>
                      <a:pt x="16154" y="104286"/>
                    </a:lnTo>
                    <a:lnTo>
                      <a:pt x="15445" y="103813"/>
                    </a:lnTo>
                    <a:lnTo>
                      <a:pt x="14814" y="103261"/>
                    </a:lnTo>
                    <a:lnTo>
                      <a:pt x="14223" y="102710"/>
                    </a:lnTo>
                    <a:lnTo>
                      <a:pt x="13672" y="102079"/>
                    </a:lnTo>
                    <a:lnTo>
                      <a:pt x="13160" y="101410"/>
                    </a:lnTo>
                    <a:lnTo>
                      <a:pt x="12687" y="100701"/>
                    </a:lnTo>
                    <a:lnTo>
                      <a:pt x="12293" y="99952"/>
                    </a:lnTo>
                    <a:lnTo>
                      <a:pt x="11978" y="99164"/>
                    </a:lnTo>
                    <a:lnTo>
                      <a:pt x="11702" y="98337"/>
                    </a:lnTo>
                    <a:lnTo>
                      <a:pt x="11505" y="97509"/>
                    </a:lnTo>
                    <a:lnTo>
                      <a:pt x="10796" y="93964"/>
                    </a:lnTo>
                    <a:lnTo>
                      <a:pt x="10008" y="89906"/>
                    </a:lnTo>
                    <a:lnTo>
                      <a:pt x="9181" y="85336"/>
                    </a:lnTo>
                    <a:lnTo>
                      <a:pt x="8353" y="80411"/>
                    </a:lnTo>
                    <a:lnTo>
                      <a:pt x="7526" y="75092"/>
                    </a:lnTo>
                    <a:lnTo>
                      <a:pt x="6699" y="69498"/>
                    </a:lnTo>
                    <a:lnTo>
                      <a:pt x="5911" y="63667"/>
                    </a:lnTo>
                    <a:lnTo>
                      <a:pt x="5556" y="60712"/>
                    </a:lnTo>
                    <a:lnTo>
                      <a:pt x="5241" y="57679"/>
                    </a:lnTo>
                    <a:lnTo>
                      <a:pt x="4926" y="54645"/>
                    </a:lnTo>
                    <a:lnTo>
                      <a:pt x="4610" y="51572"/>
                    </a:lnTo>
                    <a:lnTo>
                      <a:pt x="4374" y="48499"/>
                    </a:lnTo>
                    <a:lnTo>
                      <a:pt x="4138" y="45426"/>
                    </a:lnTo>
                    <a:lnTo>
                      <a:pt x="3941" y="42353"/>
                    </a:lnTo>
                    <a:lnTo>
                      <a:pt x="3822" y="39319"/>
                    </a:lnTo>
                    <a:lnTo>
                      <a:pt x="3704" y="36246"/>
                    </a:lnTo>
                    <a:lnTo>
                      <a:pt x="3625" y="33252"/>
                    </a:lnTo>
                    <a:lnTo>
                      <a:pt x="3625" y="30258"/>
                    </a:lnTo>
                    <a:lnTo>
                      <a:pt x="3665" y="27303"/>
                    </a:lnTo>
                    <a:lnTo>
                      <a:pt x="3744" y="24427"/>
                    </a:lnTo>
                    <a:lnTo>
                      <a:pt x="3901" y="21591"/>
                    </a:lnTo>
                    <a:lnTo>
                      <a:pt x="4098" y="18793"/>
                    </a:lnTo>
                    <a:lnTo>
                      <a:pt x="4374" y="16075"/>
                    </a:lnTo>
                    <a:lnTo>
                      <a:pt x="4729" y="13475"/>
                    </a:lnTo>
                    <a:lnTo>
                      <a:pt x="5123" y="10914"/>
                    </a:lnTo>
                    <a:lnTo>
                      <a:pt x="5950" y="10638"/>
                    </a:lnTo>
                    <a:lnTo>
                      <a:pt x="6777" y="10362"/>
                    </a:lnTo>
                    <a:lnTo>
                      <a:pt x="7644" y="10165"/>
                    </a:lnTo>
                    <a:lnTo>
                      <a:pt x="8511" y="10047"/>
                    </a:lnTo>
                    <a:lnTo>
                      <a:pt x="13711" y="9299"/>
                    </a:lnTo>
                    <a:lnTo>
                      <a:pt x="21157" y="8353"/>
                    </a:lnTo>
                    <a:lnTo>
                      <a:pt x="25649" y="7841"/>
                    </a:lnTo>
                    <a:lnTo>
                      <a:pt x="30613" y="7289"/>
                    </a:lnTo>
                    <a:lnTo>
                      <a:pt x="35931" y="6698"/>
                    </a:lnTo>
                    <a:lnTo>
                      <a:pt x="41644" y="6147"/>
                    </a:lnTo>
                    <a:lnTo>
                      <a:pt x="47672" y="5595"/>
                    </a:lnTo>
                    <a:lnTo>
                      <a:pt x="53975" y="5083"/>
                    </a:lnTo>
                    <a:lnTo>
                      <a:pt x="60515" y="4610"/>
                    </a:lnTo>
                    <a:lnTo>
                      <a:pt x="67252" y="4216"/>
                    </a:lnTo>
                    <a:lnTo>
                      <a:pt x="74147" y="3862"/>
                    </a:lnTo>
                    <a:lnTo>
                      <a:pt x="81160" y="3625"/>
                    </a:lnTo>
                    <a:lnTo>
                      <a:pt x="84706" y="3507"/>
                    </a:lnTo>
                    <a:lnTo>
                      <a:pt x="88251" y="3468"/>
                    </a:lnTo>
                    <a:lnTo>
                      <a:pt x="91797" y="3389"/>
                    </a:lnTo>
                    <a:close/>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92D0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6" name="Google Shape;3584;p43">
                <a:extLst>
                  <a:ext uri="{FF2B5EF4-FFF2-40B4-BE49-F238E27FC236}">
                    <a16:creationId xmlns:a16="http://schemas.microsoft.com/office/drawing/2014/main" id="{9C78CD28-59F8-4902-ADA6-9BCCCBAD86D2}"/>
                  </a:ext>
                </a:extLst>
              </p:cNvPr>
              <p:cNvSpPr/>
              <p:nvPr/>
            </p:nvSpPr>
            <p:spPr>
              <a:xfrm rot="10800000">
                <a:off x="3488340" y="2515128"/>
                <a:ext cx="2157305" cy="1465622"/>
              </a:xfrm>
              <a:custGeom>
                <a:avLst/>
                <a:gdLst/>
                <a:ahLst/>
                <a:cxnLst/>
                <a:rect l="l" t="t" r="r" b="b"/>
                <a:pathLst>
                  <a:path w="154951" h="105270" fill="none" extrusionOk="0">
                    <a:moveTo>
                      <a:pt x="79859" y="105270"/>
                    </a:moveTo>
                    <a:lnTo>
                      <a:pt x="79859" y="105270"/>
                    </a:lnTo>
                    <a:lnTo>
                      <a:pt x="72768" y="105230"/>
                    </a:lnTo>
                    <a:lnTo>
                      <a:pt x="65440" y="105112"/>
                    </a:lnTo>
                    <a:lnTo>
                      <a:pt x="57875" y="104915"/>
                    </a:lnTo>
                    <a:lnTo>
                      <a:pt x="50114" y="104639"/>
                    </a:lnTo>
                    <a:lnTo>
                      <a:pt x="42156" y="104285"/>
                    </a:lnTo>
                    <a:lnTo>
                      <a:pt x="38137" y="104048"/>
                    </a:lnTo>
                    <a:lnTo>
                      <a:pt x="34040" y="103812"/>
                    </a:lnTo>
                    <a:lnTo>
                      <a:pt x="29903" y="103536"/>
                    </a:lnTo>
                    <a:lnTo>
                      <a:pt x="25727" y="103221"/>
                    </a:lnTo>
                    <a:lnTo>
                      <a:pt x="21551" y="102906"/>
                    </a:lnTo>
                    <a:lnTo>
                      <a:pt x="17296" y="102512"/>
                    </a:lnTo>
                    <a:lnTo>
                      <a:pt x="17296" y="102512"/>
                    </a:lnTo>
                    <a:lnTo>
                      <a:pt x="16429" y="102433"/>
                    </a:lnTo>
                    <a:lnTo>
                      <a:pt x="15602" y="102236"/>
                    </a:lnTo>
                    <a:lnTo>
                      <a:pt x="14775" y="102000"/>
                    </a:lnTo>
                    <a:lnTo>
                      <a:pt x="13987" y="101685"/>
                    </a:lnTo>
                    <a:lnTo>
                      <a:pt x="13238" y="101330"/>
                    </a:lnTo>
                    <a:lnTo>
                      <a:pt x="12529" y="100897"/>
                    </a:lnTo>
                    <a:lnTo>
                      <a:pt x="11820" y="100424"/>
                    </a:lnTo>
                    <a:lnTo>
                      <a:pt x="11189" y="99872"/>
                    </a:lnTo>
                    <a:lnTo>
                      <a:pt x="10598" y="99321"/>
                    </a:lnTo>
                    <a:lnTo>
                      <a:pt x="10047" y="98690"/>
                    </a:lnTo>
                    <a:lnTo>
                      <a:pt x="9535" y="98021"/>
                    </a:lnTo>
                    <a:lnTo>
                      <a:pt x="9062" y="97312"/>
                    </a:lnTo>
                    <a:lnTo>
                      <a:pt x="8668" y="96563"/>
                    </a:lnTo>
                    <a:lnTo>
                      <a:pt x="8353" y="95775"/>
                    </a:lnTo>
                    <a:lnTo>
                      <a:pt x="8077" y="94948"/>
                    </a:lnTo>
                    <a:lnTo>
                      <a:pt x="7880" y="94120"/>
                    </a:lnTo>
                    <a:lnTo>
                      <a:pt x="7880" y="94120"/>
                    </a:lnTo>
                    <a:lnTo>
                      <a:pt x="7171" y="90575"/>
                    </a:lnTo>
                    <a:lnTo>
                      <a:pt x="6383" y="86517"/>
                    </a:lnTo>
                    <a:lnTo>
                      <a:pt x="5556" y="81947"/>
                    </a:lnTo>
                    <a:lnTo>
                      <a:pt x="4728" y="77022"/>
                    </a:lnTo>
                    <a:lnTo>
                      <a:pt x="3901" y="71703"/>
                    </a:lnTo>
                    <a:lnTo>
                      <a:pt x="3074" y="66109"/>
                    </a:lnTo>
                    <a:lnTo>
                      <a:pt x="2286" y="60278"/>
                    </a:lnTo>
                    <a:lnTo>
                      <a:pt x="1931" y="57323"/>
                    </a:lnTo>
                    <a:lnTo>
                      <a:pt x="1616" y="54290"/>
                    </a:lnTo>
                    <a:lnTo>
                      <a:pt x="1301" y="51256"/>
                    </a:lnTo>
                    <a:lnTo>
                      <a:pt x="985" y="48183"/>
                    </a:lnTo>
                    <a:lnTo>
                      <a:pt x="749" y="45110"/>
                    </a:lnTo>
                    <a:lnTo>
                      <a:pt x="513" y="42037"/>
                    </a:lnTo>
                    <a:lnTo>
                      <a:pt x="316" y="38964"/>
                    </a:lnTo>
                    <a:lnTo>
                      <a:pt x="197" y="35930"/>
                    </a:lnTo>
                    <a:lnTo>
                      <a:pt x="79" y="32857"/>
                    </a:lnTo>
                    <a:lnTo>
                      <a:pt x="0" y="29863"/>
                    </a:lnTo>
                    <a:lnTo>
                      <a:pt x="0" y="26869"/>
                    </a:lnTo>
                    <a:lnTo>
                      <a:pt x="40" y="23914"/>
                    </a:lnTo>
                    <a:lnTo>
                      <a:pt x="119" y="21038"/>
                    </a:lnTo>
                    <a:lnTo>
                      <a:pt x="276" y="18202"/>
                    </a:lnTo>
                    <a:lnTo>
                      <a:pt x="473" y="15404"/>
                    </a:lnTo>
                    <a:lnTo>
                      <a:pt x="749" y="12686"/>
                    </a:lnTo>
                    <a:lnTo>
                      <a:pt x="1104" y="10086"/>
                    </a:lnTo>
                    <a:lnTo>
                      <a:pt x="1498" y="7525"/>
                    </a:lnTo>
                    <a:lnTo>
                      <a:pt x="1498" y="7525"/>
                    </a:lnTo>
                    <a:lnTo>
                      <a:pt x="2325" y="7249"/>
                    </a:lnTo>
                    <a:lnTo>
                      <a:pt x="3152" y="6973"/>
                    </a:lnTo>
                    <a:lnTo>
                      <a:pt x="4019" y="6776"/>
                    </a:lnTo>
                    <a:lnTo>
                      <a:pt x="4886" y="6658"/>
                    </a:lnTo>
                    <a:lnTo>
                      <a:pt x="4886" y="6658"/>
                    </a:lnTo>
                    <a:lnTo>
                      <a:pt x="10086" y="5910"/>
                    </a:lnTo>
                    <a:lnTo>
                      <a:pt x="17532" y="4964"/>
                    </a:lnTo>
                    <a:lnTo>
                      <a:pt x="22024" y="4452"/>
                    </a:lnTo>
                    <a:lnTo>
                      <a:pt x="26988" y="3900"/>
                    </a:lnTo>
                    <a:lnTo>
                      <a:pt x="32306" y="3309"/>
                    </a:lnTo>
                    <a:lnTo>
                      <a:pt x="38019" y="2758"/>
                    </a:lnTo>
                    <a:lnTo>
                      <a:pt x="44047" y="2206"/>
                    </a:lnTo>
                    <a:lnTo>
                      <a:pt x="50350" y="1694"/>
                    </a:lnTo>
                    <a:lnTo>
                      <a:pt x="56890" y="1221"/>
                    </a:lnTo>
                    <a:lnTo>
                      <a:pt x="63627" y="827"/>
                    </a:lnTo>
                    <a:lnTo>
                      <a:pt x="70522" y="473"/>
                    </a:lnTo>
                    <a:lnTo>
                      <a:pt x="77535" y="236"/>
                    </a:lnTo>
                    <a:lnTo>
                      <a:pt x="81081" y="118"/>
                    </a:lnTo>
                    <a:lnTo>
                      <a:pt x="84626" y="79"/>
                    </a:lnTo>
                    <a:lnTo>
                      <a:pt x="88172" y="0"/>
                    </a:lnTo>
                    <a:lnTo>
                      <a:pt x="91718" y="0"/>
                    </a:lnTo>
                    <a:lnTo>
                      <a:pt x="91718" y="0"/>
                    </a:lnTo>
                    <a:lnTo>
                      <a:pt x="95303" y="0"/>
                    </a:lnTo>
                    <a:lnTo>
                      <a:pt x="98849" y="79"/>
                    </a:lnTo>
                    <a:lnTo>
                      <a:pt x="102395" y="158"/>
                    </a:lnTo>
                    <a:lnTo>
                      <a:pt x="105940" y="276"/>
                    </a:lnTo>
                    <a:lnTo>
                      <a:pt x="109447" y="433"/>
                    </a:lnTo>
                    <a:lnTo>
                      <a:pt x="112914" y="591"/>
                    </a:lnTo>
                    <a:lnTo>
                      <a:pt x="116341" y="827"/>
                    </a:lnTo>
                    <a:lnTo>
                      <a:pt x="119769" y="1103"/>
                    </a:lnTo>
                    <a:lnTo>
                      <a:pt x="123118" y="1418"/>
                    </a:lnTo>
                    <a:lnTo>
                      <a:pt x="126427" y="1812"/>
                    </a:lnTo>
                    <a:lnTo>
                      <a:pt x="129658" y="2206"/>
                    </a:lnTo>
                    <a:lnTo>
                      <a:pt x="132849" y="2679"/>
                    </a:lnTo>
                    <a:lnTo>
                      <a:pt x="135961" y="3191"/>
                    </a:lnTo>
                    <a:lnTo>
                      <a:pt x="138995" y="3743"/>
                    </a:lnTo>
                    <a:lnTo>
                      <a:pt x="141950" y="4334"/>
                    </a:lnTo>
                    <a:lnTo>
                      <a:pt x="144865" y="5004"/>
                    </a:lnTo>
                    <a:lnTo>
                      <a:pt x="144865" y="5004"/>
                    </a:lnTo>
                    <a:lnTo>
                      <a:pt x="145653" y="5240"/>
                    </a:lnTo>
                    <a:lnTo>
                      <a:pt x="146402" y="5516"/>
                    </a:lnTo>
                    <a:lnTo>
                      <a:pt x="147150" y="5870"/>
                    </a:lnTo>
                    <a:lnTo>
                      <a:pt x="147859" y="6264"/>
                    </a:lnTo>
                    <a:lnTo>
                      <a:pt x="148529" y="6698"/>
                    </a:lnTo>
                    <a:lnTo>
                      <a:pt x="149159" y="7210"/>
                    </a:lnTo>
                    <a:lnTo>
                      <a:pt x="149750" y="7761"/>
                    </a:lnTo>
                    <a:lnTo>
                      <a:pt x="150302" y="8313"/>
                    </a:lnTo>
                    <a:lnTo>
                      <a:pt x="150775" y="8943"/>
                    </a:lnTo>
                    <a:lnTo>
                      <a:pt x="151247" y="9613"/>
                    </a:lnTo>
                    <a:lnTo>
                      <a:pt x="151641" y="10283"/>
                    </a:lnTo>
                    <a:lnTo>
                      <a:pt x="151996" y="11031"/>
                    </a:lnTo>
                    <a:lnTo>
                      <a:pt x="152311" y="11780"/>
                    </a:lnTo>
                    <a:lnTo>
                      <a:pt x="152548" y="12528"/>
                    </a:lnTo>
                    <a:lnTo>
                      <a:pt x="152705" y="13356"/>
                    </a:lnTo>
                    <a:lnTo>
                      <a:pt x="152823" y="14144"/>
                    </a:lnTo>
                    <a:lnTo>
                      <a:pt x="152823" y="14144"/>
                    </a:lnTo>
                    <a:lnTo>
                      <a:pt x="153178" y="17296"/>
                    </a:lnTo>
                    <a:lnTo>
                      <a:pt x="153493" y="20920"/>
                    </a:lnTo>
                    <a:lnTo>
                      <a:pt x="153848" y="24939"/>
                    </a:lnTo>
                    <a:lnTo>
                      <a:pt x="154163" y="29351"/>
                    </a:lnTo>
                    <a:lnTo>
                      <a:pt x="154439" y="34079"/>
                    </a:lnTo>
                    <a:lnTo>
                      <a:pt x="154675" y="39082"/>
                    </a:lnTo>
                    <a:lnTo>
                      <a:pt x="154833" y="44322"/>
                    </a:lnTo>
                    <a:lnTo>
                      <a:pt x="154951" y="49759"/>
                    </a:lnTo>
                    <a:lnTo>
                      <a:pt x="154951" y="52556"/>
                    </a:lnTo>
                    <a:lnTo>
                      <a:pt x="154951" y="55353"/>
                    </a:lnTo>
                    <a:lnTo>
                      <a:pt x="154911" y="58190"/>
                    </a:lnTo>
                    <a:lnTo>
                      <a:pt x="154833" y="61027"/>
                    </a:lnTo>
                    <a:lnTo>
                      <a:pt x="154714" y="63903"/>
                    </a:lnTo>
                    <a:lnTo>
                      <a:pt x="154596" y="66739"/>
                    </a:lnTo>
                    <a:lnTo>
                      <a:pt x="154439" y="69615"/>
                    </a:lnTo>
                    <a:lnTo>
                      <a:pt x="154242" y="72491"/>
                    </a:lnTo>
                    <a:lnTo>
                      <a:pt x="153966" y="75328"/>
                    </a:lnTo>
                    <a:lnTo>
                      <a:pt x="153690" y="78164"/>
                    </a:lnTo>
                    <a:lnTo>
                      <a:pt x="153375" y="80962"/>
                    </a:lnTo>
                    <a:lnTo>
                      <a:pt x="152981" y="83759"/>
                    </a:lnTo>
                    <a:lnTo>
                      <a:pt x="152587" y="86477"/>
                    </a:lnTo>
                    <a:lnTo>
                      <a:pt x="152114" y="89196"/>
                    </a:lnTo>
                    <a:lnTo>
                      <a:pt x="151602" y="91875"/>
                    </a:lnTo>
                    <a:lnTo>
                      <a:pt x="151011" y="94475"/>
                    </a:lnTo>
                    <a:lnTo>
                      <a:pt x="151011" y="94475"/>
                    </a:lnTo>
                    <a:lnTo>
                      <a:pt x="150775" y="95263"/>
                    </a:lnTo>
                    <a:lnTo>
                      <a:pt x="150499" y="96051"/>
                    </a:lnTo>
                    <a:lnTo>
                      <a:pt x="150144" y="96799"/>
                    </a:lnTo>
                    <a:lnTo>
                      <a:pt x="149750" y="97548"/>
                    </a:lnTo>
                    <a:lnTo>
                      <a:pt x="149317" y="98218"/>
                    </a:lnTo>
                    <a:lnTo>
                      <a:pt x="148805" y="98848"/>
                    </a:lnTo>
                    <a:lnTo>
                      <a:pt x="148253" y="99439"/>
                    </a:lnTo>
                    <a:lnTo>
                      <a:pt x="147662" y="99991"/>
                    </a:lnTo>
                    <a:lnTo>
                      <a:pt x="147032" y="100503"/>
                    </a:lnTo>
                    <a:lnTo>
                      <a:pt x="146362" y="100975"/>
                    </a:lnTo>
                    <a:lnTo>
                      <a:pt x="145653" y="101369"/>
                    </a:lnTo>
                    <a:lnTo>
                      <a:pt x="144944" y="101724"/>
                    </a:lnTo>
                    <a:lnTo>
                      <a:pt x="144156" y="102039"/>
                    </a:lnTo>
                    <a:lnTo>
                      <a:pt x="143368" y="102276"/>
                    </a:lnTo>
                    <a:lnTo>
                      <a:pt x="142541" y="102433"/>
                    </a:lnTo>
                    <a:lnTo>
                      <a:pt x="141713" y="102551"/>
                    </a:lnTo>
                    <a:lnTo>
                      <a:pt x="141713" y="102551"/>
                    </a:lnTo>
                    <a:lnTo>
                      <a:pt x="137143" y="102945"/>
                    </a:lnTo>
                    <a:lnTo>
                      <a:pt x="131509" y="103418"/>
                    </a:lnTo>
                    <a:lnTo>
                      <a:pt x="124969" y="103851"/>
                    </a:lnTo>
                    <a:lnTo>
                      <a:pt x="117523" y="104285"/>
                    </a:lnTo>
                    <a:lnTo>
                      <a:pt x="113465" y="104482"/>
                    </a:lnTo>
                    <a:lnTo>
                      <a:pt x="109210" y="104679"/>
                    </a:lnTo>
                    <a:lnTo>
                      <a:pt x="104758" y="104836"/>
                    </a:lnTo>
                    <a:lnTo>
                      <a:pt x="100110" y="104994"/>
                    </a:lnTo>
                    <a:lnTo>
                      <a:pt x="95303" y="105112"/>
                    </a:lnTo>
                    <a:lnTo>
                      <a:pt x="90339" y="105191"/>
                    </a:lnTo>
                    <a:lnTo>
                      <a:pt x="85178" y="105230"/>
                    </a:lnTo>
                    <a:lnTo>
                      <a:pt x="79859" y="10527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7" name="Google Shape;3585;p43">
                <a:extLst>
                  <a:ext uri="{FF2B5EF4-FFF2-40B4-BE49-F238E27FC236}">
                    <a16:creationId xmlns:a16="http://schemas.microsoft.com/office/drawing/2014/main" id="{550F806A-9825-4C88-A4C4-041BB7B5FE47}"/>
                  </a:ext>
                </a:extLst>
              </p:cNvPr>
              <p:cNvSpPr/>
              <p:nvPr/>
            </p:nvSpPr>
            <p:spPr>
              <a:xfrm rot="10800000">
                <a:off x="3448299" y="2470702"/>
                <a:ext cx="2247815" cy="1557232"/>
              </a:xfrm>
              <a:custGeom>
                <a:avLst/>
                <a:gdLst/>
                <a:ahLst/>
                <a:cxnLst/>
                <a:rect l="l" t="t" r="r" b="b"/>
                <a:pathLst>
                  <a:path w="161452" h="111850" fill="none" extrusionOk="0">
                    <a:moveTo>
                      <a:pt x="90852" y="1"/>
                    </a:moveTo>
                    <a:lnTo>
                      <a:pt x="90852" y="1"/>
                    </a:ln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1347" y="4216"/>
                    </a:lnTo>
                    <a:lnTo>
                      <a:pt x="10678" y="4335"/>
                    </a:lnTo>
                    <a:lnTo>
                      <a:pt x="9968" y="4453"/>
                    </a:lnTo>
                    <a:lnTo>
                      <a:pt x="9299" y="4610"/>
                    </a:lnTo>
                    <a:lnTo>
                      <a:pt x="8668" y="4807"/>
                    </a:lnTo>
                    <a:lnTo>
                      <a:pt x="7999" y="5044"/>
                    </a:lnTo>
                    <a:lnTo>
                      <a:pt x="7408" y="5280"/>
                    </a:lnTo>
                    <a:lnTo>
                      <a:pt x="6777" y="5595"/>
                    </a:lnTo>
                    <a:lnTo>
                      <a:pt x="6186" y="5911"/>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513" y="13278"/>
                    </a:lnTo>
                    <a:lnTo>
                      <a:pt x="316" y="14066"/>
                    </a:lnTo>
                    <a:lnTo>
                      <a:pt x="159" y="14893"/>
                    </a:lnTo>
                    <a:lnTo>
                      <a:pt x="80" y="15720"/>
                    </a:lnTo>
                    <a:lnTo>
                      <a:pt x="40" y="16587"/>
                    </a:lnTo>
                    <a:lnTo>
                      <a:pt x="40" y="16587"/>
                    </a:lnTo>
                    <a:lnTo>
                      <a:pt x="1" y="21433"/>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52" y="32228"/>
                    </a:lnTo>
                    <a:lnTo>
                      <a:pt x="161412" y="23600"/>
                    </a:lnTo>
                    <a:lnTo>
                      <a:pt x="161334" y="16272"/>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sp>
          <p:nvSpPr>
            <p:cNvPr id="41" name="Google Shape;3537;p41">
              <a:extLst>
                <a:ext uri="{FF2B5EF4-FFF2-40B4-BE49-F238E27FC236}">
                  <a16:creationId xmlns:a16="http://schemas.microsoft.com/office/drawing/2014/main" id="{AD342DAF-F6F4-4980-BE1A-19EA14E1EDCA}"/>
                </a:ext>
              </a:extLst>
            </p:cNvPr>
            <p:cNvSpPr txBox="1">
              <a:spLocks/>
            </p:cNvSpPr>
            <p:nvPr/>
          </p:nvSpPr>
          <p:spPr>
            <a:xfrm>
              <a:off x="1567479" y="310498"/>
              <a:ext cx="6525080" cy="55881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5200"/>
                <a:buFont typeface="Fredoka One"/>
                <a:buNone/>
                <a:defRPr sz="50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2pPr>
              <a:lvl3pPr marR="0" lvl="2"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3pPr>
              <a:lvl4pPr marR="0" lvl="3"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4pPr>
              <a:lvl5pPr marR="0" lvl="4"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5pPr>
              <a:lvl6pPr marR="0" lvl="5"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6pPr>
              <a:lvl7pPr marR="0" lvl="6"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7pPr>
              <a:lvl8pPr marR="0" lvl="7"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8pPr>
              <a:lvl9pPr marR="0" lvl="8"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9pPr>
            </a:lstStyle>
            <a:p>
              <a:pPr marL="0" marR="0" lvl="0" indent="0" algn="ctr" defTabSz="1219170" rtl="0" eaLnBrk="1" fontAlgn="auto" latinLnBrk="0" hangingPunct="1">
                <a:lnSpc>
                  <a:spcPct val="100000"/>
                </a:lnSpc>
                <a:spcBef>
                  <a:spcPts val="0"/>
                </a:spcBef>
                <a:spcAft>
                  <a:spcPts val="0"/>
                </a:spcAft>
                <a:buClr>
                  <a:srgbClr val="FFFFFF"/>
                </a:buClr>
                <a:buSzPts val="5200"/>
                <a:buFont typeface="Fredoka One"/>
                <a:buNone/>
                <a:tabLst/>
                <a:defRPr/>
              </a:pPr>
              <a:r>
                <a:rPr kumimoji="0" lang="en-US" sz="4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Đài</a:t>
              </a:r>
              <a:r>
                <a:rPr kumimoji="0" lang="en-US" sz="4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truyền</a:t>
              </a:r>
              <a:r>
                <a:rPr kumimoji="0" lang="en-US" sz="4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hình</a:t>
              </a:r>
              <a:r>
                <a:rPr kumimoji="0" lang="en-US" sz="4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phát</a:t>
              </a:r>
              <a:r>
                <a:rPr kumimoji="0" lang="en-US" sz="4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tín</a:t>
              </a:r>
              <a:r>
                <a:rPr kumimoji="0" lang="en-US" sz="4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hiệu</a:t>
              </a:r>
              <a:r>
                <a:rPr kumimoji="0" lang="en-US" sz="4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truyền</a:t>
              </a:r>
              <a:r>
                <a:rPr kumimoji="0" lang="en-US" sz="4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hình</a:t>
              </a:r>
              <a:r>
                <a:rPr kumimoji="0" lang="en-US" sz="4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qua </a:t>
              </a:r>
              <a:r>
                <a:rPr kumimoji="0" lang="en-US" sz="4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đâu</a:t>
              </a:r>
              <a:r>
                <a:rPr kumimoji="0" lang="en-US" sz="4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a:t>
              </a:r>
            </a:p>
          </p:txBody>
        </p:sp>
      </p:grpSp>
      <p:sp>
        <p:nvSpPr>
          <p:cNvPr id="48" name="Google Shape;118;p4">
            <a:extLst>
              <a:ext uri="{FF2B5EF4-FFF2-40B4-BE49-F238E27FC236}">
                <a16:creationId xmlns:a16="http://schemas.microsoft.com/office/drawing/2014/main" id="{A2F8D405-8CB0-4FB8-A473-2B6A65EC6014}"/>
              </a:ext>
            </a:extLst>
          </p:cNvPr>
          <p:cNvSpPr/>
          <p:nvPr/>
        </p:nvSpPr>
        <p:spPr>
          <a:xfrm rot="20682741">
            <a:off x="4626784" y="2290824"/>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9" name="Google Shape;118;p4">
            <a:extLst>
              <a:ext uri="{FF2B5EF4-FFF2-40B4-BE49-F238E27FC236}">
                <a16:creationId xmlns:a16="http://schemas.microsoft.com/office/drawing/2014/main" id="{424F428A-759F-4F97-90CD-84EE7B870B6A}"/>
              </a:ext>
            </a:extLst>
          </p:cNvPr>
          <p:cNvSpPr/>
          <p:nvPr/>
        </p:nvSpPr>
        <p:spPr>
          <a:xfrm rot="20682741">
            <a:off x="10738049" y="2235025"/>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51" name="Tieng-tinh-tinh-www_nhacchuongvui_com">
            <a:hlinkClick r:id="" action="ppaction://media"/>
            <a:extLst>
              <a:ext uri="{FF2B5EF4-FFF2-40B4-BE49-F238E27FC236}">
                <a16:creationId xmlns:a16="http://schemas.microsoft.com/office/drawing/2014/main" id="{30653653-AAF5-4BF5-B93C-E67B15DCFB8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40331" y="6316135"/>
            <a:ext cx="541867" cy="541867"/>
          </a:xfrm>
          <a:prstGeom prst="rect">
            <a:avLst/>
          </a:prstGeom>
        </p:spPr>
      </p:pic>
      <p:pic>
        <p:nvPicPr>
          <p:cNvPr id="53" name="Picture 2">
            <a:hlinkClick r:id="rId8" action="ppaction://hlinksldjump"/>
            <a:extLst>
              <a:ext uri="{FF2B5EF4-FFF2-40B4-BE49-F238E27FC236}">
                <a16:creationId xmlns:a16="http://schemas.microsoft.com/office/drawing/2014/main" id="{65AEF1FE-D1A8-439D-BD1F-98F953FAE566}"/>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10440181" y="4917244"/>
            <a:ext cx="2121843" cy="2119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53">
            <a:extLst>
              <a:ext uri="{FF2B5EF4-FFF2-40B4-BE49-F238E27FC236}">
                <a16:creationId xmlns:a16="http://schemas.microsoft.com/office/drawing/2014/main" id="{3AD21494-2187-4185-B93C-DBCB7F2D1AA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71354" t="-1449" r="-735" b="51345"/>
          <a:stretch/>
        </p:blipFill>
        <p:spPr>
          <a:xfrm rot="21281818">
            <a:off x="4047744" y="4475344"/>
            <a:ext cx="950965" cy="1028969"/>
          </a:xfrm>
          <a:prstGeom prst="rect">
            <a:avLst/>
          </a:prstGeom>
        </p:spPr>
      </p:pic>
    </p:spTree>
    <p:extLst>
      <p:ext uri="{BB962C8B-B14F-4D97-AF65-F5344CB8AC3E}">
        <p14:creationId xmlns:p14="http://schemas.microsoft.com/office/powerpoint/2010/main" val="27823278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900" decel="100000" fill="hold"/>
                                        <p:tgtEl>
                                          <p:spTgt spid="3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par>
                                <p:cTn id="15" presetID="14" presetClass="entr" presetSubtype="1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randombar(horizontal)">
                                      <p:cBhvr>
                                        <p:cTn id="17" dur="500"/>
                                        <p:tgtEl>
                                          <p:spTgt spid="21"/>
                                        </p:tgtEl>
                                      </p:cBhvr>
                                    </p:animEffect>
                                  </p:childTnLst>
                                </p:cTn>
                              </p:par>
                              <p:par>
                                <p:cTn id="18" presetID="14" presetClass="entr" presetSubtype="10" fill="hold"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randombar(horizontal)">
                                      <p:cBhvr>
                                        <p:cTn id="20" dur="500"/>
                                        <p:tgtEl>
                                          <p:spTgt spid="30"/>
                                        </p:tgtEl>
                                      </p:cBhvr>
                                    </p:animEffect>
                                  </p:childTnLst>
                                </p:cTn>
                              </p:par>
                              <p:par>
                                <p:cTn id="21" presetID="10" presetClass="entr" presetSubtype="0" fill="hold" nodeType="with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1"/>
                    </p:tgtEl>
                  </p:cond>
                </p:stCondLst>
                <p:endSync evt="end" delay="0">
                  <p:rtn val="all"/>
                </p:endSync>
                <p:childTnLst>
                  <p:par>
                    <p:cTn id="25" fill="hold">
                      <p:stCondLst>
                        <p:cond delay="0"/>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1000"/>
                                        <p:tgtEl>
                                          <p:spTgt spid="48"/>
                                        </p:tgtEl>
                                      </p:cBhvr>
                                    </p:animEffect>
                                    <p:anim calcmode="lin" valueType="num">
                                      <p:cBhvr>
                                        <p:cTn id="30" dur="1000" fill="hold"/>
                                        <p:tgtEl>
                                          <p:spTgt spid="48"/>
                                        </p:tgtEl>
                                        <p:attrNameLst>
                                          <p:attrName>ppt_x</p:attrName>
                                        </p:attrNameLst>
                                      </p:cBhvr>
                                      <p:tavLst>
                                        <p:tav tm="0">
                                          <p:val>
                                            <p:strVal val="#ppt_x"/>
                                          </p:val>
                                        </p:tav>
                                        <p:tav tm="100000">
                                          <p:val>
                                            <p:strVal val="#ppt_x"/>
                                          </p:val>
                                        </p:tav>
                                      </p:tavLst>
                                    </p:anim>
                                    <p:anim calcmode="lin" valueType="num">
                                      <p:cBhvr>
                                        <p:cTn id="31" dur="1000" fill="hold"/>
                                        <p:tgtEl>
                                          <p:spTgt spid="48"/>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27"/>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21"/>
                  </p:tgtEl>
                </p:cond>
              </p:nextCondLst>
            </p:seq>
            <p:seq concurrent="1" nextAc="seek">
              <p:cTn id="32" restart="whenNotActive" fill="hold" evtFilter="cancelBubble" nodeType="interactiveSeq">
                <p:stCondLst>
                  <p:cond evt="onClick" delay="0">
                    <p:tgtEl>
                      <p:spTgt spid="3"/>
                    </p:tgtEl>
                  </p:cond>
                </p:stCondLst>
                <p:endSync evt="end" delay="0">
                  <p:rtn val="all"/>
                </p:endSync>
                <p:childTnLst>
                  <p:par>
                    <p:cTn id="33" fill="hold">
                      <p:stCondLst>
                        <p:cond delay="0"/>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1000"/>
                                        <p:tgtEl>
                                          <p:spTgt spid="49"/>
                                        </p:tgtEl>
                                      </p:cBhvr>
                                    </p:animEffect>
                                    <p:anim calcmode="lin" valueType="num">
                                      <p:cBhvr>
                                        <p:cTn id="38" dur="1000" fill="hold"/>
                                        <p:tgtEl>
                                          <p:spTgt spid="49"/>
                                        </p:tgtEl>
                                        <p:attrNameLst>
                                          <p:attrName>ppt_x</p:attrName>
                                        </p:attrNameLst>
                                      </p:cBhvr>
                                      <p:tavLst>
                                        <p:tav tm="0">
                                          <p:val>
                                            <p:strVal val="#ppt_x"/>
                                          </p:val>
                                        </p:tav>
                                        <p:tav tm="100000">
                                          <p:val>
                                            <p:strVal val="#ppt_x"/>
                                          </p:val>
                                        </p:tav>
                                      </p:tavLst>
                                    </p:anim>
                                    <p:anim calcmode="lin" valueType="num">
                                      <p:cBhvr>
                                        <p:cTn id="39" dur="1000" fill="hold"/>
                                        <p:tgtEl>
                                          <p:spTgt spid="49"/>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35"/>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
                  </p:tgtEl>
                </p:cond>
              </p:nextCondLst>
            </p:seq>
            <p:seq concurrent="1" nextAc="seek">
              <p:cTn id="40" restart="whenNotActive" fill="hold" evtFilter="cancelBubble" nodeType="interactiveSeq">
                <p:stCondLst>
                  <p:cond evt="onClick" delay="0">
                    <p:tgtEl>
                      <p:spTgt spid="30"/>
                    </p:tgtEl>
                  </p:cond>
                </p:stCondLst>
                <p:endSync evt="end" delay="0">
                  <p:rtn val="all"/>
                </p:endSync>
                <p:childTnLst>
                  <p:par>
                    <p:cTn id="41" fill="hold">
                      <p:stCondLst>
                        <p:cond delay="0"/>
                      </p:stCondLst>
                      <p:childTnLst>
                        <p:par>
                          <p:cTn id="42" fill="hold">
                            <p:stCondLst>
                              <p:cond delay="0"/>
                            </p:stCondLst>
                            <p:childTnLst>
                              <p:par>
                                <p:cTn id="43" presetID="1" presetClass="mediacall" presetSubtype="0" fill="hold" nodeType="withEffect">
                                  <p:stCondLst>
                                    <p:cond delay="0"/>
                                  </p:stCondLst>
                                  <p:childTnLst>
                                    <p:cmd type="call" cmd="playFrom(0.0)">
                                      <p:cBhvr>
                                        <p:cTn id="44" dur="3422" fill="hold"/>
                                        <p:tgtEl>
                                          <p:spTgt spid="51"/>
                                        </p:tgtEl>
                                      </p:cBhvr>
                                    </p:cmd>
                                  </p:childTnLst>
                                </p:cTn>
                              </p:par>
                              <p:par>
                                <p:cTn id="45" presetID="42" presetClass="entr" presetSubtype="0" fill="hold" nodeType="with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1000"/>
                                        <p:tgtEl>
                                          <p:spTgt spid="53"/>
                                        </p:tgtEl>
                                      </p:cBhvr>
                                    </p:animEffect>
                                    <p:anim calcmode="lin" valueType="num">
                                      <p:cBhvr>
                                        <p:cTn id="48" dur="1000" fill="hold"/>
                                        <p:tgtEl>
                                          <p:spTgt spid="53"/>
                                        </p:tgtEl>
                                        <p:attrNameLst>
                                          <p:attrName>ppt_x</p:attrName>
                                        </p:attrNameLst>
                                      </p:cBhvr>
                                      <p:tavLst>
                                        <p:tav tm="0">
                                          <p:val>
                                            <p:strVal val="#ppt_x"/>
                                          </p:val>
                                        </p:tav>
                                        <p:tav tm="100000">
                                          <p:val>
                                            <p:strVal val="#ppt_x"/>
                                          </p:val>
                                        </p:tav>
                                      </p:tavLst>
                                    </p:anim>
                                    <p:anim calcmode="lin" valueType="num">
                                      <p:cBhvr>
                                        <p:cTn id="4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30"/>
                  </p:tgtEl>
                </p:cond>
              </p:nextCondLst>
            </p:seq>
            <p:audio>
              <p:cMediaNode vol="80000">
                <p:cTn id="50" fill="hold" display="0">
                  <p:stCondLst>
                    <p:cond delay="indefinite"/>
                  </p:stCondLst>
                  <p:endCondLst>
                    <p:cond evt="onStopAudio" delay="0">
                      <p:tgtEl>
                        <p:sldTgt/>
                      </p:tgtEl>
                    </p:cond>
                  </p:endCondLst>
                </p:cTn>
                <p:tgtEl>
                  <p:spTgt spid="51"/>
                </p:tgtEl>
              </p:cMediaNode>
            </p:audio>
          </p:childTnLst>
        </p:cTn>
      </p:par>
    </p:tnLst>
    <p:bldLst>
      <p:bldP spid="48" grpId="0" animBg="1"/>
      <p:bldP spid="4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495B8-A8B0-442F-AB69-77E1BA9A151F}"/>
              </a:ext>
            </a:extLst>
          </p:cNvPr>
          <p:cNvSpPr>
            <a:spLocks noGrp="1"/>
          </p:cNvSpPr>
          <p:nvPr>
            <p:ph type="title"/>
          </p:nvPr>
        </p:nvSpPr>
        <p:spPr/>
        <p:txBody>
          <a:bodyPr/>
          <a:lstStyle/>
          <a:p>
            <a:endParaRPr lang="en-US">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1EFBA7CB-BB13-4C70-903F-35F80D9EC937}"/>
              </a:ext>
            </a:extLst>
          </p:cNvPr>
          <p:cNvGrpSpPr/>
          <p:nvPr/>
        </p:nvGrpSpPr>
        <p:grpSpPr>
          <a:xfrm>
            <a:off x="6481915" y="2377607"/>
            <a:ext cx="5632627" cy="1302432"/>
            <a:chOff x="311419" y="3505812"/>
            <a:chExt cx="4224470" cy="976824"/>
          </a:xfrm>
        </p:grpSpPr>
        <p:grpSp>
          <p:nvGrpSpPr>
            <p:cNvPr id="4" name="Group 3">
              <a:extLst>
                <a:ext uri="{FF2B5EF4-FFF2-40B4-BE49-F238E27FC236}">
                  <a16:creationId xmlns:a16="http://schemas.microsoft.com/office/drawing/2014/main" id="{E2F1ABD6-A8F4-4589-9D0C-212AAC7C97AB}"/>
                </a:ext>
              </a:extLst>
            </p:cNvPr>
            <p:cNvGrpSpPr/>
            <p:nvPr/>
          </p:nvGrpSpPr>
          <p:grpSpPr>
            <a:xfrm>
              <a:off x="619802" y="3505812"/>
              <a:ext cx="3916087" cy="976824"/>
              <a:chOff x="129540" y="109192"/>
              <a:chExt cx="11932920" cy="1729605"/>
            </a:xfrm>
          </p:grpSpPr>
          <p:sp>
            <p:nvSpPr>
              <p:cNvPr id="10" name="Rectangle 9">
                <a:extLst>
                  <a:ext uri="{FF2B5EF4-FFF2-40B4-BE49-F238E27FC236}">
                    <a16:creationId xmlns:a16="http://schemas.microsoft.com/office/drawing/2014/main" id="{29065475-0FB0-4B79-AA48-1BBA9DC33E65}"/>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6667"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rPr>
                  <a:t>*</a:t>
                </a:r>
              </a:p>
            </p:txBody>
          </p:sp>
          <p:sp>
            <p:nvSpPr>
              <p:cNvPr id="11" name="TextBox 10">
                <a:extLst>
                  <a:ext uri="{FF2B5EF4-FFF2-40B4-BE49-F238E27FC236}">
                    <a16:creationId xmlns:a16="http://schemas.microsoft.com/office/drawing/2014/main" id="{02808D89-401E-42F8-8833-A8A493DED559}"/>
                  </a:ext>
                </a:extLst>
              </p:cNvPr>
              <p:cNvSpPr txBox="1"/>
              <p:nvPr/>
            </p:nvSpPr>
            <p:spPr>
              <a:xfrm>
                <a:off x="1780159" y="109192"/>
                <a:ext cx="8887730" cy="1485106"/>
              </a:xfrm>
              <a:prstGeom prst="rect">
                <a:avLst/>
              </a:prstGeom>
              <a:noFill/>
            </p:spPr>
            <p:txBody>
              <a:bodyPr wrap="square">
                <a:spAutoFit/>
              </a:bodyPr>
              <a:lstStyle/>
              <a:p>
                <a:pPr marL="0" marR="0" lvl="0" indent="0" algn="ctr" defTabSz="1219170" rtl="0" eaLnBrk="1" fontAlgn="auto" latinLnBrk="0" hangingPunct="1">
                  <a:lnSpc>
                    <a:spcPct val="100000"/>
                  </a:lnSpc>
                  <a:spcBef>
                    <a:spcPct val="50000"/>
                  </a:spcBef>
                  <a:spcAft>
                    <a:spcPts val="0"/>
                  </a:spcAft>
                  <a:buClrTx/>
                  <a:buSzTx/>
                  <a:buFontTx/>
                  <a:buNone/>
                  <a:tabLst/>
                  <a:defRPr/>
                </a:pPr>
                <a:r>
                  <a:rPr kumimoji="0" lang="en-US" altLang="en-US" sz="6667"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Ti</a:t>
                </a:r>
                <a:r>
                  <a:rPr kumimoji="0" lang="en-US" altLang="en-US" sz="6667"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 vi</a:t>
                </a:r>
              </a:p>
            </p:txBody>
          </p:sp>
        </p:grpSp>
        <p:grpSp>
          <p:nvGrpSpPr>
            <p:cNvPr id="5" name="Group 4">
              <a:extLst>
                <a:ext uri="{FF2B5EF4-FFF2-40B4-BE49-F238E27FC236}">
                  <a16:creationId xmlns:a16="http://schemas.microsoft.com/office/drawing/2014/main" id="{F34E98F2-4784-4F52-A306-F69CCBDACD65}"/>
                </a:ext>
              </a:extLst>
            </p:cNvPr>
            <p:cNvGrpSpPr/>
            <p:nvPr/>
          </p:nvGrpSpPr>
          <p:grpSpPr>
            <a:xfrm>
              <a:off x="311419" y="3516443"/>
              <a:ext cx="918025" cy="912332"/>
              <a:chOff x="314258" y="3228962"/>
              <a:chExt cx="1228335" cy="1224365"/>
            </a:xfrm>
          </p:grpSpPr>
          <p:grpSp>
            <p:nvGrpSpPr>
              <p:cNvPr id="6" name="Google Shape;3605;p43">
                <a:extLst>
                  <a:ext uri="{FF2B5EF4-FFF2-40B4-BE49-F238E27FC236}">
                    <a16:creationId xmlns:a16="http://schemas.microsoft.com/office/drawing/2014/main" id="{421E0037-42F7-47DE-9717-D013DBF34730}"/>
                  </a:ext>
                </a:extLst>
              </p:cNvPr>
              <p:cNvGrpSpPr/>
              <p:nvPr/>
            </p:nvGrpSpPr>
            <p:grpSpPr>
              <a:xfrm>
                <a:off x="314258" y="3228962"/>
                <a:ext cx="1228335" cy="1224365"/>
                <a:chOff x="3190585" y="1598925"/>
                <a:chExt cx="1225500" cy="1225500"/>
              </a:xfrm>
            </p:grpSpPr>
            <p:sp>
              <p:nvSpPr>
                <p:cNvPr id="8" name="Google Shape;3606;p43">
                  <a:extLst>
                    <a:ext uri="{FF2B5EF4-FFF2-40B4-BE49-F238E27FC236}">
                      <a16:creationId xmlns:a16="http://schemas.microsoft.com/office/drawing/2014/main" id="{D837A620-105E-404C-A5CB-63741C1A7843}"/>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9" name="Google Shape;3607;p43">
                  <a:extLst>
                    <a:ext uri="{FF2B5EF4-FFF2-40B4-BE49-F238E27FC236}">
                      <a16:creationId xmlns:a16="http://schemas.microsoft.com/office/drawing/2014/main" id="{B5CD3B93-2934-4892-BC3D-CF10FB9F5BF3}"/>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7" name="Picture 6">
                <a:extLst>
                  <a:ext uri="{FF2B5EF4-FFF2-40B4-BE49-F238E27FC236}">
                    <a16:creationId xmlns:a16="http://schemas.microsoft.com/office/drawing/2014/main" id="{9E4EFDCA-2C63-4B98-988A-76973AB990C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048" t="-1048" r="31571" b="50944"/>
              <a:stretch/>
            </p:blipFill>
            <p:spPr>
              <a:xfrm>
                <a:off x="610075" y="3389084"/>
                <a:ext cx="858567" cy="927750"/>
              </a:xfrm>
              <a:prstGeom prst="rect">
                <a:avLst/>
              </a:prstGeom>
            </p:spPr>
          </p:pic>
        </p:grpSp>
      </p:grpSp>
      <p:grpSp>
        <p:nvGrpSpPr>
          <p:cNvPr id="12" name="Group 11">
            <a:extLst>
              <a:ext uri="{FF2B5EF4-FFF2-40B4-BE49-F238E27FC236}">
                <a16:creationId xmlns:a16="http://schemas.microsoft.com/office/drawing/2014/main" id="{37728D84-2024-4E26-AB69-7557A764F83F}"/>
              </a:ext>
            </a:extLst>
          </p:cNvPr>
          <p:cNvGrpSpPr/>
          <p:nvPr/>
        </p:nvGrpSpPr>
        <p:grpSpPr>
          <a:xfrm>
            <a:off x="3786088" y="4677205"/>
            <a:ext cx="6125168" cy="1360987"/>
            <a:chOff x="4684130" y="1730750"/>
            <a:chExt cx="4593876" cy="1020741"/>
          </a:xfrm>
        </p:grpSpPr>
        <p:grpSp>
          <p:nvGrpSpPr>
            <p:cNvPr id="13" name="Group 12">
              <a:extLst>
                <a:ext uri="{FF2B5EF4-FFF2-40B4-BE49-F238E27FC236}">
                  <a16:creationId xmlns:a16="http://schemas.microsoft.com/office/drawing/2014/main" id="{72B9BAD6-2420-4FFF-A96B-55785308AB3F}"/>
                </a:ext>
              </a:extLst>
            </p:cNvPr>
            <p:cNvGrpSpPr/>
            <p:nvPr/>
          </p:nvGrpSpPr>
          <p:grpSpPr>
            <a:xfrm>
              <a:off x="5066055" y="1785298"/>
              <a:ext cx="4211951" cy="966193"/>
              <a:chOff x="129540" y="128016"/>
              <a:chExt cx="12603191" cy="1710781"/>
            </a:xfrm>
          </p:grpSpPr>
          <p:sp>
            <p:nvSpPr>
              <p:cNvPr id="19" name="Rectangle 18">
                <a:extLst>
                  <a:ext uri="{FF2B5EF4-FFF2-40B4-BE49-F238E27FC236}">
                    <a16:creationId xmlns:a16="http://schemas.microsoft.com/office/drawing/2014/main" id="{839CEABD-B14E-4FED-AC19-121F45F685E8}"/>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chemeClr val="bg2">
                  <a:alpha val="80000"/>
                </a:schemeClr>
              </a:solidFill>
              <a:ln w="28575" cap="flat" cmpd="sng" algn="ctr">
                <a:solidFill>
                  <a:srgbClr val="43671B"/>
                </a:solidFill>
                <a:prstDash val="solid"/>
                <a:miter lim="800000"/>
                <a:extLst>
                  <a:ext uri="{C807C97D-BFC1-408E-A445-0C87EB9F89A2}">
                    <ask:lineSketchStyleProps xmlns:ask="http://schemas.microsoft.com/office/drawing/2018/sketchyshape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6667"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Arial"/>
                </a:endParaRPr>
              </a:p>
            </p:txBody>
          </p:sp>
          <p:sp>
            <p:nvSpPr>
              <p:cNvPr id="20" name="TextBox 19">
                <a:extLst>
                  <a:ext uri="{FF2B5EF4-FFF2-40B4-BE49-F238E27FC236}">
                    <a16:creationId xmlns:a16="http://schemas.microsoft.com/office/drawing/2014/main" id="{D408EFFA-8A3E-429B-BA93-ED86EC6FD69A}"/>
                  </a:ext>
                </a:extLst>
              </p:cNvPr>
              <p:cNvSpPr txBox="1"/>
              <p:nvPr/>
            </p:nvSpPr>
            <p:spPr>
              <a:xfrm>
                <a:off x="2094927" y="258396"/>
                <a:ext cx="10637804" cy="1485107"/>
              </a:xfrm>
              <a:prstGeom prst="rect">
                <a:avLst/>
              </a:prstGeom>
              <a:noFill/>
            </p:spPr>
            <p:txBody>
              <a:bodyPr wrap="square">
                <a:spAutoFit/>
              </a:bodyPr>
              <a:lstStyle/>
              <a:p>
                <a:pPr marL="0" marR="0" lvl="0" indent="0" algn="l" defTabSz="1219170" rtl="0" eaLnBrk="1" fontAlgn="auto" latinLnBrk="0" hangingPunct="1">
                  <a:lnSpc>
                    <a:spcPct val="100000"/>
                  </a:lnSpc>
                  <a:spcBef>
                    <a:spcPct val="50000"/>
                  </a:spcBef>
                  <a:spcAft>
                    <a:spcPts val="0"/>
                  </a:spcAft>
                  <a:buClrTx/>
                  <a:buSzTx/>
                  <a:buFontTx/>
                  <a:buNone/>
                  <a:tabLst/>
                  <a:defRPr/>
                </a:pPr>
                <a:r>
                  <a:rPr lang="en-US" altLang="en-US" sz="6667" b="1" dirty="0" err="1">
                    <a:ln w="13462">
                      <a:solidFill>
                        <a:prstClr val="white"/>
                      </a:solidFill>
                      <a:prstDash val="solid"/>
                    </a:ln>
                    <a:solidFill>
                      <a:srgbClr val="43671B"/>
                    </a:solidFill>
                    <a:effectLst>
                      <a:outerShdw dist="38100" dir="2700000" algn="bl" rotWithShape="0">
                        <a:srgbClr val="5B9BD5"/>
                      </a:outerShdw>
                    </a:effectLst>
                    <a:latin typeface="Calibri" panose="020F0502020204030204" pitchFamily="34" charset="0"/>
                    <a:cs typeface="Calibri" panose="020F0502020204030204" pitchFamily="34" charset="0"/>
                    <a:sym typeface="Arial"/>
                  </a:rPr>
                  <a:t>Máy</a:t>
                </a:r>
                <a:r>
                  <a:rPr lang="en-US" altLang="en-US" sz="6667" b="1" dirty="0">
                    <a:ln w="13462">
                      <a:solidFill>
                        <a:prstClr val="white"/>
                      </a:solidFill>
                      <a:prstDash val="solid"/>
                    </a:ln>
                    <a:solidFill>
                      <a:srgbClr val="43671B"/>
                    </a:solidFill>
                    <a:effectLst>
                      <a:outerShdw dist="38100" dir="2700000" algn="bl" rotWithShape="0">
                        <a:srgbClr val="5B9BD5"/>
                      </a:outerShdw>
                    </a:effectLst>
                    <a:latin typeface="Calibri" panose="020F0502020204030204" pitchFamily="34" charset="0"/>
                    <a:cs typeface="Calibri" panose="020F0502020204030204" pitchFamily="34" charset="0"/>
                    <a:sym typeface="Arial"/>
                  </a:rPr>
                  <a:t> </a:t>
                </a:r>
                <a:r>
                  <a:rPr lang="en-US" altLang="en-US" sz="6667" b="1" dirty="0" err="1">
                    <a:ln w="13462">
                      <a:solidFill>
                        <a:prstClr val="white"/>
                      </a:solidFill>
                      <a:prstDash val="solid"/>
                    </a:ln>
                    <a:solidFill>
                      <a:srgbClr val="43671B"/>
                    </a:solidFill>
                    <a:effectLst>
                      <a:outerShdw dist="38100" dir="2700000" algn="bl" rotWithShape="0">
                        <a:srgbClr val="5B9BD5"/>
                      </a:outerShdw>
                    </a:effectLst>
                    <a:latin typeface="Calibri" panose="020F0502020204030204" pitchFamily="34" charset="0"/>
                    <a:cs typeface="Calibri" panose="020F0502020204030204" pitchFamily="34" charset="0"/>
                    <a:sym typeface="Arial"/>
                  </a:rPr>
                  <a:t>tính</a:t>
                </a:r>
                <a:endParaRPr kumimoji="0" lang="en-US" altLang="en-US" sz="6667"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endParaRPr>
              </a:p>
            </p:txBody>
          </p:sp>
        </p:grpSp>
        <p:grpSp>
          <p:nvGrpSpPr>
            <p:cNvPr id="14" name="Group 13">
              <a:extLst>
                <a:ext uri="{FF2B5EF4-FFF2-40B4-BE49-F238E27FC236}">
                  <a16:creationId xmlns:a16="http://schemas.microsoft.com/office/drawing/2014/main" id="{276AE767-2E30-4E09-A556-D37A3BCCAF15}"/>
                </a:ext>
              </a:extLst>
            </p:cNvPr>
            <p:cNvGrpSpPr/>
            <p:nvPr/>
          </p:nvGrpSpPr>
          <p:grpSpPr>
            <a:xfrm>
              <a:off x="4684130" y="1730750"/>
              <a:ext cx="990103" cy="988223"/>
              <a:chOff x="5304987" y="1743054"/>
              <a:chExt cx="1228335" cy="1224365"/>
            </a:xfrm>
          </p:grpSpPr>
          <p:grpSp>
            <p:nvGrpSpPr>
              <p:cNvPr id="15" name="Google Shape;3605;p43">
                <a:extLst>
                  <a:ext uri="{FF2B5EF4-FFF2-40B4-BE49-F238E27FC236}">
                    <a16:creationId xmlns:a16="http://schemas.microsoft.com/office/drawing/2014/main" id="{773726A3-AD0E-4BD0-B248-16E0885119C4}"/>
                  </a:ext>
                </a:extLst>
              </p:cNvPr>
              <p:cNvGrpSpPr/>
              <p:nvPr/>
            </p:nvGrpSpPr>
            <p:grpSpPr>
              <a:xfrm>
                <a:off x="5304987" y="1743054"/>
                <a:ext cx="1228335" cy="1224365"/>
                <a:chOff x="3190585" y="1598925"/>
                <a:chExt cx="1225500" cy="1225500"/>
              </a:xfrm>
            </p:grpSpPr>
            <p:sp>
              <p:nvSpPr>
                <p:cNvPr id="17" name="Google Shape;3606;p43">
                  <a:extLst>
                    <a:ext uri="{FF2B5EF4-FFF2-40B4-BE49-F238E27FC236}">
                      <a16:creationId xmlns:a16="http://schemas.microsoft.com/office/drawing/2014/main" id="{372C3687-9D2A-4079-B4B3-BFA29F12B3FB}"/>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18" name="Google Shape;3607;p43">
                  <a:extLst>
                    <a:ext uri="{FF2B5EF4-FFF2-40B4-BE49-F238E27FC236}">
                      <a16:creationId xmlns:a16="http://schemas.microsoft.com/office/drawing/2014/main" id="{BD164962-A36D-47A4-80BA-585F11C0AB43}"/>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16" name="Picture 15">
                <a:extLst>
                  <a:ext uri="{FF2B5EF4-FFF2-40B4-BE49-F238E27FC236}">
                    <a16:creationId xmlns:a16="http://schemas.microsoft.com/office/drawing/2014/main" id="{1EFEBDB4-CC81-4809-B612-F70221E2308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1354" t="-1449" r="-735" b="51345"/>
              <a:stretch/>
            </p:blipFill>
            <p:spPr>
              <a:xfrm rot="21281818">
                <a:off x="5421313" y="1921213"/>
                <a:ext cx="884835" cy="956135"/>
              </a:xfrm>
              <a:prstGeom prst="rect">
                <a:avLst/>
              </a:prstGeom>
            </p:spPr>
          </p:pic>
        </p:grpSp>
      </p:grpSp>
      <p:grpSp>
        <p:nvGrpSpPr>
          <p:cNvPr id="21" name="Group 20">
            <a:extLst>
              <a:ext uri="{FF2B5EF4-FFF2-40B4-BE49-F238E27FC236}">
                <a16:creationId xmlns:a16="http://schemas.microsoft.com/office/drawing/2014/main" id="{DE15FCB5-E3D3-4385-B2F8-927C7390B389}"/>
              </a:ext>
            </a:extLst>
          </p:cNvPr>
          <p:cNvGrpSpPr/>
          <p:nvPr/>
        </p:nvGrpSpPr>
        <p:grpSpPr>
          <a:xfrm>
            <a:off x="352774" y="2353643"/>
            <a:ext cx="5990535" cy="1288256"/>
            <a:chOff x="264580" y="1765233"/>
            <a:chExt cx="4492901" cy="966192"/>
          </a:xfrm>
        </p:grpSpPr>
        <p:grpSp>
          <p:nvGrpSpPr>
            <p:cNvPr id="22" name="Group 21">
              <a:extLst>
                <a:ext uri="{FF2B5EF4-FFF2-40B4-BE49-F238E27FC236}">
                  <a16:creationId xmlns:a16="http://schemas.microsoft.com/office/drawing/2014/main" id="{AB717557-C767-410F-A6BE-E29A91584880}"/>
                </a:ext>
              </a:extLst>
            </p:cNvPr>
            <p:cNvGrpSpPr/>
            <p:nvPr/>
          </p:nvGrpSpPr>
          <p:grpSpPr>
            <a:xfrm>
              <a:off x="655913" y="1765233"/>
              <a:ext cx="4101568" cy="966192"/>
              <a:chOff x="129540" y="128016"/>
              <a:chExt cx="12732929" cy="1710781"/>
            </a:xfrm>
          </p:grpSpPr>
          <p:sp>
            <p:nvSpPr>
              <p:cNvPr id="28" name="Rectangle 27">
                <a:extLst>
                  <a:ext uri="{FF2B5EF4-FFF2-40B4-BE49-F238E27FC236}">
                    <a16:creationId xmlns:a16="http://schemas.microsoft.com/office/drawing/2014/main" id="{67F621B0-F13D-4B2D-ADBD-E5E79F72352E}"/>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6667"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rPr>
                  <a:t>*</a:t>
                </a:r>
              </a:p>
            </p:txBody>
          </p:sp>
          <p:sp>
            <p:nvSpPr>
              <p:cNvPr id="29" name="TextBox 28">
                <a:extLst>
                  <a:ext uri="{FF2B5EF4-FFF2-40B4-BE49-F238E27FC236}">
                    <a16:creationId xmlns:a16="http://schemas.microsoft.com/office/drawing/2014/main" id="{D60BD2A6-B134-4C43-8DDA-C829FB2AA943}"/>
                  </a:ext>
                </a:extLst>
              </p:cNvPr>
              <p:cNvSpPr txBox="1"/>
              <p:nvPr/>
            </p:nvSpPr>
            <p:spPr>
              <a:xfrm>
                <a:off x="1640574" y="174274"/>
                <a:ext cx="11221895" cy="1485107"/>
              </a:xfrm>
              <a:prstGeom prst="rect">
                <a:avLst/>
              </a:prstGeom>
              <a:noFill/>
            </p:spPr>
            <p:txBody>
              <a:bodyPr wrap="square">
                <a:spAutoFit/>
              </a:bodyPr>
              <a:lstStyle/>
              <a:p>
                <a:pPr marL="0" marR="0" lvl="0" indent="0" algn="l" defTabSz="1219170" rtl="0" eaLnBrk="1" fontAlgn="auto" latinLnBrk="0" hangingPunct="1">
                  <a:lnSpc>
                    <a:spcPct val="100000"/>
                  </a:lnSpc>
                  <a:spcBef>
                    <a:spcPct val="50000"/>
                  </a:spcBef>
                  <a:spcAft>
                    <a:spcPts val="0"/>
                  </a:spcAft>
                  <a:buClrTx/>
                  <a:buSzTx/>
                  <a:buFontTx/>
                  <a:buNone/>
                  <a:tabLst/>
                  <a:defRPr/>
                </a:pPr>
                <a:r>
                  <a:rPr lang="en-US" altLang="en-US" sz="6667" b="1" dirty="0" err="1">
                    <a:ln w="13462">
                      <a:solidFill>
                        <a:prstClr val="white"/>
                      </a:solidFill>
                      <a:prstDash val="solid"/>
                    </a:ln>
                    <a:solidFill>
                      <a:srgbClr val="43671B"/>
                    </a:solidFill>
                    <a:effectLst>
                      <a:outerShdw dist="38100" dir="2700000" algn="bl" rotWithShape="0">
                        <a:srgbClr val="5B9BD5"/>
                      </a:outerShdw>
                    </a:effectLst>
                    <a:latin typeface="Calibri" panose="020F0502020204030204" pitchFamily="34" charset="0"/>
                    <a:cs typeface="Calibri" panose="020F0502020204030204" pitchFamily="34" charset="0"/>
                    <a:sym typeface="Arial"/>
                  </a:rPr>
                  <a:t>Đài</a:t>
                </a:r>
                <a:endParaRPr kumimoji="0" lang="en-US" altLang="en-US" sz="6667"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endParaRPr>
              </a:p>
            </p:txBody>
          </p:sp>
        </p:grpSp>
        <p:grpSp>
          <p:nvGrpSpPr>
            <p:cNvPr id="23" name="Group 22">
              <a:extLst>
                <a:ext uri="{FF2B5EF4-FFF2-40B4-BE49-F238E27FC236}">
                  <a16:creationId xmlns:a16="http://schemas.microsoft.com/office/drawing/2014/main" id="{F51DBDDA-8C63-4DAD-AFE6-11E7EDE2CD1D}"/>
                </a:ext>
              </a:extLst>
            </p:cNvPr>
            <p:cNvGrpSpPr/>
            <p:nvPr/>
          </p:nvGrpSpPr>
          <p:grpSpPr>
            <a:xfrm>
              <a:off x="264580" y="1783360"/>
              <a:ext cx="918025" cy="912332"/>
              <a:chOff x="223256" y="1570336"/>
              <a:chExt cx="1228335" cy="1224365"/>
            </a:xfrm>
          </p:grpSpPr>
          <p:grpSp>
            <p:nvGrpSpPr>
              <p:cNvPr id="24" name="Google Shape;3605;p43">
                <a:extLst>
                  <a:ext uri="{FF2B5EF4-FFF2-40B4-BE49-F238E27FC236}">
                    <a16:creationId xmlns:a16="http://schemas.microsoft.com/office/drawing/2014/main" id="{3120E8C7-030C-4EC4-B7F7-57FDEB56312C}"/>
                  </a:ext>
                </a:extLst>
              </p:cNvPr>
              <p:cNvGrpSpPr/>
              <p:nvPr/>
            </p:nvGrpSpPr>
            <p:grpSpPr>
              <a:xfrm>
                <a:off x="223256" y="1570336"/>
                <a:ext cx="1228335" cy="1224365"/>
                <a:chOff x="3190585" y="1598925"/>
                <a:chExt cx="1225500" cy="1225500"/>
              </a:xfrm>
            </p:grpSpPr>
            <p:sp>
              <p:nvSpPr>
                <p:cNvPr id="26" name="Google Shape;3606;p43">
                  <a:extLst>
                    <a:ext uri="{FF2B5EF4-FFF2-40B4-BE49-F238E27FC236}">
                      <a16:creationId xmlns:a16="http://schemas.microsoft.com/office/drawing/2014/main" id="{6B707F85-F4F2-4A72-A471-3A5C35EC147D}"/>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27" name="Google Shape;3607;p43">
                  <a:extLst>
                    <a:ext uri="{FF2B5EF4-FFF2-40B4-BE49-F238E27FC236}">
                      <a16:creationId xmlns:a16="http://schemas.microsoft.com/office/drawing/2014/main" id="{AA6DF72B-A34B-4988-B3A9-46E26ABF6152}"/>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25" name="Picture 24">
                <a:extLst>
                  <a:ext uri="{FF2B5EF4-FFF2-40B4-BE49-F238E27FC236}">
                    <a16:creationId xmlns:a16="http://schemas.microsoft.com/office/drawing/2014/main" id="{2A6DC71A-A8B5-47F9-8A7E-896862F1B9D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991" r="64831" b="51887"/>
              <a:stretch/>
            </p:blipFill>
            <p:spPr>
              <a:xfrm>
                <a:off x="428425" y="1667516"/>
                <a:ext cx="807883" cy="947137"/>
              </a:xfrm>
              <a:prstGeom prst="rect">
                <a:avLst/>
              </a:prstGeom>
            </p:spPr>
          </p:pic>
        </p:grpSp>
      </p:grpSp>
      <p:grpSp>
        <p:nvGrpSpPr>
          <p:cNvPr id="39" name="Group 38">
            <a:extLst>
              <a:ext uri="{FF2B5EF4-FFF2-40B4-BE49-F238E27FC236}">
                <a16:creationId xmlns:a16="http://schemas.microsoft.com/office/drawing/2014/main" id="{0927B1BC-6389-4EF0-AEFD-8410B1E3623C}"/>
              </a:ext>
            </a:extLst>
          </p:cNvPr>
          <p:cNvGrpSpPr/>
          <p:nvPr/>
        </p:nvGrpSpPr>
        <p:grpSpPr>
          <a:xfrm>
            <a:off x="-375277" y="220580"/>
            <a:ext cx="13031363" cy="1781626"/>
            <a:chOff x="-281459" y="192450"/>
            <a:chExt cx="9773522" cy="1336219"/>
          </a:xfrm>
        </p:grpSpPr>
        <p:grpSp>
          <p:nvGrpSpPr>
            <p:cNvPr id="40" name="Google Shape;3579;p43">
              <a:extLst>
                <a:ext uri="{FF2B5EF4-FFF2-40B4-BE49-F238E27FC236}">
                  <a16:creationId xmlns:a16="http://schemas.microsoft.com/office/drawing/2014/main" id="{25604256-5692-4C0D-A606-2F42AD459B2F}"/>
                </a:ext>
              </a:extLst>
            </p:cNvPr>
            <p:cNvGrpSpPr/>
            <p:nvPr/>
          </p:nvGrpSpPr>
          <p:grpSpPr>
            <a:xfrm>
              <a:off x="646746" y="192450"/>
              <a:ext cx="8221471" cy="1336219"/>
              <a:chOff x="3374500" y="2400975"/>
              <a:chExt cx="2395004" cy="1696203"/>
            </a:xfrm>
          </p:grpSpPr>
          <p:sp>
            <p:nvSpPr>
              <p:cNvPr id="43" name="Google Shape;3580;p43">
                <a:extLst>
                  <a:ext uri="{FF2B5EF4-FFF2-40B4-BE49-F238E27FC236}">
                    <a16:creationId xmlns:a16="http://schemas.microsoft.com/office/drawing/2014/main" id="{C4448B29-002A-48C3-BBA8-2172297AD68F}"/>
                  </a:ext>
                </a:extLst>
              </p:cNvPr>
              <p:cNvSpPr/>
              <p:nvPr/>
            </p:nvSpPr>
            <p:spPr>
              <a:xfrm rot="10800000">
                <a:off x="3374500" y="2400975"/>
                <a:ext cx="2395004" cy="1696203"/>
              </a:xfrm>
              <a:custGeom>
                <a:avLst/>
                <a:gdLst/>
                <a:ahLst/>
                <a:cxnLst/>
                <a:rect l="l" t="t" r="r" b="b"/>
                <a:pathLst>
                  <a:path w="170001" h="120399" extrusionOk="0">
                    <a:moveTo>
                      <a:pt x="93411" y="0"/>
                    </a:moveTo>
                    <a:lnTo>
                      <a:pt x="88487" y="39"/>
                    </a:lnTo>
                    <a:lnTo>
                      <a:pt x="83601" y="118"/>
                    </a:lnTo>
                    <a:lnTo>
                      <a:pt x="78756" y="197"/>
                    </a:lnTo>
                    <a:lnTo>
                      <a:pt x="73949" y="355"/>
                    </a:lnTo>
                    <a:lnTo>
                      <a:pt x="69221" y="512"/>
                    </a:lnTo>
                    <a:lnTo>
                      <a:pt x="64572" y="709"/>
                    </a:lnTo>
                    <a:lnTo>
                      <a:pt x="60002" y="906"/>
                    </a:lnTo>
                    <a:lnTo>
                      <a:pt x="55511" y="1143"/>
                    </a:lnTo>
                    <a:lnTo>
                      <a:pt x="51138" y="1379"/>
                    </a:lnTo>
                    <a:lnTo>
                      <a:pt x="42746" y="1930"/>
                    </a:lnTo>
                    <a:lnTo>
                      <a:pt x="34867" y="2482"/>
                    </a:lnTo>
                    <a:lnTo>
                      <a:pt x="27578" y="3112"/>
                    </a:lnTo>
                    <a:lnTo>
                      <a:pt x="20999" y="3664"/>
                    </a:lnTo>
                    <a:lnTo>
                      <a:pt x="15207" y="4255"/>
                    </a:lnTo>
                    <a:lnTo>
                      <a:pt x="14419" y="4334"/>
                    </a:lnTo>
                    <a:lnTo>
                      <a:pt x="13632" y="4452"/>
                    </a:lnTo>
                    <a:lnTo>
                      <a:pt x="12844" y="4649"/>
                    </a:lnTo>
                    <a:lnTo>
                      <a:pt x="12095" y="4846"/>
                    </a:lnTo>
                    <a:lnTo>
                      <a:pt x="11346" y="5082"/>
                    </a:lnTo>
                    <a:lnTo>
                      <a:pt x="10637" y="5358"/>
                    </a:lnTo>
                    <a:lnTo>
                      <a:pt x="9928" y="5634"/>
                    </a:lnTo>
                    <a:lnTo>
                      <a:pt x="9219" y="5988"/>
                    </a:lnTo>
                    <a:lnTo>
                      <a:pt x="8549" y="6343"/>
                    </a:lnTo>
                    <a:lnTo>
                      <a:pt x="7919" y="6737"/>
                    </a:lnTo>
                    <a:lnTo>
                      <a:pt x="7289" y="7131"/>
                    </a:lnTo>
                    <a:lnTo>
                      <a:pt x="6658" y="7604"/>
                    </a:lnTo>
                    <a:lnTo>
                      <a:pt x="6067" y="8076"/>
                    </a:lnTo>
                    <a:lnTo>
                      <a:pt x="5516" y="8549"/>
                    </a:lnTo>
                    <a:lnTo>
                      <a:pt x="4964" y="9061"/>
                    </a:lnTo>
                    <a:lnTo>
                      <a:pt x="4452" y="9613"/>
                    </a:lnTo>
                    <a:lnTo>
                      <a:pt x="3940" y="10165"/>
                    </a:lnTo>
                    <a:lnTo>
                      <a:pt x="3467" y="10755"/>
                    </a:lnTo>
                    <a:lnTo>
                      <a:pt x="3034" y="11386"/>
                    </a:lnTo>
                    <a:lnTo>
                      <a:pt x="2600" y="12016"/>
                    </a:lnTo>
                    <a:lnTo>
                      <a:pt x="2206" y="12647"/>
                    </a:lnTo>
                    <a:lnTo>
                      <a:pt x="1852" y="13316"/>
                    </a:lnTo>
                    <a:lnTo>
                      <a:pt x="1537" y="13986"/>
                    </a:lnTo>
                    <a:lnTo>
                      <a:pt x="1221" y="14695"/>
                    </a:lnTo>
                    <a:lnTo>
                      <a:pt x="946" y="15404"/>
                    </a:lnTo>
                    <a:lnTo>
                      <a:pt x="709" y="16153"/>
                    </a:lnTo>
                    <a:lnTo>
                      <a:pt x="512" y="16901"/>
                    </a:lnTo>
                    <a:lnTo>
                      <a:pt x="355" y="17650"/>
                    </a:lnTo>
                    <a:lnTo>
                      <a:pt x="197" y="18438"/>
                    </a:lnTo>
                    <a:lnTo>
                      <a:pt x="118" y="19187"/>
                    </a:lnTo>
                    <a:lnTo>
                      <a:pt x="39" y="19974"/>
                    </a:lnTo>
                    <a:lnTo>
                      <a:pt x="0" y="20802"/>
                    </a:lnTo>
                    <a:lnTo>
                      <a:pt x="0" y="26908"/>
                    </a:lnTo>
                    <a:lnTo>
                      <a:pt x="39" y="32976"/>
                    </a:lnTo>
                    <a:lnTo>
                      <a:pt x="197" y="39043"/>
                    </a:lnTo>
                    <a:lnTo>
                      <a:pt x="394" y="45031"/>
                    </a:lnTo>
                    <a:lnTo>
                      <a:pt x="670" y="50941"/>
                    </a:lnTo>
                    <a:lnTo>
                      <a:pt x="1024" y="56772"/>
                    </a:lnTo>
                    <a:lnTo>
                      <a:pt x="1418" y="62445"/>
                    </a:lnTo>
                    <a:lnTo>
                      <a:pt x="1812" y="68000"/>
                    </a:lnTo>
                    <a:lnTo>
                      <a:pt x="2285" y="73358"/>
                    </a:lnTo>
                    <a:lnTo>
                      <a:pt x="2758" y="78519"/>
                    </a:lnTo>
                    <a:lnTo>
                      <a:pt x="3270" y="83483"/>
                    </a:lnTo>
                    <a:lnTo>
                      <a:pt x="3782" y="88171"/>
                    </a:lnTo>
                    <a:lnTo>
                      <a:pt x="4294" y="92623"/>
                    </a:lnTo>
                    <a:lnTo>
                      <a:pt x="4806" y="96799"/>
                    </a:lnTo>
                    <a:lnTo>
                      <a:pt x="5752" y="104167"/>
                    </a:lnTo>
                    <a:lnTo>
                      <a:pt x="5870" y="104915"/>
                    </a:lnTo>
                    <a:lnTo>
                      <a:pt x="6028" y="105664"/>
                    </a:lnTo>
                    <a:lnTo>
                      <a:pt x="6225" y="106373"/>
                    </a:lnTo>
                    <a:lnTo>
                      <a:pt x="6422" y="107082"/>
                    </a:lnTo>
                    <a:lnTo>
                      <a:pt x="6658" y="107752"/>
                    </a:lnTo>
                    <a:lnTo>
                      <a:pt x="6934" y="108422"/>
                    </a:lnTo>
                    <a:lnTo>
                      <a:pt x="7210" y="109091"/>
                    </a:lnTo>
                    <a:lnTo>
                      <a:pt x="7525" y="109722"/>
                    </a:lnTo>
                    <a:lnTo>
                      <a:pt x="7879" y="110352"/>
                    </a:lnTo>
                    <a:lnTo>
                      <a:pt x="8273" y="110982"/>
                    </a:lnTo>
                    <a:lnTo>
                      <a:pt x="8667" y="111573"/>
                    </a:lnTo>
                    <a:lnTo>
                      <a:pt x="9061" y="112164"/>
                    </a:lnTo>
                    <a:lnTo>
                      <a:pt x="9534" y="112716"/>
                    </a:lnTo>
                    <a:lnTo>
                      <a:pt x="9968" y="113228"/>
                    </a:lnTo>
                    <a:lnTo>
                      <a:pt x="10480" y="113740"/>
                    </a:lnTo>
                    <a:lnTo>
                      <a:pt x="10992" y="114252"/>
                    </a:lnTo>
                    <a:lnTo>
                      <a:pt x="11504" y="114725"/>
                    </a:lnTo>
                    <a:lnTo>
                      <a:pt x="12056" y="115158"/>
                    </a:lnTo>
                    <a:lnTo>
                      <a:pt x="12647" y="115592"/>
                    </a:lnTo>
                    <a:lnTo>
                      <a:pt x="13238" y="116025"/>
                    </a:lnTo>
                    <a:lnTo>
                      <a:pt x="13829" y="116380"/>
                    </a:lnTo>
                    <a:lnTo>
                      <a:pt x="14459" y="116734"/>
                    </a:lnTo>
                    <a:lnTo>
                      <a:pt x="15089" y="117050"/>
                    </a:lnTo>
                    <a:lnTo>
                      <a:pt x="15720" y="117365"/>
                    </a:lnTo>
                    <a:lnTo>
                      <a:pt x="16389" y="117640"/>
                    </a:lnTo>
                    <a:lnTo>
                      <a:pt x="17059" y="117877"/>
                    </a:lnTo>
                    <a:lnTo>
                      <a:pt x="17768" y="118113"/>
                    </a:lnTo>
                    <a:lnTo>
                      <a:pt x="18477" y="118271"/>
                    </a:lnTo>
                    <a:lnTo>
                      <a:pt x="19187" y="118428"/>
                    </a:lnTo>
                    <a:lnTo>
                      <a:pt x="19935" y="118547"/>
                    </a:lnTo>
                    <a:lnTo>
                      <a:pt x="20644" y="118665"/>
                    </a:lnTo>
                    <a:lnTo>
                      <a:pt x="21393" y="118704"/>
                    </a:lnTo>
                    <a:lnTo>
                      <a:pt x="26239" y="118980"/>
                    </a:lnTo>
                    <a:lnTo>
                      <a:pt x="31085" y="119256"/>
                    </a:lnTo>
                    <a:lnTo>
                      <a:pt x="35931" y="119453"/>
                    </a:lnTo>
                    <a:lnTo>
                      <a:pt x="40776" y="119650"/>
                    </a:lnTo>
                    <a:lnTo>
                      <a:pt x="45622" y="119807"/>
                    </a:lnTo>
                    <a:lnTo>
                      <a:pt x="50429" y="119965"/>
                    </a:lnTo>
                    <a:lnTo>
                      <a:pt x="60002" y="120201"/>
                    </a:lnTo>
                    <a:lnTo>
                      <a:pt x="69418" y="120319"/>
                    </a:lnTo>
                    <a:lnTo>
                      <a:pt x="78677" y="120398"/>
                    </a:lnTo>
                    <a:lnTo>
                      <a:pt x="87699" y="120359"/>
                    </a:lnTo>
                    <a:lnTo>
                      <a:pt x="96445" y="120280"/>
                    </a:lnTo>
                    <a:lnTo>
                      <a:pt x="104876" y="120162"/>
                    </a:lnTo>
                    <a:lnTo>
                      <a:pt x="112953" y="120004"/>
                    </a:lnTo>
                    <a:lnTo>
                      <a:pt x="120635" y="119807"/>
                    </a:lnTo>
                    <a:lnTo>
                      <a:pt x="127845" y="119610"/>
                    </a:lnTo>
                    <a:lnTo>
                      <a:pt x="134582" y="119335"/>
                    </a:lnTo>
                    <a:lnTo>
                      <a:pt x="140807" y="119098"/>
                    </a:lnTo>
                    <a:lnTo>
                      <a:pt x="151405" y="118625"/>
                    </a:lnTo>
                    <a:lnTo>
                      <a:pt x="152193" y="118547"/>
                    </a:lnTo>
                    <a:lnTo>
                      <a:pt x="152980" y="118468"/>
                    </a:lnTo>
                    <a:lnTo>
                      <a:pt x="153729" y="118350"/>
                    </a:lnTo>
                    <a:lnTo>
                      <a:pt x="154478" y="118153"/>
                    </a:lnTo>
                    <a:lnTo>
                      <a:pt x="155187" y="117995"/>
                    </a:lnTo>
                    <a:lnTo>
                      <a:pt x="155935" y="117759"/>
                    </a:lnTo>
                    <a:lnTo>
                      <a:pt x="156644" y="117483"/>
                    </a:lnTo>
                    <a:lnTo>
                      <a:pt x="157314" y="117207"/>
                    </a:lnTo>
                    <a:lnTo>
                      <a:pt x="157984" y="116892"/>
                    </a:lnTo>
                    <a:lnTo>
                      <a:pt x="158654" y="116537"/>
                    </a:lnTo>
                    <a:lnTo>
                      <a:pt x="159323" y="116183"/>
                    </a:lnTo>
                    <a:lnTo>
                      <a:pt x="159914" y="115789"/>
                    </a:lnTo>
                    <a:lnTo>
                      <a:pt x="160545" y="115355"/>
                    </a:lnTo>
                    <a:lnTo>
                      <a:pt x="161136" y="114922"/>
                    </a:lnTo>
                    <a:lnTo>
                      <a:pt x="161687" y="114449"/>
                    </a:lnTo>
                    <a:lnTo>
                      <a:pt x="162239" y="113937"/>
                    </a:lnTo>
                    <a:lnTo>
                      <a:pt x="162751" y="113425"/>
                    </a:lnTo>
                    <a:lnTo>
                      <a:pt x="163263" y="112873"/>
                    </a:lnTo>
                    <a:lnTo>
                      <a:pt x="163736" y="112322"/>
                    </a:lnTo>
                    <a:lnTo>
                      <a:pt x="164169" y="111731"/>
                    </a:lnTo>
                    <a:lnTo>
                      <a:pt x="164603" y="111101"/>
                    </a:lnTo>
                    <a:lnTo>
                      <a:pt x="164997" y="110470"/>
                    </a:lnTo>
                    <a:lnTo>
                      <a:pt x="165351" y="109840"/>
                    </a:lnTo>
                    <a:lnTo>
                      <a:pt x="165706" y="109170"/>
                    </a:lnTo>
                    <a:lnTo>
                      <a:pt x="166021" y="108500"/>
                    </a:lnTo>
                    <a:lnTo>
                      <a:pt x="166297" y="107791"/>
                    </a:lnTo>
                    <a:lnTo>
                      <a:pt x="166573" y="107082"/>
                    </a:lnTo>
                    <a:lnTo>
                      <a:pt x="166770" y="106373"/>
                    </a:lnTo>
                    <a:lnTo>
                      <a:pt x="166967" y="105624"/>
                    </a:lnTo>
                    <a:lnTo>
                      <a:pt x="167124" y="104876"/>
                    </a:lnTo>
                    <a:lnTo>
                      <a:pt x="167242" y="104088"/>
                    </a:lnTo>
                    <a:lnTo>
                      <a:pt x="167321" y="103339"/>
                    </a:lnTo>
                    <a:lnTo>
                      <a:pt x="167833" y="97548"/>
                    </a:lnTo>
                    <a:lnTo>
                      <a:pt x="168267" y="91678"/>
                    </a:lnTo>
                    <a:lnTo>
                      <a:pt x="168661" y="85847"/>
                    </a:lnTo>
                    <a:lnTo>
                      <a:pt x="168976" y="79977"/>
                    </a:lnTo>
                    <a:lnTo>
                      <a:pt x="169252" y="74185"/>
                    </a:lnTo>
                    <a:lnTo>
                      <a:pt x="169449" y="68433"/>
                    </a:lnTo>
                    <a:lnTo>
                      <a:pt x="169646" y="62760"/>
                    </a:lnTo>
                    <a:lnTo>
                      <a:pt x="169764" y="57244"/>
                    </a:lnTo>
                    <a:lnTo>
                      <a:pt x="169882" y="51847"/>
                    </a:lnTo>
                    <a:lnTo>
                      <a:pt x="169921" y="46607"/>
                    </a:lnTo>
                    <a:lnTo>
                      <a:pt x="169961" y="41604"/>
                    </a:lnTo>
                    <a:lnTo>
                      <a:pt x="170000" y="36797"/>
                    </a:lnTo>
                    <a:lnTo>
                      <a:pt x="169961" y="28012"/>
                    </a:lnTo>
                    <a:lnTo>
                      <a:pt x="169843" y="20447"/>
                    </a:lnTo>
                    <a:lnTo>
                      <a:pt x="169843" y="19699"/>
                    </a:lnTo>
                    <a:lnTo>
                      <a:pt x="169764" y="18950"/>
                    </a:lnTo>
                    <a:lnTo>
                      <a:pt x="169685" y="18202"/>
                    </a:lnTo>
                    <a:lnTo>
                      <a:pt x="169527" y="17492"/>
                    </a:lnTo>
                    <a:lnTo>
                      <a:pt x="169370" y="16783"/>
                    </a:lnTo>
                    <a:lnTo>
                      <a:pt x="169212" y="16074"/>
                    </a:lnTo>
                    <a:lnTo>
                      <a:pt x="168976" y="15365"/>
                    </a:lnTo>
                    <a:lnTo>
                      <a:pt x="168739" y="14695"/>
                    </a:lnTo>
                    <a:lnTo>
                      <a:pt x="168464" y="14025"/>
                    </a:lnTo>
                    <a:lnTo>
                      <a:pt x="168148" y="13356"/>
                    </a:lnTo>
                    <a:lnTo>
                      <a:pt x="167833" y="12725"/>
                    </a:lnTo>
                    <a:lnTo>
                      <a:pt x="167479" y="12095"/>
                    </a:lnTo>
                    <a:lnTo>
                      <a:pt x="167085" y="11465"/>
                    </a:lnTo>
                    <a:lnTo>
                      <a:pt x="166691" y="10874"/>
                    </a:lnTo>
                    <a:lnTo>
                      <a:pt x="166257" y="10322"/>
                    </a:lnTo>
                    <a:lnTo>
                      <a:pt x="165785" y="9771"/>
                    </a:lnTo>
                    <a:lnTo>
                      <a:pt x="165312" y="9219"/>
                    </a:lnTo>
                    <a:lnTo>
                      <a:pt x="164800" y="8707"/>
                    </a:lnTo>
                    <a:lnTo>
                      <a:pt x="164288" y="8234"/>
                    </a:lnTo>
                    <a:lnTo>
                      <a:pt x="163736" y="7761"/>
                    </a:lnTo>
                    <a:lnTo>
                      <a:pt x="163184" y="7289"/>
                    </a:lnTo>
                    <a:lnTo>
                      <a:pt x="162593" y="6895"/>
                    </a:lnTo>
                    <a:lnTo>
                      <a:pt x="162002" y="6461"/>
                    </a:lnTo>
                    <a:lnTo>
                      <a:pt x="161372" y="6107"/>
                    </a:lnTo>
                    <a:lnTo>
                      <a:pt x="160742" y="5752"/>
                    </a:lnTo>
                    <a:lnTo>
                      <a:pt x="160072" y="5437"/>
                    </a:lnTo>
                    <a:lnTo>
                      <a:pt x="159402" y="5161"/>
                    </a:lnTo>
                    <a:lnTo>
                      <a:pt x="158732" y="4885"/>
                    </a:lnTo>
                    <a:lnTo>
                      <a:pt x="158023" y="4649"/>
                    </a:lnTo>
                    <a:lnTo>
                      <a:pt x="157314" y="4452"/>
                    </a:lnTo>
                    <a:lnTo>
                      <a:pt x="156566" y="4294"/>
                    </a:lnTo>
                    <a:lnTo>
                      <a:pt x="155817" y="4137"/>
                    </a:lnTo>
                    <a:lnTo>
                      <a:pt x="151405" y="3428"/>
                    </a:lnTo>
                    <a:lnTo>
                      <a:pt x="146834" y="2837"/>
                    </a:lnTo>
                    <a:lnTo>
                      <a:pt x="142225" y="2285"/>
                    </a:lnTo>
                    <a:lnTo>
                      <a:pt x="137537" y="1812"/>
                    </a:lnTo>
                    <a:lnTo>
                      <a:pt x="132770" y="1379"/>
                    </a:lnTo>
                    <a:lnTo>
                      <a:pt x="127924" y="1024"/>
                    </a:lnTo>
                    <a:lnTo>
                      <a:pt x="123078" y="709"/>
                    </a:lnTo>
                    <a:lnTo>
                      <a:pt x="118153" y="473"/>
                    </a:lnTo>
                    <a:lnTo>
                      <a:pt x="113228" y="276"/>
                    </a:lnTo>
                    <a:lnTo>
                      <a:pt x="108264" y="158"/>
                    </a:lnTo>
                    <a:lnTo>
                      <a:pt x="103300" y="39"/>
                    </a:lnTo>
                    <a:lnTo>
                      <a:pt x="98336" y="0"/>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422B24">
                      <a:lumMod val="75000"/>
                    </a:srgbClr>
                  </a:solidFill>
                  <a:effectLst/>
                  <a:uLnTx/>
                  <a:uFillTx/>
                  <a:latin typeface="Calibri" panose="020F0502020204030204" pitchFamily="34" charset="0"/>
                  <a:cs typeface="Calibri" panose="020F0502020204030204" pitchFamily="34" charset="0"/>
                  <a:sym typeface="Arial"/>
                </a:endParaRPr>
              </a:p>
            </p:txBody>
          </p:sp>
          <p:sp>
            <p:nvSpPr>
              <p:cNvPr id="44" name="Google Shape;3581;p43">
                <a:extLst>
                  <a:ext uri="{FF2B5EF4-FFF2-40B4-BE49-F238E27FC236}">
                    <a16:creationId xmlns:a16="http://schemas.microsoft.com/office/drawing/2014/main" id="{47C10456-F001-4771-A931-99711F159DEF}"/>
                  </a:ext>
                </a:extLst>
              </p:cNvPr>
              <p:cNvSpPr/>
              <p:nvPr/>
            </p:nvSpPr>
            <p:spPr>
              <a:xfrm rot="10800000">
                <a:off x="3448299" y="2416583"/>
                <a:ext cx="2247815" cy="1557233"/>
              </a:xfrm>
              <a:custGeom>
                <a:avLst/>
                <a:gdLst/>
                <a:ahLst/>
                <a:cxnLst/>
                <a:rect l="l" t="t" r="r" b="b"/>
                <a:pathLst>
                  <a:path w="161452" h="111850" extrusionOk="0">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19660"/>
                    </a:lnTo>
                    <a:lnTo>
                      <a:pt x="1" y="22694"/>
                    </a:lnTo>
                    <a:lnTo>
                      <a:pt x="40" y="28800"/>
                    </a:lnTo>
                    <a:lnTo>
                      <a:pt x="198" y="34868"/>
                    </a:lnTo>
                    <a:lnTo>
                      <a:pt x="434" y="40895"/>
                    </a:lnTo>
                    <a:lnTo>
                      <a:pt x="710" y="46844"/>
                    </a:lnTo>
                    <a:lnTo>
                      <a:pt x="1065" y="52636"/>
                    </a:lnTo>
                    <a:lnTo>
                      <a:pt x="1419" y="58348"/>
                    </a:lnTo>
                    <a:lnTo>
                      <a:pt x="1853" y="63864"/>
                    </a:lnTo>
                    <a:lnTo>
                      <a:pt x="2325" y="69183"/>
                    </a:lnTo>
                    <a:lnTo>
                      <a:pt x="2798" y="74344"/>
                    </a:lnTo>
                    <a:lnTo>
                      <a:pt x="3310" y="79229"/>
                    </a:lnTo>
                    <a:lnTo>
                      <a:pt x="3822" y="83878"/>
                    </a:lnTo>
                    <a:lnTo>
                      <a:pt x="4335" y="88212"/>
                    </a:lnTo>
                    <a:lnTo>
                      <a:pt x="4807" y="92270"/>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324" y="92900"/>
                    </a:lnTo>
                    <a:lnTo>
                      <a:pt x="159758" y="87030"/>
                    </a:lnTo>
                    <a:lnTo>
                      <a:pt x="160152" y="81159"/>
                    </a:lnTo>
                    <a:lnTo>
                      <a:pt x="160467" y="75289"/>
                    </a:lnTo>
                    <a:lnTo>
                      <a:pt x="160743" y="69498"/>
                    </a:lnTo>
                    <a:lnTo>
                      <a:pt x="160940" y="63706"/>
                    </a:lnTo>
                    <a:lnTo>
                      <a:pt x="161137" y="58073"/>
                    </a:lnTo>
                    <a:lnTo>
                      <a:pt x="161255" y="52518"/>
                    </a:lnTo>
                    <a:lnTo>
                      <a:pt x="161334" y="47160"/>
                    </a:lnTo>
                    <a:lnTo>
                      <a:pt x="161412" y="41959"/>
                    </a:lnTo>
                    <a:lnTo>
                      <a:pt x="161452" y="36995"/>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CCFF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5" name="Google Shape;3582;p43">
                <a:extLst>
                  <a:ext uri="{FF2B5EF4-FFF2-40B4-BE49-F238E27FC236}">
                    <a16:creationId xmlns:a16="http://schemas.microsoft.com/office/drawing/2014/main" id="{9FBDD36F-D877-4326-8F57-E00D6AB47413}"/>
                  </a:ext>
                </a:extLst>
              </p:cNvPr>
              <p:cNvSpPr/>
              <p:nvPr/>
            </p:nvSpPr>
            <p:spPr>
              <a:xfrm rot="10800000">
                <a:off x="3448299" y="2470702"/>
                <a:ext cx="2247815" cy="1557232"/>
              </a:xfrm>
              <a:custGeom>
                <a:avLst/>
                <a:gdLst/>
                <a:ahLst/>
                <a:cxnLst/>
                <a:rect l="l" t="t" r="r" b="b"/>
                <a:pathLst>
                  <a:path w="161452" h="111850" fill="none" extrusionOk="0">
                    <a:moveTo>
                      <a:pt x="158852" y="98691"/>
                    </a:moveTo>
                    <a:lnTo>
                      <a:pt x="158852" y="98691"/>
                    </a:lnTo>
                    <a:lnTo>
                      <a:pt x="158773" y="99243"/>
                    </a:lnTo>
                    <a:lnTo>
                      <a:pt x="158694" y="99834"/>
                    </a:lnTo>
                    <a:lnTo>
                      <a:pt x="158576" y="100385"/>
                    </a:lnTo>
                    <a:lnTo>
                      <a:pt x="158418" y="100937"/>
                    </a:lnTo>
                    <a:lnTo>
                      <a:pt x="158261" y="101488"/>
                    </a:lnTo>
                    <a:lnTo>
                      <a:pt x="158064" y="102001"/>
                    </a:lnTo>
                    <a:lnTo>
                      <a:pt x="157867" y="102513"/>
                    </a:lnTo>
                    <a:lnTo>
                      <a:pt x="157630" y="103025"/>
                    </a:lnTo>
                    <a:lnTo>
                      <a:pt x="157355" y="103537"/>
                    </a:lnTo>
                    <a:lnTo>
                      <a:pt x="157079" y="104010"/>
                    </a:lnTo>
                    <a:lnTo>
                      <a:pt x="156764" y="104483"/>
                    </a:lnTo>
                    <a:lnTo>
                      <a:pt x="156448" y="104916"/>
                    </a:lnTo>
                    <a:lnTo>
                      <a:pt x="156133" y="105389"/>
                    </a:lnTo>
                    <a:lnTo>
                      <a:pt x="155779" y="105783"/>
                    </a:lnTo>
                    <a:lnTo>
                      <a:pt x="155385" y="106216"/>
                    </a:lnTo>
                    <a:lnTo>
                      <a:pt x="154991" y="106610"/>
                    </a:lnTo>
                    <a:lnTo>
                      <a:pt x="154597" y="106965"/>
                    </a:lnTo>
                    <a:lnTo>
                      <a:pt x="154163" y="107319"/>
                    </a:lnTo>
                    <a:lnTo>
                      <a:pt x="153730" y="107674"/>
                    </a:lnTo>
                    <a:lnTo>
                      <a:pt x="153297" y="107989"/>
                    </a:lnTo>
                    <a:lnTo>
                      <a:pt x="152824" y="108265"/>
                    </a:lnTo>
                    <a:lnTo>
                      <a:pt x="152351" y="108541"/>
                    </a:lnTo>
                    <a:lnTo>
                      <a:pt x="151839" y="108816"/>
                    </a:lnTo>
                    <a:lnTo>
                      <a:pt x="151327" y="109053"/>
                    </a:lnTo>
                    <a:lnTo>
                      <a:pt x="150815" y="109250"/>
                    </a:lnTo>
                    <a:lnTo>
                      <a:pt x="150302" y="109447"/>
                    </a:lnTo>
                    <a:lnTo>
                      <a:pt x="149751" y="109604"/>
                    </a:lnTo>
                    <a:lnTo>
                      <a:pt x="149199" y="109762"/>
                    </a:lnTo>
                    <a:lnTo>
                      <a:pt x="148648" y="109880"/>
                    </a:lnTo>
                    <a:lnTo>
                      <a:pt x="148096" y="109998"/>
                    </a:lnTo>
                    <a:lnTo>
                      <a:pt x="147505" y="110038"/>
                    </a:lnTo>
                    <a:lnTo>
                      <a:pt x="146954" y="110077"/>
                    </a:lnTo>
                    <a:lnTo>
                      <a:pt x="146954" y="110077"/>
                    </a:lnTo>
                    <a:lnTo>
                      <a:pt x="140571" y="110392"/>
                    </a:lnTo>
                    <a:lnTo>
                      <a:pt x="133401" y="110707"/>
                    </a:lnTo>
                    <a:lnTo>
                      <a:pt x="125482" y="111023"/>
                    </a:lnTo>
                    <a:lnTo>
                      <a:pt x="116933" y="111298"/>
                    </a:lnTo>
                    <a:lnTo>
                      <a:pt x="107792" y="111535"/>
                    </a:lnTo>
                    <a:lnTo>
                      <a:pt x="98140" y="111692"/>
                    </a:lnTo>
                    <a:lnTo>
                      <a:pt x="88015" y="111811"/>
                    </a:lnTo>
                    <a:lnTo>
                      <a:pt x="77456" y="111850"/>
                    </a:lnTo>
                    <a:lnTo>
                      <a:pt x="77456" y="111850"/>
                    </a:lnTo>
                    <a:lnTo>
                      <a:pt x="69459" y="111850"/>
                    </a:lnTo>
                    <a:lnTo>
                      <a:pt x="61540" y="111771"/>
                    </a:lnTo>
                    <a:lnTo>
                      <a:pt x="53818" y="111614"/>
                    </a:lnTo>
                    <a:lnTo>
                      <a:pt x="46214" y="111456"/>
                    </a:lnTo>
                    <a:lnTo>
                      <a:pt x="38768" y="111220"/>
                    </a:lnTo>
                    <a:lnTo>
                      <a:pt x="31480" y="110944"/>
                    </a:lnTo>
                    <a:lnTo>
                      <a:pt x="24349" y="110589"/>
                    </a:lnTo>
                    <a:lnTo>
                      <a:pt x="17415" y="110195"/>
                    </a:lnTo>
                    <a:lnTo>
                      <a:pt x="17415" y="110195"/>
                    </a:lnTo>
                    <a:lnTo>
                      <a:pt x="16863" y="110156"/>
                    </a:lnTo>
                    <a:lnTo>
                      <a:pt x="16311" y="110077"/>
                    </a:lnTo>
                    <a:lnTo>
                      <a:pt x="15760" y="109998"/>
                    </a:lnTo>
                    <a:lnTo>
                      <a:pt x="15208" y="109880"/>
                    </a:lnTo>
                    <a:lnTo>
                      <a:pt x="14696" y="109762"/>
                    </a:lnTo>
                    <a:lnTo>
                      <a:pt x="14184" y="109565"/>
                    </a:lnTo>
                    <a:lnTo>
                      <a:pt x="13199" y="109210"/>
                    </a:lnTo>
                    <a:lnTo>
                      <a:pt x="12214" y="108738"/>
                    </a:lnTo>
                    <a:lnTo>
                      <a:pt x="11308" y="108186"/>
                    </a:lnTo>
                    <a:lnTo>
                      <a:pt x="10441" y="107556"/>
                    </a:lnTo>
                    <a:lnTo>
                      <a:pt x="9653" y="106886"/>
                    </a:lnTo>
                    <a:lnTo>
                      <a:pt x="8905" y="106098"/>
                    </a:lnTo>
                    <a:lnTo>
                      <a:pt x="8196" y="105310"/>
                    </a:lnTo>
                    <a:lnTo>
                      <a:pt x="7605" y="104443"/>
                    </a:lnTo>
                    <a:lnTo>
                      <a:pt x="7053" y="103498"/>
                    </a:lnTo>
                    <a:lnTo>
                      <a:pt x="6620" y="102513"/>
                    </a:lnTo>
                    <a:lnTo>
                      <a:pt x="6423" y="102040"/>
                    </a:lnTo>
                    <a:lnTo>
                      <a:pt x="6226" y="101488"/>
                    </a:lnTo>
                    <a:lnTo>
                      <a:pt x="6068" y="100976"/>
                    </a:lnTo>
                    <a:lnTo>
                      <a:pt x="5950" y="100464"/>
                    </a:lnTo>
                    <a:lnTo>
                      <a:pt x="5832" y="99913"/>
                    </a:lnTo>
                    <a:lnTo>
                      <a:pt x="5753" y="99361"/>
                    </a:lnTo>
                    <a:lnTo>
                      <a:pt x="5753" y="99361"/>
                    </a:lnTo>
                    <a:lnTo>
                      <a:pt x="4807" y="92270"/>
                    </a:lnTo>
                    <a:lnTo>
                      <a:pt x="4335" y="88212"/>
                    </a:lnTo>
                    <a:lnTo>
                      <a:pt x="3822" y="83878"/>
                    </a:lnTo>
                    <a:lnTo>
                      <a:pt x="3310" y="79229"/>
                    </a:lnTo>
                    <a:lnTo>
                      <a:pt x="2798" y="74344"/>
                    </a:lnTo>
                    <a:lnTo>
                      <a:pt x="2325" y="69183"/>
                    </a:lnTo>
                    <a:lnTo>
                      <a:pt x="1853" y="63864"/>
                    </a:lnTo>
                    <a:lnTo>
                      <a:pt x="1419" y="58348"/>
                    </a:lnTo>
                    <a:lnTo>
                      <a:pt x="1065" y="52636"/>
                    </a:lnTo>
                    <a:lnTo>
                      <a:pt x="710" y="46844"/>
                    </a:lnTo>
                    <a:lnTo>
                      <a:pt x="434" y="40895"/>
                    </a:lnTo>
                    <a:lnTo>
                      <a:pt x="198" y="34868"/>
                    </a:lnTo>
                    <a:lnTo>
                      <a:pt x="40" y="28800"/>
                    </a:lnTo>
                    <a:lnTo>
                      <a:pt x="1" y="22694"/>
                    </a:lnTo>
                    <a:lnTo>
                      <a:pt x="1" y="19660"/>
                    </a:lnTo>
                    <a:lnTo>
                      <a:pt x="40" y="16587"/>
                    </a:lnTo>
                    <a:lnTo>
                      <a:pt x="40" y="16587"/>
                    </a:lnTo>
                    <a:lnTo>
                      <a:pt x="80" y="15720"/>
                    </a:lnTo>
                    <a:lnTo>
                      <a:pt x="159" y="14893"/>
                    </a:lnTo>
                    <a:lnTo>
                      <a:pt x="316" y="14066"/>
                    </a:lnTo>
                    <a:lnTo>
                      <a:pt x="513" y="13278"/>
                    </a:lnTo>
                    <a:lnTo>
                      <a:pt x="513" y="13278"/>
                    </a:lnTo>
                    <a:lnTo>
                      <a:pt x="671" y="12687"/>
                    </a:lnTo>
                    <a:lnTo>
                      <a:pt x="907" y="12135"/>
                    </a:lnTo>
                    <a:lnTo>
                      <a:pt x="1143" y="11584"/>
                    </a:lnTo>
                    <a:lnTo>
                      <a:pt x="1380" y="11032"/>
                    </a:lnTo>
                    <a:lnTo>
                      <a:pt x="1656" y="10520"/>
                    </a:lnTo>
                    <a:lnTo>
                      <a:pt x="1971" y="10008"/>
                    </a:lnTo>
                    <a:lnTo>
                      <a:pt x="2286" y="9535"/>
                    </a:lnTo>
                    <a:lnTo>
                      <a:pt x="2641" y="9023"/>
                    </a:lnTo>
                    <a:lnTo>
                      <a:pt x="3035" y="8590"/>
                    </a:lnTo>
                    <a:lnTo>
                      <a:pt x="3429" y="8156"/>
                    </a:lnTo>
                    <a:lnTo>
                      <a:pt x="3862" y="7723"/>
                    </a:lnTo>
                    <a:lnTo>
                      <a:pt x="4295" y="7329"/>
                    </a:lnTo>
                    <a:lnTo>
                      <a:pt x="4729" y="6935"/>
                    </a:lnTo>
                    <a:lnTo>
                      <a:pt x="5201" y="6580"/>
                    </a:lnTo>
                    <a:lnTo>
                      <a:pt x="5714" y="6226"/>
                    </a:lnTo>
                    <a:lnTo>
                      <a:pt x="6186" y="5911"/>
                    </a:lnTo>
                    <a:lnTo>
                      <a:pt x="6186" y="5911"/>
                    </a:lnTo>
                    <a:lnTo>
                      <a:pt x="6777" y="5595"/>
                    </a:lnTo>
                    <a:lnTo>
                      <a:pt x="7408" y="5280"/>
                    </a:lnTo>
                    <a:lnTo>
                      <a:pt x="7999" y="5044"/>
                    </a:lnTo>
                    <a:lnTo>
                      <a:pt x="8668" y="4807"/>
                    </a:lnTo>
                    <a:lnTo>
                      <a:pt x="9299" y="4610"/>
                    </a:lnTo>
                    <a:lnTo>
                      <a:pt x="9968" y="4453"/>
                    </a:lnTo>
                    <a:lnTo>
                      <a:pt x="10678" y="4335"/>
                    </a:lnTo>
                    <a:lnTo>
                      <a:pt x="11347" y="4216"/>
                    </a:lnTo>
                    <a:lnTo>
                      <a:pt x="11347" y="4216"/>
                    </a:lnTo>
                    <a:lnTo>
                      <a:pt x="18006" y="3586"/>
                    </a:lnTo>
                    <a:lnTo>
                      <a:pt x="25924" y="2916"/>
                    </a:lnTo>
                    <a:lnTo>
                      <a:pt x="34947" y="2207"/>
                    </a:lnTo>
                    <a:lnTo>
                      <a:pt x="39832" y="1853"/>
                    </a:lnTo>
                    <a:lnTo>
                      <a:pt x="44914" y="1537"/>
                    </a:lnTo>
                    <a:lnTo>
                      <a:pt x="50193" y="1222"/>
                    </a:lnTo>
                    <a:lnTo>
                      <a:pt x="55670" y="946"/>
                    </a:lnTo>
                    <a:lnTo>
                      <a:pt x="61264" y="671"/>
                    </a:lnTo>
                    <a:lnTo>
                      <a:pt x="67016" y="434"/>
                    </a:lnTo>
                    <a:lnTo>
                      <a:pt x="72847" y="277"/>
                    </a:lnTo>
                    <a:lnTo>
                      <a:pt x="78796" y="119"/>
                    </a:lnTo>
                    <a:lnTo>
                      <a:pt x="84784" y="40"/>
                    </a:lnTo>
                    <a:lnTo>
                      <a:pt x="90852" y="1"/>
                    </a:lnTo>
                    <a:lnTo>
                      <a:pt x="90852" y="1"/>
                    </a:lnTo>
                    <a:lnTo>
                      <a:pt x="95225" y="40"/>
                    </a:lnTo>
                    <a:lnTo>
                      <a:pt x="99480" y="80"/>
                    </a:lnTo>
                    <a:lnTo>
                      <a:pt x="103695" y="159"/>
                    </a:lnTo>
                    <a:lnTo>
                      <a:pt x="107832" y="277"/>
                    </a:lnTo>
                    <a:lnTo>
                      <a:pt x="111890" y="395"/>
                    </a:lnTo>
                    <a:lnTo>
                      <a:pt x="115830" y="592"/>
                    </a:lnTo>
                    <a:lnTo>
                      <a:pt x="119730" y="789"/>
                    </a:lnTo>
                    <a:lnTo>
                      <a:pt x="123551" y="1025"/>
                    </a:lnTo>
                    <a:lnTo>
                      <a:pt x="127255" y="1301"/>
                    </a:lnTo>
                    <a:lnTo>
                      <a:pt x="130879" y="1616"/>
                    </a:lnTo>
                    <a:lnTo>
                      <a:pt x="134425" y="1931"/>
                    </a:lnTo>
                    <a:lnTo>
                      <a:pt x="137892" y="2325"/>
                    </a:lnTo>
                    <a:lnTo>
                      <a:pt x="141280" y="2719"/>
                    </a:lnTo>
                    <a:lnTo>
                      <a:pt x="144550" y="3153"/>
                    </a:lnTo>
                    <a:lnTo>
                      <a:pt x="147781" y="3586"/>
                    </a:lnTo>
                    <a:lnTo>
                      <a:pt x="150893" y="4098"/>
                    </a:lnTo>
                    <a:lnTo>
                      <a:pt x="150893" y="4098"/>
                    </a:lnTo>
                    <a:lnTo>
                      <a:pt x="151445" y="4177"/>
                    </a:lnTo>
                    <a:lnTo>
                      <a:pt x="151957" y="4335"/>
                    </a:lnTo>
                    <a:lnTo>
                      <a:pt x="152509" y="4492"/>
                    </a:lnTo>
                    <a:lnTo>
                      <a:pt x="153021" y="4650"/>
                    </a:lnTo>
                    <a:lnTo>
                      <a:pt x="153533" y="4847"/>
                    </a:lnTo>
                    <a:lnTo>
                      <a:pt x="154045" y="5044"/>
                    </a:lnTo>
                    <a:lnTo>
                      <a:pt x="154518" y="5280"/>
                    </a:lnTo>
                    <a:lnTo>
                      <a:pt x="155030" y="5556"/>
                    </a:lnTo>
                    <a:lnTo>
                      <a:pt x="155936" y="6147"/>
                    </a:lnTo>
                    <a:lnTo>
                      <a:pt x="156764" y="6777"/>
                    </a:lnTo>
                    <a:lnTo>
                      <a:pt x="157591" y="7486"/>
                    </a:lnTo>
                    <a:lnTo>
                      <a:pt x="158300" y="8274"/>
                    </a:lnTo>
                    <a:lnTo>
                      <a:pt x="158970" y="9102"/>
                    </a:lnTo>
                    <a:lnTo>
                      <a:pt x="159561" y="10008"/>
                    </a:lnTo>
                    <a:lnTo>
                      <a:pt x="160073" y="10953"/>
                    </a:lnTo>
                    <a:lnTo>
                      <a:pt x="160506" y="11938"/>
                    </a:lnTo>
                    <a:lnTo>
                      <a:pt x="160664" y="12450"/>
                    </a:lnTo>
                    <a:lnTo>
                      <a:pt x="160861" y="12963"/>
                    </a:lnTo>
                    <a:lnTo>
                      <a:pt x="160979" y="13514"/>
                    </a:lnTo>
                    <a:lnTo>
                      <a:pt x="161097" y="14066"/>
                    </a:lnTo>
                    <a:lnTo>
                      <a:pt x="161215" y="14578"/>
                    </a:lnTo>
                    <a:lnTo>
                      <a:pt x="161255" y="15169"/>
                    </a:lnTo>
                    <a:lnTo>
                      <a:pt x="161334" y="15720"/>
                    </a:lnTo>
                    <a:lnTo>
                      <a:pt x="161334" y="16272"/>
                    </a:lnTo>
                    <a:lnTo>
                      <a:pt x="161334" y="16272"/>
                    </a:lnTo>
                    <a:lnTo>
                      <a:pt x="161412" y="23600"/>
                    </a:lnTo>
                    <a:lnTo>
                      <a:pt x="161452" y="32228"/>
                    </a:lnTo>
                    <a:lnTo>
                      <a:pt x="161452" y="36995"/>
                    </a:lnTo>
                    <a:lnTo>
                      <a:pt x="161412" y="41959"/>
                    </a:lnTo>
                    <a:lnTo>
                      <a:pt x="161334" y="47160"/>
                    </a:lnTo>
                    <a:lnTo>
                      <a:pt x="161255" y="52518"/>
                    </a:lnTo>
                    <a:lnTo>
                      <a:pt x="161137" y="58073"/>
                    </a:lnTo>
                    <a:lnTo>
                      <a:pt x="160940" y="63706"/>
                    </a:lnTo>
                    <a:lnTo>
                      <a:pt x="160743" y="69498"/>
                    </a:lnTo>
                    <a:lnTo>
                      <a:pt x="160467" y="75289"/>
                    </a:lnTo>
                    <a:lnTo>
                      <a:pt x="160152" y="81159"/>
                    </a:lnTo>
                    <a:lnTo>
                      <a:pt x="159758" y="87030"/>
                    </a:lnTo>
                    <a:lnTo>
                      <a:pt x="159324" y="92900"/>
                    </a:lnTo>
                    <a:lnTo>
                      <a:pt x="158852" y="9869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6" name="Google Shape;3583;p43">
                <a:extLst>
                  <a:ext uri="{FF2B5EF4-FFF2-40B4-BE49-F238E27FC236}">
                    <a16:creationId xmlns:a16="http://schemas.microsoft.com/office/drawing/2014/main" id="{E5A44F14-1542-4B14-AFC9-0C94CB1A0EFF}"/>
                  </a:ext>
                </a:extLst>
              </p:cNvPr>
              <p:cNvSpPr/>
              <p:nvPr/>
            </p:nvSpPr>
            <p:spPr>
              <a:xfrm rot="10800000">
                <a:off x="3448299" y="2470702"/>
                <a:ext cx="2247815" cy="1557232"/>
              </a:xfrm>
              <a:custGeom>
                <a:avLst/>
                <a:gdLst/>
                <a:ahLst/>
                <a:cxnLst/>
                <a:rect l="l" t="t" r="r" b="b"/>
                <a:pathLst>
                  <a:path w="161452" h="111850" extrusionOk="0">
                    <a:moveTo>
                      <a:pt x="98928" y="3389"/>
                    </a:moveTo>
                    <a:lnTo>
                      <a:pt x="102474" y="3468"/>
                    </a:lnTo>
                    <a:lnTo>
                      <a:pt x="106020" y="3547"/>
                    </a:lnTo>
                    <a:lnTo>
                      <a:pt x="109565" y="3665"/>
                    </a:lnTo>
                    <a:lnTo>
                      <a:pt x="113072" y="3822"/>
                    </a:lnTo>
                    <a:lnTo>
                      <a:pt x="116539" y="3980"/>
                    </a:lnTo>
                    <a:lnTo>
                      <a:pt x="119966" y="4216"/>
                    </a:lnTo>
                    <a:lnTo>
                      <a:pt x="123394" y="4492"/>
                    </a:lnTo>
                    <a:lnTo>
                      <a:pt x="126743" y="4807"/>
                    </a:lnTo>
                    <a:lnTo>
                      <a:pt x="130052" y="5201"/>
                    </a:lnTo>
                    <a:lnTo>
                      <a:pt x="133283" y="5595"/>
                    </a:lnTo>
                    <a:lnTo>
                      <a:pt x="136474" y="6068"/>
                    </a:lnTo>
                    <a:lnTo>
                      <a:pt x="139586" y="6580"/>
                    </a:lnTo>
                    <a:lnTo>
                      <a:pt x="142620" y="7132"/>
                    </a:lnTo>
                    <a:lnTo>
                      <a:pt x="145575" y="7723"/>
                    </a:lnTo>
                    <a:lnTo>
                      <a:pt x="148490" y="8393"/>
                    </a:lnTo>
                    <a:lnTo>
                      <a:pt x="149278" y="8629"/>
                    </a:lnTo>
                    <a:lnTo>
                      <a:pt x="150027" y="8905"/>
                    </a:lnTo>
                    <a:lnTo>
                      <a:pt x="150775" y="9259"/>
                    </a:lnTo>
                    <a:lnTo>
                      <a:pt x="151484" y="9653"/>
                    </a:lnTo>
                    <a:lnTo>
                      <a:pt x="152154" y="10087"/>
                    </a:lnTo>
                    <a:lnTo>
                      <a:pt x="152784" y="10599"/>
                    </a:lnTo>
                    <a:lnTo>
                      <a:pt x="153375" y="11150"/>
                    </a:lnTo>
                    <a:lnTo>
                      <a:pt x="153927" y="11702"/>
                    </a:lnTo>
                    <a:lnTo>
                      <a:pt x="154400" y="12332"/>
                    </a:lnTo>
                    <a:lnTo>
                      <a:pt x="154872" y="13002"/>
                    </a:lnTo>
                    <a:lnTo>
                      <a:pt x="155266" y="13672"/>
                    </a:lnTo>
                    <a:lnTo>
                      <a:pt x="155621" y="14420"/>
                    </a:lnTo>
                    <a:lnTo>
                      <a:pt x="155936" y="15169"/>
                    </a:lnTo>
                    <a:lnTo>
                      <a:pt x="156173" y="15917"/>
                    </a:lnTo>
                    <a:lnTo>
                      <a:pt x="156330" y="16745"/>
                    </a:lnTo>
                    <a:lnTo>
                      <a:pt x="156448" y="17533"/>
                    </a:lnTo>
                    <a:lnTo>
                      <a:pt x="156803" y="20685"/>
                    </a:lnTo>
                    <a:lnTo>
                      <a:pt x="157118" y="24309"/>
                    </a:lnTo>
                    <a:lnTo>
                      <a:pt x="157473" y="28328"/>
                    </a:lnTo>
                    <a:lnTo>
                      <a:pt x="157788" y="32740"/>
                    </a:lnTo>
                    <a:lnTo>
                      <a:pt x="158064" y="37468"/>
                    </a:lnTo>
                    <a:lnTo>
                      <a:pt x="158300" y="42471"/>
                    </a:lnTo>
                    <a:lnTo>
                      <a:pt x="158458" y="47711"/>
                    </a:lnTo>
                    <a:lnTo>
                      <a:pt x="158576" y="53148"/>
                    </a:lnTo>
                    <a:lnTo>
                      <a:pt x="158576" y="55945"/>
                    </a:lnTo>
                    <a:lnTo>
                      <a:pt x="158576" y="58742"/>
                    </a:lnTo>
                    <a:lnTo>
                      <a:pt x="158536" y="61579"/>
                    </a:lnTo>
                    <a:lnTo>
                      <a:pt x="158458" y="64416"/>
                    </a:lnTo>
                    <a:lnTo>
                      <a:pt x="158339" y="67292"/>
                    </a:lnTo>
                    <a:lnTo>
                      <a:pt x="158221" y="70128"/>
                    </a:lnTo>
                    <a:lnTo>
                      <a:pt x="158064" y="73004"/>
                    </a:lnTo>
                    <a:lnTo>
                      <a:pt x="157867" y="75880"/>
                    </a:lnTo>
                    <a:lnTo>
                      <a:pt x="157591" y="78717"/>
                    </a:lnTo>
                    <a:lnTo>
                      <a:pt x="157315" y="81553"/>
                    </a:lnTo>
                    <a:lnTo>
                      <a:pt x="157000" y="84351"/>
                    </a:lnTo>
                    <a:lnTo>
                      <a:pt x="156606" y="87148"/>
                    </a:lnTo>
                    <a:lnTo>
                      <a:pt x="156212" y="89866"/>
                    </a:lnTo>
                    <a:lnTo>
                      <a:pt x="155739" y="92585"/>
                    </a:lnTo>
                    <a:lnTo>
                      <a:pt x="155227" y="95264"/>
                    </a:lnTo>
                    <a:lnTo>
                      <a:pt x="154636" y="97864"/>
                    </a:lnTo>
                    <a:lnTo>
                      <a:pt x="154400" y="98652"/>
                    </a:lnTo>
                    <a:lnTo>
                      <a:pt x="154124" y="99440"/>
                    </a:lnTo>
                    <a:lnTo>
                      <a:pt x="153769" y="100188"/>
                    </a:lnTo>
                    <a:lnTo>
                      <a:pt x="153375" y="100937"/>
                    </a:lnTo>
                    <a:lnTo>
                      <a:pt x="152942" y="101607"/>
                    </a:lnTo>
                    <a:lnTo>
                      <a:pt x="152430" y="102237"/>
                    </a:lnTo>
                    <a:lnTo>
                      <a:pt x="151878" y="102828"/>
                    </a:lnTo>
                    <a:lnTo>
                      <a:pt x="151287" y="103380"/>
                    </a:lnTo>
                    <a:lnTo>
                      <a:pt x="150657" y="103892"/>
                    </a:lnTo>
                    <a:lnTo>
                      <a:pt x="149987" y="104364"/>
                    </a:lnTo>
                    <a:lnTo>
                      <a:pt x="149278" y="104758"/>
                    </a:lnTo>
                    <a:lnTo>
                      <a:pt x="148569" y="105113"/>
                    </a:lnTo>
                    <a:lnTo>
                      <a:pt x="147781" y="105428"/>
                    </a:lnTo>
                    <a:lnTo>
                      <a:pt x="146993" y="105665"/>
                    </a:lnTo>
                    <a:lnTo>
                      <a:pt x="146166" y="105822"/>
                    </a:lnTo>
                    <a:lnTo>
                      <a:pt x="145338" y="105940"/>
                    </a:lnTo>
                    <a:lnTo>
                      <a:pt x="140768" y="106334"/>
                    </a:lnTo>
                    <a:lnTo>
                      <a:pt x="135134" y="106807"/>
                    </a:lnTo>
                    <a:lnTo>
                      <a:pt x="128594" y="107240"/>
                    </a:lnTo>
                    <a:lnTo>
                      <a:pt x="121148" y="107674"/>
                    </a:lnTo>
                    <a:lnTo>
                      <a:pt x="117090" y="107871"/>
                    </a:lnTo>
                    <a:lnTo>
                      <a:pt x="112835" y="108068"/>
                    </a:lnTo>
                    <a:lnTo>
                      <a:pt x="108383" y="108225"/>
                    </a:lnTo>
                    <a:lnTo>
                      <a:pt x="103735" y="108383"/>
                    </a:lnTo>
                    <a:lnTo>
                      <a:pt x="98928" y="108501"/>
                    </a:lnTo>
                    <a:lnTo>
                      <a:pt x="93964" y="108580"/>
                    </a:lnTo>
                    <a:lnTo>
                      <a:pt x="88803" y="108619"/>
                    </a:lnTo>
                    <a:lnTo>
                      <a:pt x="83484" y="108659"/>
                    </a:lnTo>
                    <a:lnTo>
                      <a:pt x="76393" y="108619"/>
                    </a:lnTo>
                    <a:lnTo>
                      <a:pt x="69065" y="108501"/>
                    </a:lnTo>
                    <a:lnTo>
                      <a:pt x="61500" y="108304"/>
                    </a:lnTo>
                    <a:lnTo>
                      <a:pt x="53739" y="108028"/>
                    </a:lnTo>
                    <a:lnTo>
                      <a:pt x="45781" y="107674"/>
                    </a:lnTo>
                    <a:lnTo>
                      <a:pt x="41762" y="107437"/>
                    </a:lnTo>
                    <a:lnTo>
                      <a:pt x="37665" y="107201"/>
                    </a:lnTo>
                    <a:lnTo>
                      <a:pt x="33528" y="106925"/>
                    </a:lnTo>
                    <a:lnTo>
                      <a:pt x="29352" y="106610"/>
                    </a:lnTo>
                    <a:lnTo>
                      <a:pt x="25176" y="106295"/>
                    </a:lnTo>
                    <a:lnTo>
                      <a:pt x="20921" y="105901"/>
                    </a:lnTo>
                    <a:lnTo>
                      <a:pt x="20054" y="105822"/>
                    </a:lnTo>
                    <a:lnTo>
                      <a:pt x="19227" y="105625"/>
                    </a:lnTo>
                    <a:lnTo>
                      <a:pt x="18400" y="105389"/>
                    </a:lnTo>
                    <a:lnTo>
                      <a:pt x="17612" y="105074"/>
                    </a:lnTo>
                    <a:lnTo>
                      <a:pt x="16863" y="104719"/>
                    </a:lnTo>
                    <a:lnTo>
                      <a:pt x="16154" y="104286"/>
                    </a:lnTo>
                    <a:lnTo>
                      <a:pt x="15445" y="103813"/>
                    </a:lnTo>
                    <a:lnTo>
                      <a:pt x="14814" y="103261"/>
                    </a:lnTo>
                    <a:lnTo>
                      <a:pt x="14223" y="102710"/>
                    </a:lnTo>
                    <a:lnTo>
                      <a:pt x="13672" y="102079"/>
                    </a:lnTo>
                    <a:lnTo>
                      <a:pt x="13160" y="101410"/>
                    </a:lnTo>
                    <a:lnTo>
                      <a:pt x="12687" y="100701"/>
                    </a:lnTo>
                    <a:lnTo>
                      <a:pt x="12293" y="99952"/>
                    </a:lnTo>
                    <a:lnTo>
                      <a:pt x="11978" y="99164"/>
                    </a:lnTo>
                    <a:lnTo>
                      <a:pt x="11702" y="98337"/>
                    </a:lnTo>
                    <a:lnTo>
                      <a:pt x="11505" y="97509"/>
                    </a:lnTo>
                    <a:lnTo>
                      <a:pt x="10796" y="93964"/>
                    </a:lnTo>
                    <a:lnTo>
                      <a:pt x="10008" y="89906"/>
                    </a:lnTo>
                    <a:lnTo>
                      <a:pt x="9181" y="85336"/>
                    </a:lnTo>
                    <a:lnTo>
                      <a:pt x="8353" y="80411"/>
                    </a:lnTo>
                    <a:lnTo>
                      <a:pt x="7526" y="75092"/>
                    </a:lnTo>
                    <a:lnTo>
                      <a:pt x="6699" y="69498"/>
                    </a:lnTo>
                    <a:lnTo>
                      <a:pt x="5911" y="63667"/>
                    </a:lnTo>
                    <a:lnTo>
                      <a:pt x="5556" y="60712"/>
                    </a:lnTo>
                    <a:lnTo>
                      <a:pt x="5241" y="57679"/>
                    </a:lnTo>
                    <a:lnTo>
                      <a:pt x="4926" y="54645"/>
                    </a:lnTo>
                    <a:lnTo>
                      <a:pt x="4610" y="51572"/>
                    </a:lnTo>
                    <a:lnTo>
                      <a:pt x="4374" y="48499"/>
                    </a:lnTo>
                    <a:lnTo>
                      <a:pt x="4138" y="45426"/>
                    </a:lnTo>
                    <a:lnTo>
                      <a:pt x="3941" y="42353"/>
                    </a:lnTo>
                    <a:lnTo>
                      <a:pt x="3822" y="39319"/>
                    </a:lnTo>
                    <a:lnTo>
                      <a:pt x="3704" y="36246"/>
                    </a:lnTo>
                    <a:lnTo>
                      <a:pt x="3625" y="33252"/>
                    </a:lnTo>
                    <a:lnTo>
                      <a:pt x="3625" y="30258"/>
                    </a:lnTo>
                    <a:lnTo>
                      <a:pt x="3665" y="27303"/>
                    </a:lnTo>
                    <a:lnTo>
                      <a:pt x="3744" y="24427"/>
                    </a:lnTo>
                    <a:lnTo>
                      <a:pt x="3901" y="21591"/>
                    </a:lnTo>
                    <a:lnTo>
                      <a:pt x="4098" y="18793"/>
                    </a:lnTo>
                    <a:lnTo>
                      <a:pt x="4374" y="16075"/>
                    </a:lnTo>
                    <a:lnTo>
                      <a:pt x="4729" y="13475"/>
                    </a:lnTo>
                    <a:lnTo>
                      <a:pt x="5123" y="10914"/>
                    </a:lnTo>
                    <a:lnTo>
                      <a:pt x="5950" y="10638"/>
                    </a:lnTo>
                    <a:lnTo>
                      <a:pt x="6777" y="10362"/>
                    </a:lnTo>
                    <a:lnTo>
                      <a:pt x="7644" y="10165"/>
                    </a:lnTo>
                    <a:lnTo>
                      <a:pt x="8511" y="10047"/>
                    </a:lnTo>
                    <a:lnTo>
                      <a:pt x="13711" y="9299"/>
                    </a:lnTo>
                    <a:lnTo>
                      <a:pt x="21157" y="8353"/>
                    </a:lnTo>
                    <a:lnTo>
                      <a:pt x="25649" y="7841"/>
                    </a:lnTo>
                    <a:lnTo>
                      <a:pt x="30613" y="7289"/>
                    </a:lnTo>
                    <a:lnTo>
                      <a:pt x="35931" y="6698"/>
                    </a:lnTo>
                    <a:lnTo>
                      <a:pt x="41644" y="6147"/>
                    </a:lnTo>
                    <a:lnTo>
                      <a:pt x="47672" y="5595"/>
                    </a:lnTo>
                    <a:lnTo>
                      <a:pt x="53975" y="5083"/>
                    </a:lnTo>
                    <a:lnTo>
                      <a:pt x="60515" y="4610"/>
                    </a:lnTo>
                    <a:lnTo>
                      <a:pt x="67252" y="4216"/>
                    </a:lnTo>
                    <a:lnTo>
                      <a:pt x="74147" y="3862"/>
                    </a:lnTo>
                    <a:lnTo>
                      <a:pt x="81160" y="3625"/>
                    </a:lnTo>
                    <a:lnTo>
                      <a:pt x="84706" y="3507"/>
                    </a:lnTo>
                    <a:lnTo>
                      <a:pt x="88251" y="3468"/>
                    </a:lnTo>
                    <a:lnTo>
                      <a:pt x="91797" y="3389"/>
                    </a:lnTo>
                    <a:close/>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92D0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7" name="Google Shape;3584;p43">
                <a:extLst>
                  <a:ext uri="{FF2B5EF4-FFF2-40B4-BE49-F238E27FC236}">
                    <a16:creationId xmlns:a16="http://schemas.microsoft.com/office/drawing/2014/main" id="{B6B09940-13E2-4C97-8168-E39763082F49}"/>
                  </a:ext>
                </a:extLst>
              </p:cNvPr>
              <p:cNvSpPr/>
              <p:nvPr/>
            </p:nvSpPr>
            <p:spPr>
              <a:xfrm rot="10800000">
                <a:off x="3488340" y="2515128"/>
                <a:ext cx="2157305" cy="1465622"/>
              </a:xfrm>
              <a:custGeom>
                <a:avLst/>
                <a:gdLst/>
                <a:ahLst/>
                <a:cxnLst/>
                <a:rect l="l" t="t" r="r" b="b"/>
                <a:pathLst>
                  <a:path w="154951" h="105270" fill="none" extrusionOk="0">
                    <a:moveTo>
                      <a:pt x="79859" y="105270"/>
                    </a:moveTo>
                    <a:lnTo>
                      <a:pt x="79859" y="105270"/>
                    </a:lnTo>
                    <a:lnTo>
                      <a:pt x="72768" y="105230"/>
                    </a:lnTo>
                    <a:lnTo>
                      <a:pt x="65440" y="105112"/>
                    </a:lnTo>
                    <a:lnTo>
                      <a:pt x="57875" y="104915"/>
                    </a:lnTo>
                    <a:lnTo>
                      <a:pt x="50114" y="104639"/>
                    </a:lnTo>
                    <a:lnTo>
                      <a:pt x="42156" y="104285"/>
                    </a:lnTo>
                    <a:lnTo>
                      <a:pt x="38137" y="104048"/>
                    </a:lnTo>
                    <a:lnTo>
                      <a:pt x="34040" y="103812"/>
                    </a:lnTo>
                    <a:lnTo>
                      <a:pt x="29903" y="103536"/>
                    </a:lnTo>
                    <a:lnTo>
                      <a:pt x="25727" y="103221"/>
                    </a:lnTo>
                    <a:lnTo>
                      <a:pt x="21551" y="102906"/>
                    </a:lnTo>
                    <a:lnTo>
                      <a:pt x="17296" y="102512"/>
                    </a:lnTo>
                    <a:lnTo>
                      <a:pt x="17296" y="102512"/>
                    </a:lnTo>
                    <a:lnTo>
                      <a:pt x="16429" y="102433"/>
                    </a:lnTo>
                    <a:lnTo>
                      <a:pt x="15602" y="102236"/>
                    </a:lnTo>
                    <a:lnTo>
                      <a:pt x="14775" y="102000"/>
                    </a:lnTo>
                    <a:lnTo>
                      <a:pt x="13987" y="101685"/>
                    </a:lnTo>
                    <a:lnTo>
                      <a:pt x="13238" y="101330"/>
                    </a:lnTo>
                    <a:lnTo>
                      <a:pt x="12529" y="100897"/>
                    </a:lnTo>
                    <a:lnTo>
                      <a:pt x="11820" y="100424"/>
                    </a:lnTo>
                    <a:lnTo>
                      <a:pt x="11189" y="99872"/>
                    </a:lnTo>
                    <a:lnTo>
                      <a:pt x="10598" y="99321"/>
                    </a:lnTo>
                    <a:lnTo>
                      <a:pt x="10047" y="98690"/>
                    </a:lnTo>
                    <a:lnTo>
                      <a:pt x="9535" y="98021"/>
                    </a:lnTo>
                    <a:lnTo>
                      <a:pt x="9062" y="97312"/>
                    </a:lnTo>
                    <a:lnTo>
                      <a:pt x="8668" y="96563"/>
                    </a:lnTo>
                    <a:lnTo>
                      <a:pt x="8353" y="95775"/>
                    </a:lnTo>
                    <a:lnTo>
                      <a:pt x="8077" y="94948"/>
                    </a:lnTo>
                    <a:lnTo>
                      <a:pt x="7880" y="94120"/>
                    </a:lnTo>
                    <a:lnTo>
                      <a:pt x="7880" y="94120"/>
                    </a:lnTo>
                    <a:lnTo>
                      <a:pt x="7171" y="90575"/>
                    </a:lnTo>
                    <a:lnTo>
                      <a:pt x="6383" y="86517"/>
                    </a:lnTo>
                    <a:lnTo>
                      <a:pt x="5556" y="81947"/>
                    </a:lnTo>
                    <a:lnTo>
                      <a:pt x="4728" y="77022"/>
                    </a:lnTo>
                    <a:lnTo>
                      <a:pt x="3901" y="71703"/>
                    </a:lnTo>
                    <a:lnTo>
                      <a:pt x="3074" y="66109"/>
                    </a:lnTo>
                    <a:lnTo>
                      <a:pt x="2286" y="60278"/>
                    </a:lnTo>
                    <a:lnTo>
                      <a:pt x="1931" y="57323"/>
                    </a:lnTo>
                    <a:lnTo>
                      <a:pt x="1616" y="54290"/>
                    </a:lnTo>
                    <a:lnTo>
                      <a:pt x="1301" y="51256"/>
                    </a:lnTo>
                    <a:lnTo>
                      <a:pt x="985" y="48183"/>
                    </a:lnTo>
                    <a:lnTo>
                      <a:pt x="749" y="45110"/>
                    </a:lnTo>
                    <a:lnTo>
                      <a:pt x="513" y="42037"/>
                    </a:lnTo>
                    <a:lnTo>
                      <a:pt x="316" y="38964"/>
                    </a:lnTo>
                    <a:lnTo>
                      <a:pt x="197" y="35930"/>
                    </a:lnTo>
                    <a:lnTo>
                      <a:pt x="79" y="32857"/>
                    </a:lnTo>
                    <a:lnTo>
                      <a:pt x="0" y="29863"/>
                    </a:lnTo>
                    <a:lnTo>
                      <a:pt x="0" y="26869"/>
                    </a:lnTo>
                    <a:lnTo>
                      <a:pt x="40" y="23914"/>
                    </a:lnTo>
                    <a:lnTo>
                      <a:pt x="119" y="21038"/>
                    </a:lnTo>
                    <a:lnTo>
                      <a:pt x="276" y="18202"/>
                    </a:lnTo>
                    <a:lnTo>
                      <a:pt x="473" y="15404"/>
                    </a:lnTo>
                    <a:lnTo>
                      <a:pt x="749" y="12686"/>
                    </a:lnTo>
                    <a:lnTo>
                      <a:pt x="1104" y="10086"/>
                    </a:lnTo>
                    <a:lnTo>
                      <a:pt x="1498" y="7525"/>
                    </a:lnTo>
                    <a:lnTo>
                      <a:pt x="1498" y="7525"/>
                    </a:lnTo>
                    <a:lnTo>
                      <a:pt x="2325" y="7249"/>
                    </a:lnTo>
                    <a:lnTo>
                      <a:pt x="3152" y="6973"/>
                    </a:lnTo>
                    <a:lnTo>
                      <a:pt x="4019" y="6776"/>
                    </a:lnTo>
                    <a:lnTo>
                      <a:pt x="4886" y="6658"/>
                    </a:lnTo>
                    <a:lnTo>
                      <a:pt x="4886" y="6658"/>
                    </a:lnTo>
                    <a:lnTo>
                      <a:pt x="10086" y="5910"/>
                    </a:lnTo>
                    <a:lnTo>
                      <a:pt x="17532" y="4964"/>
                    </a:lnTo>
                    <a:lnTo>
                      <a:pt x="22024" y="4452"/>
                    </a:lnTo>
                    <a:lnTo>
                      <a:pt x="26988" y="3900"/>
                    </a:lnTo>
                    <a:lnTo>
                      <a:pt x="32306" y="3309"/>
                    </a:lnTo>
                    <a:lnTo>
                      <a:pt x="38019" y="2758"/>
                    </a:lnTo>
                    <a:lnTo>
                      <a:pt x="44047" y="2206"/>
                    </a:lnTo>
                    <a:lnTo>
                      <a:pt x="50350" y="1694"/>
                    </a:lnTo>
                    <a:lnTo>
                      <a:pt x="56890" y="1221"/>
                    </a:lnTo>
                    <a:lnTo>
                      <a:pt x="63627" y="827"/>
                    </a:lnTo>
                    <a:lnTo>
                      <a:pt x="70522" y="473"/>
                    </a:lnTo>
                    <a:lnTo>
                      <a:pt x="77535" y="236"/>
                    </a:lnTo>
                    <a:lnTo>
                      <a:pt x="81081" y="118"/>
                    </a:lnTo>
                    <a:lnTo>
                      <a:pt x="84626" y="79"/>
                    </a:lnTo>
                    <a:lnTo>
                      <a:pt x="88172" y="0"/>
                    </a:lnTo>
                    <a:lnTo>
                      <a:pt x="91718" y="0"/>
                    </a:lnTo>
                    <a:lnTo>
                      <a:pt x="91718" y="0"/>
                    </a:lnTo>
                    <a:lnTo>
                      <a:pt x="95303" y="0"/>
                    </a:lnTo>
                    <a:lnTo>
                      <a:pt x="98849" y="79"/>
                    </a:lnTo>
                    <a:lnTo>
                      <a:pt x="102395" y="158"/>
                    </a:lnTo>
                    <a:lnTo>
                      <a:pt x="105940" y="276"/>
                    </a:lnTo>
                    <a:lnTo>
                      <a:pt x="109447" y="433"/>
                    </a:lnTo>
                    <a:lnTo>
                      <a:pt x="112914" y="591"/>
                    </a:lnTo>
                    <a:lnTo>
                      <a:pt x="116341" y="827"/>
                    </a:lnTo>
                    <a:lnTo>
                      <a:pt x="119769" y="1103"/>
                    </a:lnTo>
                    <a:lnTo>
                      <a:pt x="123118" y="1418"/>
                    </a:lnTo>
                    <a:lnTo>
                      <a:pt x="126427" y="1812"/>
                    </a:lnTo>
                    <a:lnTo>
                      <a:pt x="129658" y="2206"/>
                    </a:lnTo>
                    <a:lnTo>
                      <a:pt x="132849" y="2679"/>
                    </a:lnTo>
                    <a:lnTo>
                      <a:pt x="135961" y="3191"/>
                    </a:lnTo>
                    <a:lnTo>
                      <a:pt x="138995" y="3743"/>
                    </a:lnTo>
                    <a:lnTo>
                      <a:pt x="141950" y="4334"/>
                    </a:lnTo>
                    <a:lnTo>
                      <a:pt x="144865" y="5004"/>
                    </a:lnTo>
                    <a:lnTo>
                      <a:pt x="144865" y="5004"/>
                    </a:lnTo>
                    <a:lnTo>
                      <a:pt x="145653" y="5240"/>
                    </a:lnTo>
                    <a:lnTo>
                      <a:pt x="146402" y="5516"/>
                    </a:lnTo>
                    <a:lnTo>
                      <a:pt x="147150" y="5870"/>
                    </a:lnTo>
                    <a:lnTo>
                      <a:pt x="147859" y="6264"/>
                    </a:lnTo>
                    <a:lnTo>
                      <a:pt x="148529" y="6698"/>
                    </a:lnTo>
                    <a:lnTo>
                      <a:pt x="149159" y="7210"/>
                    </a:lnTo>
                    <a:lnTo>
                      <a:pt x="149750" y="7761"/>
                    </a:lnTo>
                    <a:lnTo>
                      <a:pt x="150302" y="8313"/>
                    </a:lnTo>
                    <a:lnTo>
                      <a:pt x="150775" y="8943"/>
                    </a:lnTo>
                    <a:lnTo>
                      <a:pt x="151247" y="9613"/>
                    </a:lnTo>
                    <a:lnTo>
                      <a:pt x="151641" y="10283"/>
                    </a:lnTo>
                    <a:lnTo>
                      <a:pt x="151996" y="11031"/>
                    </a:lnTo>
                    <a:lnTo>
                      <a:pt x="152311" y="11780"/>
                    </a:lnTo>
                    <a:lnTo>
                      <a:pt x="152548" y="12528"/>
                    </a:lnTo>
                    <a:lnTo>
                      <a:pt x="152705" y="13356"/>
                    </a:lnTo>
                    <a:lnTo>
                      <a:pt x="152823" y="14144"/>
                    </a:lnTo>
                    <a:lnTo>
                      <a:pt x="152823" y="14144"/>
                    </a:lnTo>
                    <a:lnTo>
                      <a:pt x="153178" y="17296"/>
                    </a:lnTo>
                    <a:lnTo>
                      <a:pt x="153493" y="20920"/>
                    </a:lnTo>
                    <a:lnTo>
                      <a:pt x="153848" y="24939"/>
                    </a:lnTo>
                    <a:lnTo>
                      <a:pt x="154163" y="29351"/>
                    </a:lnTo>
                    <a:lnTo>
                      <a:pt x="154439" y="34079"/>
                    </a:lnTo>
                    <a:lnTo>
                      <a:pt x="154675" y="39082"/>
                    </a:lnTo>
                    <a:lnTo>
                      <a:pt x="154833" y="44322"/>
                    </a:lnTo>
                    <a:lnTo>
                      <a:pt x="154951" y="49759"/>
                    </a:lnTo>
                    <a:lnTo>
                      <a:pt x="154951" y="52556"/>
                    </a:lnTo>
                    <a:lnTo>
                      <a:pt x="154951" y="55353"/>
                    </a:lnTo>
                    <a:lnTo>
                      <a:pt x="154911" y="58190"/>
                    </a:lnTo>
                    <a:lnTo>
                      <a:pt x="154833" y="61027"/>
                    </a:lnTo>
                    <a:lnTo>
                      <a:pt x="154714" y="63903"/>
                    </a:lnTo>
                    <a:lnTo>
                      <a:pt x="154596" y="66739"/>
                    </a:lnTo>
                    <a:lnTo>
                      <a:pt x="154439" y="69615"/>
                    </a:lnTo>
                    <a:lnTo>
                      <a:pt x="154242" y="72491"/>
                    </a:lnTo>
                    <a:lnTo>
                      <a:pt x="153966" y="75328"/>
                    </a:lnTo>
                    <a:lnTo>
                      <a:pt x="153690" y="78164"/>
                    </a:lnTo>
                    <a:lnTo>
                      <a:pt x="153375" y="80962"/>
                    </a:lnTo>
                    <a:lnTo>
                      <a:pt x="152981" y="83759"/>
                    </a:lnTo>
                    <a:lnTo>
                      <a:pt x="152587" y="86477"/>
                    </a:lnTo>
                    <a:lnTo>
                      <a:pt x="152114" y="89196"/>
                    </a:lnTo>
                    <a:lnTo>
                      <a:pt x="151602" y="91875"/>
                    </a:lnTo>
                    <a:lnTo>
                      <a:pt x="151011" y="94475"/>
                    </a:lnTo>
                    <a:lnTo>
                      <a:pt x="151011" y="94475"/>
                    </a:lnTo>
                    <a:lnTo>
                      <a:pt x="150775" y="95263"/>
                    </a:lnTo>
                    <a:lnTo>
                      <a:pt x="150499" y="96051"/>
                    </a:lnTo>
                    <a:lnTo>
                      <a:pt x="150144" y="96799"/>
                    </a:lnTo>
                    <a:lnTo>
                      <a:pt x="149750" y="97548"/>
                    </a:lnTo>
                    <a:lnTo>
                      <a:pt x="149317" y="98218"/>
                    </a:lnTo>
                    <a:lnTo>
                      <a:pt x="148805" y="98848"/>
                    </a:lnTo>
                    <a:lnTo>
                      <a:pt x="148253" y="99439"/>
                    </a:lnTo>
                    <a:lnTo>
                      <a:pt x="147662" y="99991"/>
                    </a:lnTo>
                    <a:lnTo>
                      <a:pt x="147032" y="100503"/>
                    </a:lnTo>
                    <a:lnTo>
                      <a:pt x="146362" y="100975"/>
                    </a:lnTo>
                    <a:lnTo>
                      <a:pt x="145653" y="101369"/>
                    </a:lnTo>
                    <a:lnTo>
                      <a:pt x="144944" y="101724"/>
                    </a:lnTo>
                    <a:lnTo>
                      <a:pt x="144156" y="102039"/>
                    </a:lnTo>
                    <a:lnTo>
                      <a:pt x="143368" y="102276"/>
                    </a:lnTo>
                    <a:lnTo>
                      <a:pt x="142541" y="102433"/>
                    </a:lnTo>
                    <a:lnTo>
                      <a:pt x="141713" y="102551"/>
                    </a:lnTo>
                    <a:lnTo>
                      <a:pt x="141713" y="102551"/>
                    </a:lnTo>
                    <a:lnTo>
                      <a:pt x="137143" y="102945"/>
                    </a:lnTo>
                    <a:lnTo>
                      <a:pt x="131509" y="103418"/>
                    </a:lnTo>
                    <a:lnTo>
                      <a:pt x="124969" y="103851"/>
                    </a:lnTo>
                    <a:lnTo>
                      <a:pt x="117523" y="104285"/>
                    </a:lnTo>
                    <a:lnTo>
                      <a:pt x="113465" y="104482"/>
                    </a:lnTo>
                    <a:lnTo>
                      <a:pt x="109210" y="104679"/>
                    </a:lnTo>
                    <a:lnTo>
                      <a:pt x="104758" y="104836"/>
                    </a:lnTo>
                    <a:lnTo>
                      <a:pt x="100110" y="104994"/>
                    </a:lnTo>
                    <a:lnTo>
                      <a:pt x="95303" y="105112"/>
                    </a:lnTo>
                    <a:lnTo>
                      <a:pt x="90339" y="105191"/>
                    </a:lnTo>
                    <a:lnTo>
                      <a:pt x="85178" y="105230"/>
                    </a:lnTo>
                    <a:lnTo>
                      <a:pt x="79859" y="10527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8" name="Google Shape;3585;p43">
                <a:extLst>
                  <a:ext uri="{FF2B5EF4-FFF2-40B4-BE49-F238E27FC236}">
                    <a16:creationId xmlns:a16="http://schemas.microsoft.com/office/drawing/2014/main" id="{D796C1C8-5951-46EF-8D8B-C748D9D06B08}"/>
                  </a:ext>
                </a:extLst>
              </p:cNvPr>
              <p:cNvSpPr/>
              <p:nvPr/>
            </p:nvSpPr>
            <p:spPr>
              <a:xfrm rot="10800000">
                <a:off x="3448299" y="2470702"/>
                <a:ext cx="2247815" cy="1557232"/>
              </a:xfrm>
              <a:custGeom>
                <a:avLst/>
                <a:gdLst/>
                <a:ahLst/>
                <a:cxnLst/>
                <a:rect l="l" t="t" r="r" b="b"/>
                <a:pathLst>
                  <a:path w="161452" h="111850" fill="none" extrusionOk="0">
                    <a:moveTo>
                      <a:pt x="90852" y="1"/>
                    </a:moveTo>
                    <a:lnTo>
                      <a:pt x="90852" y="1"/>
                    </a:ln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1347" y="4216"/>
                    </a:lnTo>
                    <a:lnTo>
                      <a:pt x="10678" y="4335"/>
                    </a:lnTo>
                    <a:lnTo>
                      <a:pt x="9968" y="4453"/>
                    </a:lnTo>
                    <a:lnTo>
                      <a:pt x="9299" y="4610"/>
                    </a:lnTo>
                    <a:lnTo>
                      <a:pt x="8668" y="4807"/>
                    </a:lnTo>
                    <a:lnTo>
                      <a:pt x="7999" y="5044"/>
                    </a:lnTo>
                    <a:lnTo>
                      <a:pt x="7408" y="5280"/>
                    </a:lnTo>
                    <a:lnTo>
                      <a:pt x="6777" y="5595"/>
                    </a:lnTo>
                    <a:lnTo>
                      <a:pt x="6186" y="5911"/>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513" y="13278"/>
                    </a:lnTo>
                    <a:lnTo>
                      <a:pt x="316" y="14066"/>
                    </a:lnTo>
                    <a:lnTo>
                      <a:pt x="159" y="14893"/>
                    </a:lnTo>
                    <a:lnTo>
                      <a:pt x="80" y="15720"/>
                    </a:lnTo>
                    <a:lnTo>
                      <a:pt x="40" y="16587"/>
                    </a:lnTo>
                    <a:lnTo>
                      <a:pt x="40" y="16587"/>
                    </a:lnTo>
                    <a:lnTo>
                      <a:pt x="1" y="21433"/>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52" y="32228"/>
                    </a:lnTo>
                    <a:lnTo>
                      <a:pt x="161412" y="23600"/>
                    </a:lnTo>
                    <a:lnTo>
                      <a:pt x="161334" y="16272"/>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sp>
          <p:nvSpPr>
            <p:cNvPr id="41" name="Google Shape;3537;p41">
              <a:extLst>
                <a:ext uri="{FF2B5EF4-FFF2-40B4-BE49-F238E27FC236}">
                  <a16:creationId xmlns:a16="http://schemas.microsoft.com/office/drawing/2014/main" id="{896EBC13-662D-4025-9AD1-CF2FA9C1EB2F}"/>
                </a:ext>
              </a:extLst>
            </p:cNvPr>
            <p:cNvSpPr txBox="1">
              <a:spLocks/>
            </p:cNvSpPr>
            <p:nvPr/>
          </p:nvSpPr>
          <p:spPr>
            <a:xfrm>
              <a:off x="-281459" y="216789"/>
              <a:ext cx="9773522" cy="55881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5200"/>
                <a:buFont typeface="Fredoka One"/>
                <a:buNone/>
                <a:defRPr sz="50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2pPr>
              <a:lvl3pPr marR="0" lvl="2"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3pPr>
              <a:lvl4pPr marR="0" lvl="3"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4pPr>
              <a:lvl5pPr marR="0" lvl="4"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5pPr>
              <a:lvl6pPr marR="0" lvl="5"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6pPr>
              <a:lvl7pPr marR="0" lvl="6"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7pPr>
              <a:lvl8pPr marR="0" lvl="7"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8pPr>
              <a:lvl9pPr marR="0" lvl="8"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9pPr>
            </a:lstStyle>
            <a:p>
              <a:pPr marL="0" marR="0" lvl="0" indent="0" algn="ctr" defTabSz="1219170" rtl="0" eaLnBrk="1" fontAlgn="auto" latinLnBrk="0" hangingPunct="1">
                <a:lnSpc>
                  <a:spcPct val="100000"/>
                </a:lnSpc>
                <a:spcBef>
                  <a:spcPts val="0"/>
                </a:spcBef>
                <a:spcAft>
                  <a:spcPts val="0"/>
                </a:spcAft>
                <a:buClr>
                  <a:srgbClr val="FFFFFF"/>
                </a:buClr>
                <a:buSzPts val="5200"/>
                <a:buFont typeface="Fredoka One"/>
                <a:buNone/>
                <a:tabLst/>
                <a:defRPr/>
              </a:pPr>
              <a:r>
                <a:rPr lang="en-US" sz="4800" b="1" kern="0" dirty="0" err="1">
                  <a:solidFill>
                    <a:srgbClr val="513632">
                      <a:lumMod val="75000"/>
                    </a:srgbClr>
                  </a:solidFill>
                  <a:latin typeface="Calibri" panose="020F0502020204030204" pitchFamily="34" charset="0"/>
                  <a:cs typeface="Calibri" panose="020F0502020204030204" pitchFamily="34" charset="0"/>
                </a:rPr>
                <a:t>Điền</a:t>
              </a:r>
              <a:r>
                <a:rPr lang="en-US" sz="4800" b="1" kern="0" dirty="0">
                  <a:solidFill>
                    <a:srgbClr val="513632">
                      <a:lumMod val="75000"/>
                    </a:srgbClr>
                  </a:solidFill>
                  <a:latin typeface="Calibri" panose="020F0502020204030204" pitchFamily="34" charset="0"/>
                  <a:cs typeface="Calibri" panose="020F0502020204030204" pitchFamily="34" charset="0"/>
                </a:rPr>
                <a:t> </a:t>
              </a:r>
              <a:r>
                <a:rPr lang="en-US" sz="4800" b="1" kern="0" dirty="0" err="1">
                  <a:solidFill>
                    <a:srgbClr val="513632">
                      <a:lumMod val="75000"/>
                    </a:srgbClr>
                  </a:solidFill>
                  <a:latin typeface="Calibri" panose="020F0502020204030204" pitchFamily="34" charset="0"/>
                  <a:cs typeface="Calibri" panose="020F0502020204030204" pitchFamily="34" charset="0"/>
                </a:rPr>
                <a:t>vào</a:t>
              </a:r>
              <a:r>
                <a:rPr lang="en-US" sz="4800" b="1" kern="0" dirty="0">
                  <a:solidFill>
                    <a:srgbClr val="513632">
                      <a:lumMod val="75000"/>
                    </a:srgbClr>
                  </a:solidFill>
                  <a:latin typeface="Calibri" panose="020F0502020204030204" pitchFamily="34" charset="0"/>
                  <a:cs typeface="Calibri" panose="020F0502020204030204" pitchFamily="34" charset="0"/>
                </a:rPr>
                <a:t> </a:t>
              </a:r>
              <a:r>
                <a:rPr lang="en-US" sz="4800" b="1" kern="0" dirty="0" err="1">
                  <a:solidFill>
                    <a:srgbClr val="513632">
                      <a:lumMod val="75000"/>
                    </a:srgbClr>
                  </a:solidFill>
                  <a:latin typeface="Calibri" panose="020F0502020204030204" pitchFamily="34" charset="0"/>
                  <a:cs typeface="Calibri" panose="020F0502020204030204" pitchFamily="34" charset="0"/>
                </a:rPr>
                <a:t>chỗ</a:t>
              </a:r>
              <a:r>
                <a:rPr lang="en-US" sz="4800" b="1" kern="0" dirty="0">
                  <a:solidFill>
                    <a:srgbClr val="513632">
                      <a:lumMod val="75000"/>
                    </a:srgbClr>
                  </a:solidFill>
                  <a:latin typeface="Calibri" panose="020F0502020204030204" pitchFamily="34" charset="0"/>
                  <a:cs typeface="Calibri" panose="020F0502020204030204" pitchFamily="34" charset="0"/>
                </a:rPr>
                <a:t> </a:t>
              </a:r>
              <a:r>
                <a:rPr lang="en-US" sz="4800" b="1" kern="0" dirty="0" err="1">
                  <a:solidFill>
                    <a:srgbClr val="513632">
                      <a:lumMod val="75000"/>
                    </a:srgbClr>
                  </a:solidFill>
                  <a:latin typeface="Calibri" panose="020F0502020204030204" pitchFamily="34" charset="0"/>
                  <a:cs typeface="Calibri" panose="020F0502020204030204" pitchFamily="34" charset="0"/>
                </a:rPr>
                <a:t>trống</a:t>
              </a:r>
              <a:endParaRPr lang="en-US" sz="4800" b="1" kern="0" dirty="0">
                <a:solidFill>
                  <a:srgbClr val="513632">
                    <a:lumMod val="75000"/>
                  </a:srgbClr>
                </a:solidFill>
                <a:latin typeface="Calibri" panose="020F0502020204030204" pitchFamily="34" charset="0"/>
                <a:cs typeface="Calibri" panose="020F0502020204030204" pitchFamily="34" charset="0"/>
              </a:endParaRPr>
            </a:p>
            <a:p>
              <a:pPr marL="0" marR="0" lvl="0" indent="0" algn="ctr" defTabSz="1219170" rtl="0" eaLnBrk="1" fontAlgn="auto" latinLnBrk="0" hangingPunct="1">
                <a:lnSpc>
                  <a:spcPct val="100000"/>
                </a:lnSpc>
                <a:spcBef>
                  <a:spcPts val="0"/>
                </a:spcBef>
                <a:spcAft>
                  <a:spcPts val="0"/>
                </a:spcAft>
                <a:buClr>
                  <a:srgbClr val="FFFFFF"/>
                </a:buClr>
                <a:buSzPts val="5200"/>
                <a:buFont typeface="Fredoka One"/>
                <a:buNone/>
                <a:tabLst/>
                <a:defRPr/>
              </a:pPr>
              <a:r>
                <a:rPr kumimoji="0" lang="en-US" sz="48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a:t>
              </a:r>
              <a:r>
                <a:rPr kumimoji="0" lang="en-US" sz="48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thu</a:t>
              </a:r>
              <a:r>
                <a:rPr kumimoji="0" lang="en-US" sz="48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8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tín</a:t>
              </a:r>
              <a:r>
                <a:rPr kumimoji="0" lang="en-US" sz="48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8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hiệu</a:t>
              </a:r>
              <a:r>
                <a:rPr kumimoji="0" lang="en-US" sz="48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8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truyền</a:t>
              </a:r>
              <a:r>
                <a:rPr kumimoji="0" lang="en-US" sz="48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8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hình</a:t>
              </a:r>
              <a:endParaRPr kumimoji="0" lang="en-US" sz="48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endParaRPr>
            </a:p>
          </p:txBody>
        </p:sp>
      </p:grpSp>
      <p:sp>
        <p:nvSpPr>
          <p:cNvPr id="49" name="Google Shape;118;p4">
            <a:extLst>
              <a:ext uri="{FF2B5EF4-FFF2-40B4-BE49-F238E27FC236}">
                <a16:creationId xmlns:a16="http://schemas.microsoft.com/office/drawing/2014/main" id="{3BCA2F0B-13B8-423C-9E07-9E24E2F68692}"/>
              </a:ext>
            </a:extLst>
          </p:cNvPr>
          <p:cNvSpPr/>
          <p:nvPr/>
        </p:nvSpPr>
        <p:spPr>
          <a:xfrm rot="20682741">
            <a:off x="5098782" y="2242335"/>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51" name="Google Shape;118;p4">
            <a:extLst>
              <a:ext uri="{FF2B5EF4-FFF2-40B4-BE49-F238E27FC236}">
                <a16:creationId xmlns:a16="http://schemas.microsoft.com/office/drawing/2014/main" id="{A4D4EB6A-DD50-40B8-940D-8EFEEF5AACF5}"/>
              </a:ext>
            </a:extLst>
          </p:cNvPr>
          <p:cNvSpPr/>
          <p:nvPr/>
        </p:nvSpPr>
        <p:spPr>
          <a:xfrm rot="20682741">
            <a:off x="8592167" y="4490419"/>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52" name="Tieng-tinh-tinh-www_nhacchuongvui_com">
            <a:hlinkClick r:id="" action="ppaction://media"/>
            <a:extLst>
              <a:ext uri="{FF2B5EF4-FFF2-40B4-BE49-F238E27FC236}">
                <a16:creationId xmlns:a16="http://schemas.microsoft.com/office/drawing/2014/main" id="{A4FC5BA3-4C90-4006-B605-534EB9C92DB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40331" y="6316135"/>
            <a:ext cx="541867" cy="541867"/>
          </a:xfrm>
          <a:prstGeom prst="rect">
            <a:avLst/>
          </a:prstGeom>
        </p:spPr>
      </p:pic>
      <p:pic>
        <p:nvPicPr>
          <p:cNvPr id="54" name="Picture 2">
            <a:hlinkClick r:id="rId9" action="ppaction://hlinksldjump"/>
            <a:extLst>
              <a:ext uri="{FF2B5EF4-FFF2-40B4-BE49-F238E27FC236}">
                <a16:creationId xmlns:a16="http://schemas.microsoft.com/office/drawing/2014/main" id="{0050E77A-EDB8-4364-9DA8-64E97683C385}"/>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10739409" y="2620434"/>
            <a:ext cx="2121843" cy="2119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06267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900" decel="100000" fill="hold"/>
                                        <p:tgtEl>
                                          <p:spTgt spid="3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par>
                                <p:cTn id="15" presetID="14" presetClass="entr" presetSubtype="1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randombar(horizontal)">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21"/>
                    </p:tgtEl>
                  </p:cond>
                </p:stCondLst>
                <p:endSync evt="end" delay="0">
                  <p:rtn val="all"/>
                </p:endSync>
                <p:childTnLst>
                  <p:par>
                    <p:cTn id="22" fill="hold">
                      <p:stCondLst>
                        <p:cond delay="0"/>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fade">
                                      <p:cBhvr>
                                        <p:cTn id="26" dur="1000"/>
                                        <p:tgtEl>
                                          <p:spTgt spid="49"/>
                                        </p:tgtEl>
                                      </p:cBhvr>
                                    </p:animEffect>
                                    <p:anim calcmode="lin" valueType="num">
                                      <p:cBhvr>
                                        <p:cTn id="27" dur="1000" fill="hold"/>
                                        <p:tgtEl>
                                          <p:spTgt spid="49"/>
                                        </p:tgtEl>
                                        <p:attrNameLst>
                                          <p:attrName>ppt_x</p:attrName>
                                        </p:attrNameLst>
                                      </p:cBhvr>
                                      <p:tavLst>
                                        <p:tav tm="0">
                                          <p:val>
                                            <p:strVal val="#ppt_x"/>
                                          </p:val>
                                        </p:tav>
                                        <p:tav tm="100000">
                                          <p:val>
                                            <p:strVal val="#ppt_x"/>
                                          </p:val>
                                        </p:tav>
                                      </p:tavLst>
                                    </p:anim>
                                    <p:anim calcmode="lin" valueType="num">
                                      <p:cBhvr>
                                        <p:cTn id="28" dur="1000" fill="hold"/>
                                        <p:tgtEl>
                                          <p:spTgt spid="49"/>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24"/>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21"/>
                  </p:tgtEl>
                </p:cond>
              </p:nextCondLst>
            </p:seq>
            <p:seq concurrent="1" nextAc="seek">
              <p:cTn id="29" restart="whenNotActive" fill="hold" evtFilter="cancelBubble" nodeType="interactiveSeq">
                <p:stCondLst>
                  <p:cond evt="onClick" delay="0">
                    <p:tgtEl>
                      <p:spTgt spid="12"/>
                    </p:tgtEl>
                  </p:cond>
                </p:stCondLst>
                <p:endSync evt="end" delay="0">
                  <p:rtn val="all"/>
                </p:endSync>
                <p:childTnLst>
                  <p:par>
                    <p:cTn id="30" fill="hold">
                      <p:stCondLst>
                        <p:cond delay="0"/>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1000"/>
                                        <p:tgtEl>
                                          <p:spTgt spid="51"/>
                                        </p:tgtEl>
                                      </p:cBhvr>
                                    </p:animEffect>
                                    <p:anim calcmode="lin" valueType="num">
                                      <p:cBhvr>
                                        <p:cTn id="35" dur="1000" fill="hold"/>
                                        <p:tgtEl>
                                          <p:spTgt spid="51"/>
                                        </p:tgtEl>
                                        <p:attrNameLst>
                                          <p:attrName>ppt_x</p:attrName>
                                        </p:attrNameLst>
                                      </p:cBhvr>
                                      <p:tavLst>
                                        <p:tav tm="0">
                                          <p:val>
                                            <p:strVal val="#ppt_x"/>
                                          </p:val>
                                        </p:tav>
                                        <p:tav tm="100000">
                                          <p:val>
                                            <p:strVal val="#ppt_x"/>
                                          </p:val>
                                        </p:tav>
                                      </p:tavLst>
                                    </p:anim>
                                    <p:anim calcmode="lin" valueType="num">
                                      <p:cBhvr>
                                        <p:cTn id="36" dur="1000" fill="hold"/>
                                        <p:tgtEl>
                                          <p:spTgt spid="51"/>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32"/>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2"/>
                  </p:tgtEl>
                </p:cond>
              </p:nextCondLst>
            </p:seq>
            <p:seq concurrent="1" nextAc="seek">
              <p:cTn id="37" restart="whenNotActive" fill="hold" evtFilter="cancelBubble" nodeType="interactiveSeq">
                <p:stCondLst>
                  <p:cond evt="onClick" delay="0">
                    <p:tgtEl>
                      <p:spTgt spid="3"/>
                    </p:tgtEl>
                  </p:cond>
                </p:stCondLst>
                <p:endSync evt="end" delay="0">
                  <p:rtn val="all"/>
                </p:endSync>
                <p:childTnLst>
                  <p:par>
                    <p:cTn id="38" fill="hold">
                      <p:stCondLst>
                        <p:cond delay="0"/>
                      </p:stCondLst>
                      <p:childTnLst>
                        <p:par>
                          <p:cTn id="39" fill="hold">
                            <p:stCondLst>
                              <p:cond delay="0"/>
                            </p:stCondLst>
                            <p:childTnLst>
                              <p:par>
                                <p:cTn id="40" presetID="1" presetClass="mediacall" presetSubtype="0" fill="hold" nodeType="withEffect">
                                  <p:stCondLst>
                                    <p:cond delay="0"/>
                                  </p:stCondLst>
                                  <p:childTnLst>
                                    <p:cmd type="call" cmd="playFrom(0.0)">
                                      <p:cBhvr>
                                        <p:cTn id="41" dur="3448" fill="hold"/>
                                        <p:tgtEl>
                                          <p:spTgt spid="52"/>
                                        </p:tgtEl>
                                      </p:cBhvr>
                                    </p:cmd>
                                  </p:childTnLst>
                                </p:cTn>
                              </p:par>
                              <p:par>
                                <p:cTn id="42" presetID="42" presetClass="entr" presetSubtype="0" fill="hold" nodeType="with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fade">
                                      <p:cBhvr>
                                        <p:cTn id="44" dur="1000"/>
                                        <p:tgtEl>
                                          <p:spTgt spid="54"/>
                                        </p:tgtEl>
                                      </p:cBhvr>
                                    </p:animEffect>
                                    <p:anim calcmode="lin" valueType="num">
                                      <p:cBhvr>
                                        <p:cTn id="45" dur="1000" fill="hold"/>
                                        <p:tgtEl>
                                          <p:spTgt spid="54"/>
                                        </p:tgtEl>
                                        <p:attrNameLst>
                                          <p:attrName>ppt_x</p:attrName>
                                        </p:attrNameLst>
                                      </p:cBhvr>
                                      <p:tavLst>
                                        <p:tav tm="0">
                                          <p:val>
                                            <p:strVal val="#ppt_x"/>
                                          </p:val>
                                        </p:tav>
                                        <p:tav tm="100000">
                                          <p:val>
                                            <p:strVal val="#ppt_x"/>
                                          </p:val>
                                        </p:tav>
                                      </p:tavLst>
                                    </p:anim>
                                    <p:anim calcmode="lin" valueType="num">
                                      <p:cBhvr>
                                        <p:cTn id="46"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3"/>
                  </p:tgtEl>
                </p:cond>
              </p:nextCondLst>
            </p:seq>
            <p:audio>
              <p:cMediaNode vol="80000">
                <p:cTn id="47" fill="hold" display="0">
                  <p:stCondLst>
                    <p:cond delay="indefinite"/>
                  </p:stCondLst>
                  <p:endCondLst>
                    <p:cond evt="onStopAudio" delay="0">
                      <p:tgtEl>
                        <p:sldTgt/>
                      </p:tgtEl>
                    </p:cond>
                  </p:endCondLst>
                </p:cTn>
                <p:tgtEl>
                  <p:spTgt spid="52"/>
                </p:tgtEl>
              </p:cMediaNode>
            </p:audio>
          </p:childTnLst>
        </p:cTn>
      </p:par>
    </p:tnLst>
    <p:bldLst>
      <p:bldP spid="49" grpId="0" animBg="1"/>
      <p:bldP spid="5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495B8-A8B0-442F-AB69-77E1BA9A151F}"/>
              </a:ext>
            </a:extLst>
          </p:cNvPr>
          <p:cNvSpPr>
            <a:spLocks noGrp="1"/>
          </p:cNvSpPr>
          <p:nvPr>
            <p:ph type="title"/>
          </p:nvPr>
        </p:nvSpPr>
        <p:spPr/>
        <p:txBody>
          <a:bodyPr/>
          <a:lstStyle/>
          <a:p>
            <a:endParaRPr lang="en-US" sz="5400">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055A99A8-DACB-4781-87EE-53040C4BF7B1}"/>
              </a:ext>
            </a:extLst>
          </p:cNvPr>
          <p:cNvGrpSpPr/>
          <p:nvPr/>
        </p:nvGrpSpPr>
        <p:grpSpPr>
          <a:xfrm>
            <a:off x="3160870" y="4843769"/>
            <a:ext cx="5677677" cy="1346023"/>
            <a:chOff x="311419" y="3516443"/>
            <a:chExt cx="4258258" cy="1009517"/>
          </a:xfrm>
        </p:grpSpPr>
        <p:grpSp>
          <p:nvGrpSpPr>
            <p:cNvPr id="4" name="Group 3">
              <a:extLst>
                <a:ext uri="{FF2B5EF4-FFF2-40B4-BE49-F238E27FC236}">
                  <a16:creationId xmlns:a16="http://schemas.microsoft.com/office/drawing/2014/main" id="{6A77DFE2-C9DD-485B-9FDA-492BFA7DFB64}"/>
                </a:ext>
              </a:extLst>
            </p:cNvPr>
            <p:cNvGrpSpPr/>
            <p:nvPr/>
          </p:nvGrpSpPr>
          <p:grpSpPr>
            <a:xfrm>
              <a:off x="653590" y="3559768"/>
              <a:ext cx="3916087" cy="966192"/>
              <a:chOff x="232497" y="204729"/>
              <a:chExt cx="11932920" cy="1710781"/>
            </a:xfrm>
          </p:grpSpPr>
          <p:sp>
            <p:nvSpPr>
              <p:cNvPr id="10" name="Rectangle 9">
                <a:extLst>
                  <a:ext uri="{FF2B5EF4-FFF2-40B4-BE49-F238E27FC236}">
                    <a16:creationId xmlns:a16="http://schemas.microsoft.com/office/drawing/2014/main" id="{08EB33A1-E522-49E7-B384-AAD96FA0F56E}"/>
                  </a:ext>
                </a:extLst>
              </p:cNvPr>
              <p:cNvSpPr/>
              <p:nvPr/>
            </p:nvSpPr>
            <p:spPr>
              <a:xfrm>
                <a:off x="232497" y="204729"/>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sp>
            <p:nvSpPr>
              <p:cNvPr id="11" name="TextBox 10">
                <a:extLst>
                  <a:ext uri="{FF2B5EF4-FFF2-40B4-BE49-F238E27FC236}">
                    <a16:creationId xmlns:a16="http://schemas.microsoft.com/office/drawing/2014/main" id="{6FDEA649-82B8-41FC-B0CD-A250CED30F6B}"/>
                  </a:ext>
                </a:extLst>
              </p:cNvPr>
              <p:cNvSpPr txBox="1"/>
              <p:nvPr/>
            </p:nvSpPr>
            <p:spPr>
              <a:xfrm>
                <a:off x="2333280" y="224554"/>
                <a:ext cx="7932255" cy="1226166"/>
              </a:xfrm>
              <a:prstGeom prst="rect">
                <a:avLst/>
              </a:prstGeom>
              <a:noFill/>
            </p:spPr>
            <p:txBody>
              <a:bodyPr wrap="square">
                <a:spAutoFit/>
              </a:bodyPr>
              <a:lstStyle/>
              <a:p>
                <a:pPr marL="0" marR="0" lvl="0" indent="0" algn="ctr" defTabSz="1219170" rtl="0" eaLnBrk="1" fontAlgn="auto" latinLnBrk="0" hangingPunct="1">
                  <a:lnSpc>
                    <a:spcPct val="100000"/>
                  </a:lnSpc>
                  <a:spcBef>
                    <a:spcPct val="50000"/>
                  </a:spcBef>
                  <a:spcAft>
                    <a:spcPts val="0"/>
                  </a:spcAft>
                  <a:buClrTx/>
                  <a:buSzTx/>
                  <a:buFontTx/>
                  <a:buNone/>
                  <a:tabLst/>
                  <a:defRPr/>
                </a:pPr>
                <a:r>
                  <a:rPr lang="en-US" altLang="en-US" sz="5400" b="1" dirty="0" err="1">
                    <a:ln w="13462">
                      <a:solidFill>
                        <a:prstClr val="white"/>
                      </a:solidFill>
                      <a:prstDash val="solid"/>
                    </a:ln>
                    <a:solidFill>
                      <a:srgbClr val="43671B"/>
                    </a:solidFill>
                    <a:effectLst>
                      <a:outerShdw dist="38100" dir="2700000" algn="bl" rotWithShape="0">
                        <a:srgbClr val="5B9BD5"/>
                      </a:outerShdw>
                    </a:effectLst>
                    <a:latin typeface="Calibri" panose="020F0502020204030204" pitchFamily="34" charset="0"/>
                    <a:cs typeface="Calibri" panose="020F0502020204030204" pitchFamily="34" charset="0"/>
                    <a:sym typeface="Arial"/>
                  </a:rPr>
                  <a:t>Ăng</a:t>
                </a:r>
                <a:r>
                  <a:rPr lang="en-US" altLang="en-US" sz="5400" b="1" dirty="0">
                    <a:ln w="13462">
                      <a:solidFill>
                        <a:prstClr val="white"/>
                      </a:solidFill>
                      <a:prstDash val="solid"/>
                    </a:ln>
                    <a:solidFill>
                      <a:srgbClr val="43671B"/>
                    </a:solidFill>
                    <a:effectLst>
                      <a:outerShdw dist="38100" dir="2700000" algn="bl" rotWithShape="0">
                        <a:srgbClr val="5B9BD5"/>
                      </a:outerShdw>
                    </a:effectLst>
                    <a:latin typeface="Calibri" panose="020F0502020204030204" pitchFamily="34" charset="0"/>
                    <a:cs typeface="Calibri" panose="020F0502020204030204" pitchFamily="34" charset="0"/>
                    <a:sym typeface="Arial"/>
                  </a:rPr>
                  <a:t> ten</a:t>
                </a:r>
                <a:endPar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endParaRPr>
              </a:p>
            </p:txBody>
          </p:sp>
        </p:grpSp>
        <p:grpSp>
          <p:nvGrpSpPr>
            <p:cNvPr id="5" name="Group 4">
              <a:extLst>
                <a:ext uri="{FF2B5EF4-FFF2-40B4-BE49-F238E27FC236}">
                  <a16:creationId xmlns:a16="http://schemas.microsoft.com/office/drawing/2014/main" id="{FBAE6CD0-34AD-41D3-8193-B9BF4C20FA88}"/>
                </a:ext>
              </a:extLst>
            </p:cNvPr>
            <p:cNvGrpSpPr/>
            <p:nvPr/>
          </p:nvGrpSpPr>
          <p:grpSpPr>
            <a:xfrm>
              <a:off x="311419" y="3516443"/>
              <a:ext cx="918025" cy="912332"/>
              <a:chOff x="314258" y="3228962"/>
              <a:chExt cx="1228335" cy="1224365"/>
            </a:xfrm>
          </p:grpSpPr>
          <p:grpSp>
            <p:nvGrpSpPr>
              <p:cNvPr id="6" name="Google Shape;3605;p43">
                <a:extLst>
                  <a:ext uri="{FF2B5EF4-FFF2-40B4-BE49-F238E27FC236}">
                    <a16:creationId xmlns:a16="http://schemas.microsoft.com/office/drawing/2014/main" id="{13F4961D-E54C-460D-AC52-68B80D09C8A9}"/>
                  </a:ext>
                </a:extLst>
              </p:cNvPr>
              <p:cNvGrpSpPr/>
              <p:nvPr/>
            </p:nvGrpSpPr>
            <p:grpSpPr>
              <a:xfrm>
                <a:off x="314258" y="3228962"/>
                <a:ext cx="1228335" cy="1224365"/>
                <a:chOff x="3190585" y="1598925"/>
                <a:chExt cx="1225500" cy="1225500"/>
              </a:xfrm>
            </p:grpSpPr>
            <p:sp>
              <p:nvSpPr>
                <p:cNvPr id="8" name="Google Shape;3606;p43">
                  <a:extLst>
                    <a:ext uri="{FF2B5EF4-FFF2-40B4-BE49-F238E27FC236}">
                      <a16:creationId xmlns:a16="http://schemas.microsoft.com/office/drawing/2014/main" id="{E969CB04-82D7-4F48-A5FA-741BE8D083D7}"/>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sp>
              <p:nvSpPr>
                <p:cNvPr id="9" name="Google Shape;3607;p43">
                  <a:extLst>
                    <a:ext uri="{FF2B5EF4-FFF2-40B4-BE49-F238E27FC236}">
                      <a16:creationId xmlns:a16="http://schemas.microsoft.com/office/drawing/2014/main" id="{4D5305AC-0FF6-495E-A811-E1FD0F74F230}"/>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grpSp>
          <p:pic>
            <p:nvPicPr>
              <p:cNvPr id="7" name="Picture 6">
                <a:extLst>
                  <a:ext uri="{FF2B5EF4-FFF2-40B4-BE49-F238E27FC236}">
                    <a16:creationId xmlns:a16="http://schemas.microsoft.com/office/drawing/2014/main" id="{11EF3BDC-329E-46D4-ACE5-0AC394111F9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048" t="-1048" r="31571" b="50944"/>
              <a:stretch/>
            </p:blipFill>
            <p:spPr>
              <a:xfrm>
                <a:off x="610075" y="3389084"/>
                <a:ext cx="858567" cy="927750"/>
              </a:xfrm>
              <a:prstGeom prst="rect">
                <a:avLst/>
              </a:prstGeom>
            </p:spPr>
          </p:pic>
        </p:grpSp>
      </p:grpSp>
      <p:grpSp>
        <p:nvGrpSpPr>
          <p:cNvPr id="12" name="Group 11">
            <a:extLst>
              <a:ext uri="{FF2B5EF4-FFF2-40B4-BE49-F238E27FC236}">
                <a16:creationId xmlns:a16="http://schemas.microsoft.com/office/drawing/2014/main" id="{840D67DF-B5E0-46CF-9519-9040EE9832AF}"/>
              </a:ext>
            </a:extLst>
          </p:cNvPr>
          <p:cNvGrpSpPr/>
          <p:nvPr/>
        </p:nvGrpSpPr>
        <p:grpSpPr>
          <a:xfrm>
            <a:off x="6655443" y="2307667"/>
            <a:ext cx="5841359" cy="1360986"/>
            <a:chOff x="4684130" y="1730750"/>
            <a:chExt cx="4656466" cy="1020740"/>
          </a:xfrm>
        </p:grpSpPr>
        <p:grpSp>
          <p:nvGrpSpPr>
            <p:cNvPr id="13" name="Group 12">
              <a:extLst>
                <a:ext uri="{FF2B5EF4-FFF2-40B4-BE49-F238E27FC236}">
                  <a16:creationId xmlns:a16="http://schemas.microsoft.com/office/drawing/2014/main" id="{ACC095E6-F814-4AD1-89B2-7D037EC07A89}"/>
                </a:ext>
              </a:extLst>
            </p:cNvPr>
            <p:cNvGrpSpPr/>
            <p:nvPr/>
          </p:nvGrpSpPr>
          <p:grpSpPr>
            <a:xfrm>
              <a:off x="5066055" y="1785298"/>
              <a:ext cx="4274541" cy="966192"/>
              <a:chOff x="129540" y="128016"/>
              <a:chExt cx="12790475" cy="1710781"/>
            </a:xfrm>
          </p:grpSpPr>
          <p:sp>
            <p:nvSpPr>
              <p:cNvPr id="19" name="Rectangle 18">
                <a:extLst>
                  <a:ext uri="{FF2B5EF4-FFF2-40B4-BE49-F238E27FC236}">
                    <a16:creationId xmlns:a16="http://schemas.microsoft.com/office/drawing/2014/main" id="{DA660EB0-99E6-4164-9445-9C267F8875B5}"/>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chemeClr val="bg2">
                  <a:alpha val="80000"/>
                </a:schemeClr>
              </a:solidFill>
              <a:ln w="28575" cap="flat" cmpd="sng" algn="ctr">
                <a:solidFill>
                  <a:srgbClr val="43671B"/>
                </a:solidFill>
                <a:prstDash val="solid"/>
                <a:miter lim="800000"/>
                <a:extLst>
                  <a:ext uri="{C807C97D-BFC1-408E-A445-0C87EB9F89A2}">
                    <ask:lineSketchStyleProps xmlns:ask="http://schemas.microsoft.com/office/drawing/2018/sketchyshape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sp>
            <p:nvSpPr>
              <p:cNvPr id="20" name="TextBox 19">
                <a:extLst>
                  <a:ext uri="{FF2B5EF4-FFF2-40B4-BE49-F238E27FC236}">
                    <a16:creationId xmlns:a16="http://schemas.microsoft.com/office/drawing/2014/main" id="{FD27A505-9085-4F4F-B0D9-93C5DD0A1FBB}"/>
                  </a:ext>
                </a:extLst>
              </p:cNvPr>
              <p:cNvSpPr txBox="1"/>
              <p:nvPr/>
            </p:nvSpPr>
            <p:spPr>
              <a:xfrm>
                <a:off x="2023774" y="316680"/>
                <a:ext cx="10896241" cy="1226165"/>
              </a:xfrm>
              <a:prstGeom prst="rect">
                <a:avLst/>
              </a:prstGeom>
              <a:noFill/>
            </p:spPr>
            <p:txBody>
              <a:bodyPr wrap="square">
                <a:spAutoFit/>
              </a:bodyPr>
              <a:lstStyle/>
              <a:p>
                <a:pPr marL="0" marR="0" lvl="0" indent="0" algn="l" defTabSz="1219170" rtl="0" eaLnBrk="1" fontAlgn="auto" latinLnBrk="0" hangingPunct="1">
                  <a:lnSpc>
                    <a:spcPct val="100000"/>
                  </a:lnSpc>
                  <a:spcBef>
                    <a:spcPct val="50000"/>
                  </a:spcBef>
                  <a:spcAft>
                    <a:spcPts val="0"/>
                  </a:spcAft>
                  <a:buClrTx/>
                  <a:buSzTx/>
                  <a:buFontTx/>
                  <a:buNone/>
                  <a:tabLst/>
                  <a:defRPr/>
                </a:pPr>
                <a:r>
                  <a:rPr kumimoji="0" lang="en-US" altLang="en-US" sz="5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Dây</a:t>
                </a:r>
                <a:r>
                  <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 </a:t>
                </a:r>
                <a:r>
                  <a:rPr kumimoji="0" lang="en-US" altLang="en-US" sz="5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điện</a:t>
                </a:r>
                <a:endPar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endParaRPr>
              </a:p>
            </p:txBody>
          </p:sp>
        </p:grpSp>
        <p:grpSp>
          <p:nvGrpSpPr>
            <p:cNvPr id="14" name="Group 13">
              <a:extLst>
                <a:ext uri="{FF2B5EF4-FFF2-40B4-BE49-F238E27FC236}">
                  <a16:creationId xmlns:a16="http://schemas.microsoft.com/office/drawing/2014/main" id="{83D84E4C-137E-407A-B8EF-BB770E1B3FD0}"/>
                </a:ext>
              </a:extLst>
            </p:cNvPr>
            <p:cNvGrpSpPr/>
            <p:nvPr/>
          </p:nvGrpSpPr>
          <p:grpSpPr>
            <a:xfrm>
              <a:off x="4684130" y="1730750"/>
              <a:ext cx="990103" cy="988223"/>
              <a:chOff x="5304987" y="1743054"/>
              <a:chExt cx="1228335" cy="1224365"/>
            </a:xfrm>
          </p:grpSpPr>
          <p:grpSp>
            <p:nvGrpSpPr>
              <p:cNvPr id="15" name="Google Shape;3605;p43">
                <a:extLst>
                  <a:ext uri="{FF2B5EF4-FFF2-40B4-BE49-F238E27FC236}">
                    <a16:creationId xmlns:a16="http://schemas.microsoft.com/office/drawing/2014/main" id="{6E8AEF32-21EF-4667-B01F-4353E6249CE4}"/>
                  </a:ext>
                </a:extLst>
              </p:cNvPr>
              <p:cNvGrpSpPr/>
              <p:nvPr/>
            </p:nvGrpSpPr>
            <p:grpSpPr>
              <a:xfrm>
                <a:off x="5304987" y="1743054"/>
                <a:ext cx="1228335" cy="1224365"/>
                <a:chOff x="3190585" y="1598925"/>
                <a:chExt cx="1225500" cy="1225500"/>
              </a:xfrm>
            </p:grpSpPr>
            <p:sp>
              <p:nvSpPr>
                <p:cNvPr id="17" name="Google Shape;3606;p43">
                  <a:extLst>
                    <a:ext uri="{FF2B5EF4-FFF2-40B4-BE49-F238E27FC236}">
                      <a16:creationId xmlns:a16="http://schemas.microsoft.com/office/drawing/2014/main" id="{9BEDCD80-40F6-4C5B-A9EF-03F1E831F0DF}"/>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sp>
              <p:nvSpPr>
                <p:cNvPr id="18" name="Google Shape;3607;p43">
                  <a:extLst>
                    <a:ext uri="{FF2B5EF4-FFF2-40B4-BE49-F238E27FC236}">
                      <a16:creationId xmlns:a16="http://schemas.microsoft.com/office/drawing/2014/main" id="{C9FF50B6-E04A-42A8-9FCA-6D6E3654C10D}"/>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grpSp>
          <p:pic>
            <p:nvPicPr>
              <p:cNvPr id="16" name="Picture 15">
                <a:extLst>
                  <a:ext uri="{FF2B5EF4-FFF2-40B4-BE49-F238E27FC236}">
                    <a16:creationId xmlns:a16="http://schemas.microsoft.com/office/drawing/2014/main" id="{310352E3-F230-4F27-AA41-55883A58145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1354" t="-1449" r="-735" b="51345"/>
              <a:stretch/>
            </p:blipFill>
            <p:spPr>
              <a:xfrm rot="21281818">
                <a:off x="5421313" y="1921213"/>
                <a:ext cx="884835" cy="956135"/>
              </a:xfrm>
              <a:prstGeom prst="rect">
                <a:avLst/>
              </a:prstGeom>
            </p:spPr>
          </p:pic>
        </p:grpSp>
      </p:grpSp>
      <p:grpSp>
        <p:nvGrpSpPr>
          <p:cNvPr id="21" name="Group 20">
            <a:extLst>
              <a:ext uri="{FF2B5EF4-FFF2-40B4-BE49-F238E27FC236}">
                <a16:creationId xmlns:a16="http://schemas.microsoft.com/office/drawing/2014/main" id="{908175C5-3C76-4F7F-B338-108DA03FB89F}"/>
              </a:ext>
            </a:extLst>
          </p:cNvPr>
          <p:cNvGrpSpPr/>
          <p:nvPr/>
        </p:nvGrpSpPr>
        <p:grpSpPr>
          <a:xfrm>
            <a:off x="352775" y="2353646"/>
            <a:ext cx="5773333" cy="1288256"/>
            <a:chOff x="264580" y="1765233"/>
            <a:chExt cx="4329999" cy="966192"/>
          </a:xfrm>
        </p:grpSpPr>
        <p:grpSp>
          <p:nvGrpSpPr>
            <p:cNvPr id="22" name="Group 21">
              <a:extLst>
                <a:ext uri="{FF2B5EF4-FFF2-40B4-BE49-F238E27FC236}">
                  <a16:creationId xmlns:a16="http://schemas.microsoft.com/office/drawing/2014/main" id="{26F86732-C17C-4D15-9999-BBBE21BA187A}"/>
                </a:ext>
              </a:extLst>
            </p:cNvPr>
            <p:cNvGrpSpPr/>
            <p:nvPr/>
          </p:nvGrpSpPr>
          <p:grpSpPr>
            <a:xfrm>
              <a:off x="655913" y="1765233"/>
              <a:ext cx="3938666" cy="966192"/>
              <a:chOff x="129540" y="128016"/>
              <a:chExt cx="12227213" cy="1710781"/>
            </a:xfrm>
          </p:grpSpPr>
          <p:sp>
            <p:nvSpPr>
              <p:cNvPr id="28" name="Rectangle 27">
                <a:extLst>
                  <a:ext uri="{FF2B5EF4-FFF2-40B4-BE49-F238E27FC236}">
                    <a16:creationId xmlns:a16="http://schemas.microsoft.com/office/drawing/2014/main" id="{4AC0370A-0E8E-435E-A103-FCEC465D4E76}"/>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sp>
            <p:nvSpPr>
              <p:cNvPr id="29" name="TextBox 28">
                <a:extLst>
                  <a:ext uri="{FF2B5EF4-FFF2-40B4-BE49-F238E27FC236}">
                    <a16:creationId xmlns:a16="http://schemas.microsoft.com/office/drawing/2014/main" id="{E2EC1E21-5D95-4C97-920A-75D3FBC413C2}"/>
                  </a:ext>
                </a:extLst>
              </p:cNvPr>
              <p:cNvSpPr txBox="1"/>
              <p:nvPr/>
            </p:nvSpPr>
            <p:spPr>
              <a:xfrm>
                <a:off x="1758307" y="171137"/>
                <a:ext cx="10598446" cy="1226166"/>
              </a:xfrm>
              <a:prstGeom prst="rect">
                <a:avLst/>
              </a:prstGeom>
              <a:noFill/>
            </p:spPr>
            <p:txBody>
              <a:bodyPr wrap="square">
                <a:spAutoFit/>
              </a:bodyPr>
              <a:lstStyle/>
              <a:p>
                <a:pPr marL="0" marR="0" lvl="0" indent="0" algn="l" defTabSz="1219170" rtl="0" eaLnBrk="1" fontAlgn="auto" latinLnBrk="0" hangingPunct="1">
                  <a:lnSpc>
                    <a:spcPct val="100000"/>
                  </a:lnSpc>
                  <a:spcBef>
                    <a:spcPct val="50000"/>
                  </a:spcBef>
                  <a:spcAft>
                    <a:spcPts val="0"/>
                  </a:spcAft>
                  <a:buClrTx/>
                  <a:buSzTx/>
                  <a:buFontTx/>
                  <a:buNone/>
                  <a:tabLst/>
                  <a:defRPr/>
                </a:pPr>
                <a:r>
                  <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Loa</a:t>
                </a:r>
              </a:p>
            </p:txBody>
          </p:sp>
        </p:grpSp>
        <p:grpSp>
          <p:nvGrpSpPr>
            <p:cNvPr id="23" name="Group 22">
              <a:extLst>
                <a:ext uri="{FF2B5EF4-FFF2-40B4-BE49-F238E27FC236}">
                  <a16:creationId xmlns:a16="http://schemas.microsoft.com/office/drawing/2014/main" id="{BA816FAA-97BF-4C2C-90D4-142D84385C64}"/>
                </a:ext>
              </a:extLst>
            </p:cNvPr>
            <p:cNvGrpSpPr/>
            <p:nvPr/>
          </p:nvGrpSpPr>
          <p:grpSpPr>
            <a:xfrm>
              <a:off x="264580" y="1783360"/>
              <a:ext cx="918025" cy="912332"/>
              <a:chOff x="223256" y="1570336"/>
              <a:chExt cx="1228335" cy="1224365"/>
            </a:xfrm>
          </p:grpSpPr>
          <p:grpSp>
            <p:nvGrpSpPr>
              <p:cNvPr id="24" name="Google Shape;3605;p43">
                <a:extLst>
                  <a:ext uri="{FF2B5EF4-FFF2-40B4-BE49-F238E27FC236}">
                    <a16:creationId xmlns:a16="http://schemas.microsoft.com/office/drawing/2014/main" id="{F4BF8658-B7F1-4F0E-B2B1-5F2ED48173FA}"/>
                  </a:ext>
                </a:extLst>
              </p:cNvPr>
              <p:cNvGrpSpPr/>
              <p:nvPr/>
            </p:nvGrpSpPr>
            <p:grpSpPr>
              <a:xfrm>
                <a:off x="223256" y="1570336"/>
                <a:ext cx="1228335" cy="1224365"/>
                <a:chOff x="3190585" y="1598925"/>
                <a:chExt cx="1225500" cy="1225500"/>
              </a:xfrm>
            </p:grpSpPr>
            <p:sp>
              <p:nvSpPr>
                <p:cNvPr id="26" name="Google Shape;3606;p43">
                  <a:extLst>
                    <a:ext uri="{FF2B5EF4-FFF2-40B4-BE49-F238E27FC236}">
                      <a16:creationId xmlns:a16="http://schemas.microsoft.com/office/drawing/2014/main" id="{827D3C3E-5B11-40CD-B25D-F391F10C199D}"/>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sp>
              <p:nvSpPr>
                <p:cNvPr id="27" name="Google Shape;3607;p43">
                  <a:extLst>
                    <a:ext uri="{FF2B5EF4-FFF2-40B4-BE49-F238E27FC236}">
                      <a16:creationId xmlns:a16="http://schemas.microsoft.com/office/drawing/2014/main" id="{A50BF0BE-4D8E-4D96-BA42-8243734D522B}"/>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grpSp>
          <p:pic>
            <p:nvPicPr>
              <p:cNvPr id="25" name="Picture 24">
                <a:extLst>
                  <a:ext uri="{FF2B5EF4-FFF2-40B4-BE49-F238E27FC236}">
                    <a16:creationId xmlns:a16="http://schemas.microsoft.com/office/drawing/2014/main" id="{43473E63-E87B-4F71-935D-84A4C24F2F3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991" r="64831" b="51887"/>
              <a:stretch/>
            </p:blipFill>
            <p:spPr>
              <a:xfrm>
                <a:off x="428425" y="1667516"/>
                <a:ext cx="807883" cy="947137"/>
              </a:xfrm>
              <a:prstGeom prst="rect">
                <a:avLst/>
              </a:prstGeom>
            </p:spPr>
          </p:pic>
        </p:grpSp>
      </p:grpSp>
      <p:grpSp>
        <p:nvGrpSpPr>
          <p:cNvPr id="30" name="Group 29">
            <a:extLst>
              <a:ext uri="{FF2B5EF4-FFF2-40B4-BE49-F238E27FC236}">
                <a16:creationId xmlns:a16="http://schemas.microsoft.com/office/drawing/2014/main" id="{02BEB072-E697-4781-A380-0DD6F4C94E7C}"/>
              </a:ext>
            </a:extLst>
          </p:cNvPr>
          <p:cNvGrpSpPr/>
          <p:nvPr/>
        </p:nvGrpSpPr>
        <p:grpSpPr>
          <a:xfrm>
            <a:off x="824895" y="117011"/>
            <a:ext cx="10961962" cy="1781626"/>
            <a:chOff x="646746" y="192450"/>
            <a:chExt cx="8221471" cy="1336219"/>
          </a:xfrm>
        </p:grpSpPr>
        <p:grpSp>
          <p:nvGrpSpPr>
            <p:cNvPr id="31" name="Google Shape;3579;p43">
              <a:extLst>
                <a:ext uri="{FF2B5EF4-FFF2-40B4-BE49-F238E27FC236}">
                  <a16:creationId xmlns:a16="http://schemas.microsoft.com/office/drawing/2014/main" id="{343E8EBB-513D-456F-BEE7-B90043937FEE}"/>
                </a:ext>
              </a:extLst>
            </p:cNvPr>
            <p:cNvGrpSpPr/>
            <p:nvPr/>
          </p:nvGrpSpPr>
          <p:grpSpPr>
            <a:xfrm>
              <a:off x="646746" y="192450"/>
              <a:ext cx="8221471" cy="1336219"/>
              <a:chOff x="3374500" y="2400975"/>
              <a:chExt cx="2395004" cy="1696203"/>
            </a:xfrm>
          </p:grpSpPr>
          <p:sp>
            <p:nvSpPr>
              <p:cNvPr id="34" name="Google Shape;3580;p43">
                <a:extLst>
                  <a:ext uri="{FF2B5EF4-FFF2-40B4-BE49-F238E27FC236}">
                    <a16:creationId xmlns:a16="http://schemas.microsoft.com/office/drawing/2014/main" id="{AE50A141-1A9E-496F-BF24-950A0D02CB64}"/>
                  </a:ext>
                </a:extLst>
              </p:cNvPr>
              <p:cNvSpPr/>
              <p:nvPr/>
            </p:nvSpPr>
            <p:spPr>
              <a:xfrm rot="10800000">
                <a:off x="3374500" y="2400975"/>
                <a:ext cx="2395004" cy="1696203"/>
              </a:xfrm>
              <a:custGeom>
                <a:avLst/>
                <a:gdLst/>
                <a:ahLst/>
                <a:cxnLst/>
                <a:rect l="l" t="t" r="r" b="b"/>
                <a:pathLst>
                  <a:path w="170001" h="120399" extrusionOk="0">
                    <a:moveTo>
                      <a:pt x="93411" y="0"/>
                    </a:moveTo>
                    <a:lnTo>
                      <a:pt x="88487" y="39"/>
                    </a:lnTo>
                    <a:lnTo>
                      <a:pt x="83601" y="118"/>
                    </a:lnTo>
                    <a:lnTo>
                      <a:pt x="78756" y="197"/>
                    </a:lnTo>
                    <a:lnTo>
                      <a:pt x="73949" y="355"/>
                    </a:lnTo>
                    <a:lnTo>
                      <a:pt x="69221" y="512"/>
                    </a:lnTo>
                    <a:lnTo>
                      <a:pt x="64572" y="709"/>
                    </a:lnTo>
                    <a:lnTo>
                      <a:pt x="60002" y="906"/>
                    </a:lnTo>
                    <a:lnTo>
                      <a:pt x="55511" y="1143"/>
                    </a:lnTo>
                    <a:lnTo>
                      <a:pt x="51138" y="1379"/>
                    </a:lnTo>
                    <a:lnTo>
                      <a:pt x="42746" y="1930"/>
                    </a:lnTo>
                    <a:lnTo>
                      <a:pt x="34867" y="2482"/>
                    </a:lnTo>
                    <a:lnTo>
                      <a:pt x="27578" y="3112"/>
                    </a:lnTo>
                    <a:lnTo>
                      <a:pt x="20999" y="3664"/>
                    </a:lnTo>
                    <a:lnTo>
                      <a:pt x="15207" y="4255"/>
                    </a:lnTo>
                    <a:lnTo>
                      <a:pt x="14419" y="4334"/>
                    </a:lnTo>
                    <a:lnTo>
                      <a:pt x="13632" y="4452"/>
                    </a:lnTo>
                    <a:lnTo>
                      <a:pt x="12844" y="4649"/>
                    </a:lnTo>
                    <a:lnTo>
                      <a:pt x="12095" y="4846"/>
                    </a:lnTo>
                    <a:lnTo>
                      <a:pt x="11346" y="5082"/>
                    </a:lnTo>
                    <a:lnTo>
                      <a:pt x="10637" y="5358"/>
                    </a:lnTo>
                    <a:lnTo>
                      <a:pt x="9928" y="5634"/>
                    </a:lnTo>
                    <a:lnTo>
                      <a:pt x="9219" y="5988"/>
                    </a:lnTo>
                    <a:lnTo>
                      <a:pt x="8549" y="6343"/>
                    </a:lnTo>
                    <a:lnTo>
                      <a:pt x="7919" y="6737"/>
                    </a:lnTo>
                    <a:lnTo>
                      <a:pt x="7289" y="7131"/>
                    </a:lnTo>
                    <a:lnTo>
                      <a:pt x="6658" y="7604"/>
                    </a:lnTo>
                    <a:lnTo>
                      <a:pt x="6067" y="8076"/>
                    </a:lnTo>
                    <a:lnTo>
                      <a:pt x="5516" y="8549"/>
                    </a:lnTo>
                    <a:lnTo>
                      <a:pt x="4964" y="9061"/>
                    </a:lnTo>
                    <a:lnTo>
                      <a:pt x="4452" y="9613"/>
                    </a:lnTo>
                    <a:lnTo>
                      <a:pt x="3940" y="10165"/>
                    </a:lnTo>
                    <a:lnTo>
                      <a:pt x="3467" y="10755"/>
                    </a:lnTo>
                    <a:lnTo>
                      <a:pt x="3034" y="11386"/>
                    </a:lnTo>
                    <a:lnTo>
                      <a:pt x="2600" y="12016"/>
                    </a:lnTo>
                    <a:lnTo>
                      <a:pt x="2206" y="12647"/>
                    </a:lnTo>
                    <a:lnTo>
                      <a:pt x="1852" y="13316"/>
                    </a:lnTo>
                    <a:lnTo>
                      <a:pt x="1537" y="13986"/>
                    </a:lnTo>
                    <a:lnTo>
                      <a:pt x="1221" y="14695"/>
                    </a:lnTo>
                    <a:lnTo>
                      <a:pt x="946" y="15404"/>
                    </a:lnTo>
                    <a:lnTo>
                      <a:pt x="709" y="16153"/>
                    </a:lnTo>
                    <a:lnTo>
                      <a:pt x="512" y="16901"/>
                    </a:lnTo>
                    <a:lnTo>
                      <a:pt x="355" y="17650"/>
                    </a:lnTo>
                    <a:lnTo>
                      <a:pt x="197" y="18438"/>
                    </a:lnTo>
                    <a:lnTo>
                      <a:pt x="118" y="19187"/>
                    </a:lnTo>
                    <a:lnTo>
                      <a:pt x="39" y="19974"/>
                    </a:lnTo>
                    <a:lnTo>
                      <a:pt x="0" y="20802"/>
                    </a:lnTo>
                    <a:lnTo>
                      <a:pt x="0" y="26908"/>
                    </a:lnTo>
                    <a:lnTo>
                      <a:pt x="39" y="32976"/>
                    </a:lnTo>
                    <a:lnTo>
                      <a:pt x="197" y="39043"/>
                    </a:lnTo>
                    <a:lnTo>
                      <a:pt x="394" y="45031"/>
                    </a:lnTo>
                    <a:lnTo>
                      <a:pt x="670" y="50941"/>
                    </a:lnTo>
                    <a:lnTo>
                      <a:pt x="1024" y="56772"/>
                    </a:lnTo>
                    <a:lnTo>
                      <a:pt x="1418" y="62445"/>
                    </a:lnTo>
                    <a:lnTo>
                      <a:pt x="1812" y="68000"/>
                    </a:lnTo>
                    <a:lnTo>
                      <a:pt x="2285" y="73358"/>
                    </a:lnTo>
                    <a:lnTo>
                      <a:pt x="2758" y="78519"/>
                    </a:lnTo>
                    <a:lnTo>
                      <a:pt x="3270" y="83483"/>
                    </a:lnTo>
                    <a:lnTo>
                      <a:pt x="3782" y="88171"/>
                    </a:lnTo>
                    <a:lnTo>
                      <a:pt x="4294" y="92623"/>
                    </a:lnTo>
                    <a:lnTo>
                      <a:pt x="4806" y="96799"/>
                    </a:lnTo>
                    <a:lnTo>
                      <a:pt x="5752" y="104167"/>
                    </a:lnTo>
                    <a:lnTo>
                      <a:pt x="5870" y="104915"/>
                    </a:lnTo>
                    <a:lnTo>
                      <a:pt x="6028" y="105664"/>
                    </a:lnTo>
                    <a:lnTo>
                      <a:pt x="6225" y="106373"/>
                    </a:lnTo>
                    <a:lnTo>
                      <a:pt x="6422" y="107082"/>
                    </a:lnTo>
                    <a:lnTo>
                      <a:pt x="6658" y="107752"/>
                    </a:lnTo>
                    <a:lnTo>
                      <a:pt x="6934" y="108422"/>
                    </a:lnTo>
                    <a:lnTo>
                      <a:pt x="7210" y="109091"/>
                    </a:lnTo>
                    <a:lnTo>
                      <a:pt x="7525" y="109722"/>
                    </a:lnTo>
                    <a:lnTo>
                      <a:pt x="7879" y="110352"/>
                    </a:lnTo>
                    <a:lnTo>
                      <a:pt x="8273" y="110982"/>
                    </a:lnTo>
                    <a:lnTo>
                      <a:pt x="8667" y="111573"/>
                    </a:lnTo>
                    <a:lnTo>
                      <a:pt x="9061" y="112164"/>
                    </a:lnTo>
                    <a:lnTo>
                      <a:pt x="9534" y="112716"/>
                    </a:lnTo>
                    <a:lnTo>
                      <a:pt x="9968" y="113228"/>
                    </a:lnTo>
                    <a:lnTo>
                      <a:pt x="10480" y="113740"/>
                    </a:lnTo>
                    <a:lnTo>
                      <a:pt x="10992" y="114252"/>
                    </a:lnTo>
                    <a:lnTo>
                      <a:pt x="11504" y="114725"/>
                    </a:lnTo>
                    <a:lnTo>
                      <a:pt x="12056" y="115158"/>
                    </a:lnTo>
                    <a:lnTo>
                      <a:pt x="12647" y="115592"/>
                    </a:lnTo>
                    <a:lnTo>
                      <a:pt x="13238" y="116025"/>
                    </a:lnTo>
                    <a:lnTo>
                      <a:pt x="13829" y="116380"/>
                    </a:lnTo>
                    <a:lnTo>
                      <a:pt x="14459" y="116734"/>
                    </a:lnTo>
                    <a:lnTo>
                      <a:pt x="15089" y="117050"/>
                    </a:lnTo>
                    <a:lnTo>
                      <a:pt x="15720" y="117365"/>
                    </a:lnTo>
                    <a:lnTo>
                      <a:pt x="16389" y="117640"/>
                    </a:lnTo>
                    <a:lnTo>
                      <a:pt x="17059" y="117877"/>
                    </a:lnTo>
                    <a:lnTo>
                      <a:pt x="17768" y="118113"/>
                    </a:lnTo>
                    <a:lnTo>
                      <a:pt x="18477" y="118271"/>
                    </a:lnTo>
                    <a:lnTo>
                      <a:pt x="19187" y="118428"/>
                    </a:lnTo>
                    <a:lnTo>
                      <a:pt x="19935" y="118547"/>
                    </a:lnTo>
                    <a:lnTo>
                      <a:pt x="20644" y="118665"/>
                    </a:lnTo>
                    <a:lnTo>
                      <a:pt x="21393" y="118704"/>
                    </a:lnTo>
                    <a:lnTo>
                      <a:pt x="26239" y="118980"/>
                    </a:lnTo>
                    <a:lnTo>
                      <a:pt x="31085" y="119256"/>
                    </a:lnTo>
                    <a:lnTo>
                      <a:pt x="35931" y="119453"/>
                    </a:lnTo>
                    <a:lnTo>
                      <a:pt x="40776" y="119650"/>
                    </a:lnTo>
                    <a:lnTo>
                      <a:pt x="45622" y="119807"/>
                    </a:lnTo>
                    <a:lnTo>
                      <a:pt x="50429" y="119965"/>
                    </a:lnTo>
                    <a:lnTo>
                      <a:pt x="60002" y="120201"/>
                    </a:lnTo>
                    <a:lnTo>
                      <a:pt x="69418" y="120319"/>
                    </a:lnTo>
                    <a:lnTo>
                      <a:pt x="78677" y="120398"/>
                    </a:lnTo>
                    <a:lnTo>
                      <a:pt x="87699" y="120359"/>
                    </a:lnTo>
                    <a:lnTo>
                      <a:pt x="96445" y="120280"/>
                    </a:lnTo>
                    <a:lnTo>
                      <a:pt x="104876" y="120162"/>
                    </a:lnTo>
                    <a:lnTo>
                      <a:pt x="112953" y="120004"/>
                    </a:lnTo>
                    <a:lnTo>
                      <a:pt x="120635" y="119807"/>
                    </a:lnTo>
                    <a:lnTo>
                      <a:pt x="127845" y="119610"/>
                    </a:lnTo>
                    <a:lnTo>
                      <a:pt x="134582" y="119335"/>
                    </a:lnTo>
                    <a:lnTo>
                      <a:pt x="140807" y="119098"/>
                    </a:lnTo>
                    <a:lnTo>
                      <a:pt x="151405" y="118625"/>
                    </a:lnTo>
                    <a:lnTo>
                      <a:pt x="152193" y="118547"/>
                    </a:lnTo>
                    <a:lnTo>
                      <a:pt x="152980" y="118468"/>
                    </a:lnTo>
                    <a:lnTo>
                      <a:pt x="153729" y="118350"/>
                    </a:lnTo>
                    <a:lnTo>
                      <a:pt x="154478" y="118153"/>
                    </a:lnTo>
                    <a:lnTo>
                      <a:pt x="155187" y="117995"/>
                    </a:lnTo>
                    <a:lnTo>
                      <a:pt x="155935" y="117759"/>
                    </a:lnTo>
                    <a:lnTo>
                      <a:pt x="156644" y="117483"/>
                    </a:lnTo>
                    <a:lnTo>
                      <a:pt x="157314" y="117207"/>
                    </a:lnTo>
                    <a:lnTo>
                      <a:pt x="157984" y="116892"/>
                    </a:lnTo>
                    <a:lnTo>
                      <a:pt x="158654" y="116537"/>
                    </a:lnTo>
                    <a:lnTo>
                      <a:pt x="159323" y="116183"/>
                    </a:lnTo>
                    <a:lnTo>
                      <a:pt x="159914" y="115789"/>
                    </a:lnTo>
                    <a:lnTo>
                      <a:pt x="160545" y="115355"/>
                    </a:lnTo>
                    <a:lnTo>
                      <a:pt x="161136" y="114922"/>
                    </a:lnTo>
                    <a:lnTo>
                      <a:pt x="161687" y="114449"/>
                    </a:lnTo>
                    <a:lnTo>
                      <a:pt x="162239" y="113937"/>
                    </a:lnTo>
                    <a:lnTo>
                      <a:pt x="162751" y="113425"/>
                    </a:lnTo>
                    <a:lnTo>
                      <a:pt x="163263" y="112873"/>
                    </a:lnTo>
                    <a:lnTo>
                      <a:pt x="163736" y="112322"/>
                    </a:lnTo>
                    <a:lnTo>
                      <a:pt x="164169" y="111731"/>
                    </a:lnTo>
                    <a:lnTo>
                      <a:pt x="164603" y="111101"/>
                    </a:lnTo>
                    <a:lnTo>
                      <a:pt x="164997" y="110470"/>
                    </a:lnTo>
                    <a:lnTo>
                      <a:pt x="165351" y="109840"/>
                    </a:lnTo>
                    <a:lnTo>
                      <a:pt x="165706" y="109170"/>
                    </a:lnTo>
                    <a:lnTo>
                      <a:pt x="166021" y="108500"/>
                    </a:lnTo>
                    <a:lnTo>
                      <a:pt x="166297" y="107791"/>
                    </a:lnTo>
                    <a:lnTo>
                      <a:pt x="166573" y="107082"/>
                    </a:lnTo>
                    <a:lnTo>
                      <a:pt x="166770" y="106373"/>
                    </a:lnTo>
                    <a:lnTo>
                      <a:pt x="166967" y="105624"/>
                    </a:lnTo>
                    <a:lnTo>
                      <a:pt x="167124" y="104876"/>
                    </a:lnTo>
                    <a:lnTo>
                      <a:pt x="167242" y="104088"/>
                    </a:lnTo>
                    <a:lnTo>
                      <a:pt x="167321" y="103339"/>
                    </a:lnTo>
                    <a:lnTo>
                      <a:pt x="167833" y="97548"/>
                    </a:lnTo>
                    <a:lnTo>
                      <a:pt x="168267" y="91678"/>
                    </a:lnTo>
                    <a:lnTo>
                      <a:pt x="168661" y="85847"/>
                    </a:lnTo>
                    <a:lnTo>
                      <a:pt x="168976" y="79977"/>
                    </a:lnTo>
                    <a:lnTo>
                      <a:pt x="169252" y="74185"/>
                    </a:lnTo>
                    <a:lnTo>
                      <a:pt x="169449" y="68433"/>
                    </a:lnTo>
                    <a:lnTo>
                      <a:pt x="169646" y="62760"/>
                    </a:lnTo>
                    <a:lnTo>
                      <a:pt x="169764" y="57244"/>
                    </a:lnTo>
                    <a:lnTo>
                      <a:pt x="169882" y="51847"/>
                    </a:lnTo>
                    <a:lnTo>
                      <a:pt x="169921" y="46607"/>
                    </a:lnTo>
                    <a:lnTo>
                      <a:pt x="169961" y="41604"/>
                    </a:lnTo>
                    <a:lnTo>
                      <a:pt x="170000" y="36797"/>
                    </a:lnTo>
                    <a:lnTo>
                      <a:pt x="169961" y="28012"/>
                    </a:lnTo>
                    <a:lnTo>
                      <a:pt x="169843" y="20447"/>
                    </a:lnTo>
                    <a:lnTo>
                      <a:pt x="169843" y="19699"/>
                    </a:lnTo>
                    <a:lnTo>
                      <a:pt x="169764" y="18950"/>
                    </a:lnTo>
                    <a:lnTo>
                      <a:pt x="169685" y="18202"/>
                    </a:lnTo>
                    <a:lnTo>
                      <a:pt x="169527" y="17492"/>
                    </a:lnTo>
                    <a:lnTo>
                      <a:pt x="169370" y="16783"/>
                    </a:lnTo>
                    <a:lnTo>
                      <a:pt x="169212" y="16074"/>
                    </a:lnTo>
                    <a:lnTo>
                      <a:pt x="168976" y="15365"/>
                    </a:lnTo>
                    <a:lnTo>
                      <a:pt x="168739" y="14695"/>
                    </a:lnTo>
                    <a:lnTo>
                      <a:pt x="168464" y="14025"/>
                    </a:lnTo>
                    <a:lnTo>
                      <a:pt x="168148" y="13356"/>
                    </a:lnTo>
                    <a:lnTo>
                      <a:pt x="167833" y="12725"/>
                    </a:lnTo>
                    <a:lnTo>
                      <a:pt x="167479" y="12095"/>
                    </a:lnTo>
                    <a:lnTo>
                      <a:pt x="167085" y="11465"/>
                    </a:lnTo>
                    <a:lnTo>
                      <a:pt x="166691" y="10874"/>
                    </a:lnTo>
                    <a:lnTo>
                      <a:pt x="166257" y="10322"/>
                    </a:lnTo>
                    <a:lnTo>
                      <a:pt x="165785" y="9771"/>
                    </a:lnTo>
                    <a:lnTo>
                      <a:pt x="165312" y="9219"/>
                    </a:lnTo>
                    <a:lnTo>
                      <a:pt x="164800" y="8707"/>
                    </a:lnTo>
                    <a:lnTo>
                      <a:pt x="164288" y="8234"/>
                    </a:lnTo>
                    <a:lnTo>
                      <a:pt x="163736" y="7761"/>
                    </a:lnTo>
                    <a:lnTo>
                      <a:pt x="163184" y="7289"/>
                    </a:lnTo>
                    <a:lnTo>
                      <a:pt x="162593" y="6895"/>
                    </a:lnTo>
                    <a:lnTo>
                      <a:pt x="162002" y="6461"/>
                    </a:lnTo>
                    <a:lnTo>
                      <a:pt x="161372" y="6107"/>
                    </a:lnTo>
                    <a:lnTo>
                      <a:pt x="160742" y="5752"/>
                    </a:lnTo>
                    <a:lnTo>
                      <a:pt x="160072" y="5437"/>
                    </a:lnTo>
                    <a:lnTo>
                      <a:pt x="159402" y="5161"/>
                    </a:lnTo>
                    <a:lnTo>
                      <a:pt x="158732" y="4885"/>
                    </a:lnTo>
                    <a:lnTo>
                      <a:pt x="158023" y="4649"/>
                    </a:lnTo>
                    <a:lnTo>
                      <a:pt x="157314" y="4452"/>
                    </a:lnTo>
                    <a:lnTo>
                      <a:pt x="156566" y="4294"/>
                    </a:lnTo>
                    <a:lnTo>
                      <a:pt x="155817" y="4137"/>
                    </a:lnTo>
                    <a:lnTo>
                      <a:pt x="151405" y="3428"/>
                    </a:lnTo>
                    <a:lnTo>
                      <a:pt x="146834" y="2837"/>
                    </a:lnTo>
                    <a:lnTo>
                      <a:pt x="142225" y="2285"/>
                    </a:lnTo>
                    <a:lnTo>
                      <a:pt x="137537" y="1812"/>
                    </a:lnTo>
                    <a:lnTo>
                      <a:pt x="132770" y="1379"/>
                    </a:lnTo>
                    <a:lnTo>
                      <a:pt x="127924" y="1024"/>
                    </a:lnTo>
                    <a:lnTo>
                      <a:pt x="123078" y="709"/>
                    </a:lnTo>
                    <a:lnTo>
                      <a:pt x="118153" y="473"/>
                    </a:lnTo>
                    <a:lnTo>
                      <a:pt x="113228" y="276"/>
                    </a:lnTo>
                    <a:lnTo>
                      <a:pt x="108264" y="158"/>
                    </a:lnTo>
                    <a:lnTo>
                      <a:pt x="103300" y="39"/>
                    </a:lnTo>
                    <a:lnTo>
                      <a:pt x="98336" y="0"/>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22B24">
                      <a:lumMod val="75000"/>
                    </a:srgbClr>
                  </a:solidFill>
                  <a:effectLst/>
                  <a:uLnTx/>
                  <a:uFillTx/>
                  <a:latin typeface="Calibri" panose="020F0502020204030204" pitchFamily="34" charset="0"/>
                  <a:cs typeface="Calibri" panose="020F0502020204030204" pitchFamily="34" charset="0"/>
                  <a:sym typeface="Arial"/>
                </a:endParaRPr>
              </a:p>
            </p:txBody>
          </p:sp>
          <p:sp>
            <p:nvSpPr>
              <p:cNvPr id="35" name="Google Shape;3581;p43">
                <a:extLst>
                  <a:ext uri="{FF2B5EF4-FFF2-40B4-BE49-F238E27FC236}">
                    <a16:creationId xmlns:a16="http://schemas.microsoft.com/office/drawing/2014/main" id="{B3E48BCE-43E4-459D-99C8-D2A769EB9519}"/>
                  </a:ext>
                </a:extLst>
              </p:cNvPr>
              <p:cNvSpPr/>
              <p:nvPr/>
            </p:nvSpPr>
            <p:spPr>
              <a:xfrm rot="10800000">
                <a:off x="3448299" y="2416583"/>
                <a:ext cx="2247815" cy="1557233"/>
              </a:xfrm>
              <a:custGeom>
                <a:avLst/>
                <a:gdLst/>
                <a:ahLst/>
                <a:cxnLst/>
                <a:rect l="l" t="t" r="r" b="b"/>
                <a:pathLst>
                  <a:path w="161452" h="111850" extrusionOk="0">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19660"/>
                    </a:lnTo>
                    <a:lnTo>
                      <a:pt x="1" y="22694"/>
                    </a:lnTo>
                    <a:lnTo>
                      <a:pt x="40" y="28800"/>
                    </a:lnTo>
                    <a:lnTo>
                      <a:pt x="198" y="34868"/>
                    </a:lnTo>
                    <a:lnTo>
                      <a:pt x="434" y="40895"/>
                    </a:lnTo>
                    <a:lnTo>
                      <a:pt x="710" y="46844"/>
                    </a:lnTo>
                    <a:lnTo>
                      <a:pt x="1065" y="52636"/>
                    </a:lnTo>
                    <a:lnTo>
                      <a:pt x="1419" y="58348"/>
                    </a:lnTo>
                    <a:lnTo>
                      <a:pt x="1853" y="63864"/>
                    </a:lnTo>
                    <a:lnTo>
                      <a:pt x="2325" y="69183"/>
                    </a:lnTo>
                    <a:lnTo>
                      <a:pt x="2798" y="74344"/>
                    </a:lnTo>
                    <a:lnTo>
                      <a:pt x="3310" y="79229"/>
                    </a:lnTo>
                    <a:lnTo>
                      <a:pt x="3822" y="83878"/>
                    </a:lnTo>
                    <a:lnTo>
                      <a:pt x="4335" y="88212"/>
                    </a:lnTo>
                    <a:lnTo>
                      <a:pt x="4807" y="92270"/>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324" y="92900"/>
                    </a:lnTo>
                    <a:lnTo>
                      <a:pt x="159758" y="87030"/>
                    </a:lnTo>
                    <a:lnTo>
                      <a:pt x="160152" y="81159"/>
                    </a:lnTo>
                    <a:lnTo>
                      <a:pt x="160467" y="75289"/>
                    </a:lnTo>
                    <a:lnTo>
                      <a:pt x="160743" y="69498"/>
                    </a:lnTo>
                    <a:lnTo>
                      <a:pt x="160940" y="63706"/>
                    </a:lnTo>
                    <a:lnTo>
                      <a:pt x="161137" y="58073"/>
                    </a:lnTo>
                    <a:lnTo>
                      <a:pt x="161255" y="52518"/>
                    </a:lnTo>
                    <a:lnTo>
                      <a:pt x="161334" y="47160"/>
                    </a:lnTo>
                    <a:lnTo>
                      <a:pt x="161412" y="41959"/>
                    </a:lnTo>
                    <a:lnTo>
                      <a:pt x="161452" y="36995"/>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CCFF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36" name="Google Shape;3582;p43">
                <a:extLst>
                  <a:ext uri="{FF2B5EF4-FFF2-40B4-BE49-F238E27FC236}">
                    <a16:creationId xmlns:a16="http://schemas.microsoft.com/office/drawing/2014/main" id="{F497EA99-FE3B-442E-AE43-B8D41058CE8E}"/>
                  </a:ext>
                </a:extLst>
              </p:cNvPr>
              <p:cNvSpPr/>
              <p:nvPr/>
            </p:nvSpPr>
            <p:spPr>
              <a:xfrm rot="10800000">
                <a:off x="3448299" y="2470702"/>
                <a:ext cx="2247815" cy="1557232"/>
              </a:xfrm>
              <a:custGeom>
                <a:avLst/>
                <a:gdLst/>
                <a:ahLst/>
                <a:cxnLst/>
                <a:rect l="l" t="t" r="r" b="b"/>
                <a:pathLst>
                  <a:path w="161452" h="111850" fill="none" extrusionOk="0">
                    <a:moveTo>
                      <a:pt x="158852" y="98691"/>
                    </a:moveTo>
                    <a:lnTo>
                      <a:pt x="158852" y="98691"/>
                    </a:lnTo>
                    <a:lnTo>
                      <a:pt x="158773" y="99243"/>
                    </a:lnTo>
                    <a:lnTo>
                      <a:pt x="158694" y="99834"/>
                    </a:lnTo>
                    <a:lnTo>
                      <a:pt x="158576" y="100385"/>
                    </a:lnTo>
                    <a:lnTo>
                      <a:pt x="158418" y="100937"/>
                    </a:lnTo>
                    <a:lnTo>
                      <a:pt x="158261" y="101488"/>
                    </a:lnTo>
                    <a:lnTo>
                      <a:pt x="158064" y="102001"/>
                    </a:lnTo>
                    <a:lnTo>
                      <a:pt x="157867" y="102513"/>
                    </a:lnTo>
                    <a:lnTo>
                      <a:pt x="157630" y="103025"/>
                    </a:lnTo>
                    <a:lnTo>
                      <a:pt x="157355" y="103537"/>
                    </a:lnTo>
                    <a:lnTo>
                      <a:pt x="157079" y="104010"/>
                    </a:lnTo>
                    <a:lnTo>
                      <a:pt x="156764" y="104483"/>
                    </a:lnTo>
                    <a:lnTo>
                      <a:pt x="156448" y="104916"/>
                    </a:lnTo>
                    <a:lnTo>
                      <a:pt x="156133" y="105389"/>
                    </a:lnTo>
                    <a:lnTo>
                      <a:pt x="155779" y="105783"/>
                    </a:lnTo>
                    <a:lnTo>
                      <a:pt x="155385" y="106216"/>
                    </a:lnTo>
                    <a:lnTo>
                      <a:pt x="154991" y="106610"/>
                    </a:lnTo>
                    <a:lnTo>
                      <a:pt x="154597" y="106965"/>
                    </a:lnTo>
                    <a:lnTo>
                      <a:pt x="154163" y="107319"/>
                    </a:lnTo>
                    <a:lnTo>
                      <a:pt x="153730" y="107674"/>
                    </a:lnTo>
                    <a:lnTo>
                      <a:pt x="153297" y="107989"/>
                    </a:lnTo>
                    <a:lnTo>
                      <a:pt x="152824" y="108265"/>
                    </a:lnTo>
                    <a:lnTo>
                      <a:pt x="152351" y="108541"/>
                    </a:lnTo>
                    <a:lnTo>
                      <a:pt x="151839" y="108816"/>
                    </a:lnTo>
                    <a:lnTo>
                      <a:pt x="151327" y="109053"/>
                    </a:lnTo>
                    <a:lnTo>
                      <a:pt x="150815" y="109250"/>
                    </a:lnTo>
                    <a:lnTo>
                      <a:pt x="150302" y="109447"/>
                    </a:lnTo>
                    <a:lnTo>
                      <a:pt x="149751" y="109604"/>
                    </a:lnTo>
                    <a:lnTo>
                      <a:pt x="149199" y="109762"/>
                    </a:lnTo>
                    <a:lnTo>
                      <a:pt x="148648" y="109880"/>
                    </a:lnTo>
                    <a:lnTo>
                      <a:pt x="148096" y="109998"/>
                    </a:lnTo>
                    <a:lnTo>
                      <a:pt x="147505" y="110038"/>
                    </a:lnTo>
                    <a:lnTo>
                      <a:pt x="146954" y="110077"/>
                    </a:lnTo>
                    <a:lnTo>
                      <a:pt x="146954" y="110077"/>
                    </a:lnTo>
                    <a:lnTo>
                      <a:pt x="140571" y="110392"/>
                    </a:lnTo>
                    <a:lnTo>
                      <a:pt x="133401" y="110707"/>
                    </a:lnTo>
                    <a:lnTo>
                      <a:pt x="125482" y="111023"/>
                    </a:lnTo>
                    <a:lnTo>
                      <a:pt x="116933" y="111298"/>
                    </a:lnTo>
                    <a:lnTo>
                      <a:pt x="107792" y="111535"/>
                    </a:lnTo>
                    <a:lnTo>
                      <a:pt x="98140" y="111692"/>
                    </a:lnTo>
                    <a:lnTo>
                      <a:pt x="88015" y="111811"/>
                    </a:lnTo>
                    <a:lnTo>
                      <a:pt x="77456" y="111850"/>
                    </a:lnTo>
                    <a:lnTo>
                      <a:pt x="77456" y="111850"/>
                    </a:lnTo>
                    <a:lnTo>
                      <a:pt x="69459" y="111850"/>
                    </a:lnTo>
                    <a:lnTo>
                      <a:pt x="61540" y="111771"/>
                    </a:lnTo>
                    <a:lnTo>
                      <a:pt x="53818" y="111614"/>
                    </a:lnTo>
                    <a:lnTo>
                      <a:pt x="46214" y="111456"/>
                    </a:lnTo>
                    <a:lnTo>
                      <a:pt x="38768" y="111220"/>
                    </a:lnTo>
                    <a:lnTo>
                      <a:pt x="31480" y="110944"/>
                    </a:lnTo>
                    <a:lnTo>
                      <a:pt x="24349" y="110589"/>
                    </a:lnTo>
                    <a:lnTo>
                      <a:pt x="17415" y="110195"/>
                    </a:lnTo>
                    <a:lnTo>
                      <a:pt x="17415" y="110195"/>
                    </a:lnTo>
                    <a:lnTo>
                      <a:pt x="16863" y="110156"/>
                    </a:lnTo>
                    <a:lnTo>
                      <a:pt x="16311" y="110077"/>
                    </a:lnTo>
                    <a:lnTo>
                      <a:pt x="15760" y="109998"/>
                    </a:lnTo>
                    <a:lnTo>
                      <a:pt x="15208" y="109880"/>
                    </a:lnTo>
                    <a:lnTo>
                      <a:pt x="14696" y="109762"/>
                    </a:lnTo>
                    <a:lnTo>
                      <a:pt x="14184" y="109565"/>
                    </a:lnTo>
                    <a:lnTo>
                      <a:pt x="13199" y="109210"/>
                    </a:lnTo>
                    <a:lnTo>
                      <a:pt x="12214" y="108738"/>
                    </a:lnTo>
                    <a:lnTo>
                      <a:pt x="11308" y="108186"/>
                    </a:lnTo>
                    <a:lnTo>
                      <a:pt x="10441" y="107556"/>
                    </a:lnTo>
                    <a:lnTo>
                      <a:pt x="9653" y="106886"/>
                    </a:lnTo>
                    <a:lnTo>
                      <a:pt x="8905" y="106098"/>
                    </a:lnTo>
                    <a:lnTo>
                      <a:pt x="8196" y="105310"/>
                    </a:lnTo>
                    <a:lnTo>
                      <a:pt x="7605" y="104443"/>
                    </a:lnTo>
                    <a:lnTo>
                      <a:pt x="7053" y="103498"/>
                    </a:lnTo>
                    <a:lnTo>
                      <a:pt x="6620" y="102513"/>
                    </a:lnTo>
                    <a:lnTo>
                      <a:pt x="6423" y="102040"/>
                    </a:lnTo>
                    <a:lnTo>
                      <a:pt x="6226" y="101488"/>
                    </a:lnTo>
                    <a:lnTo>
                      <a:pt x="6068" y="100976"/>
                    </a:lnTo>
                    <a:lnTo>
                      <a:pt x="5950" y="100464"/>
                    </a:lnTo>
                    <a:lnTo>
                      <a:pt x="5832" y="99913"/>
                    </a:lnTo>
                    <a:lnTo>
                      <a:pt x="5753" y="99361"/>
                    </a:lnTo>
                    <a:lnTo>
                      <a:pt x="5753" y="99361"/>
                    </a:lnTo>
                    <a:lnTo>
                      <a:pt x="4807" y="92270"/>
                    </a:lnTo>
                    <a:lnTo>
                      <a:pt x="4335" y="88212"/>
                    </a:lnTo>
                    <a:lnTo>
                      <a:pt x="3822" y="83878"/>
                    </a:lnTo>
                    <a:lnTo>
                      <a:pt x="3310" y="79229"/>
                    </a:lnTo>
                    <a:lnTo>
                      <a:pt x="2798" y="74344"/>
                    </a:lnTo>
                    <a:lnTo>
                      <a:pt x="2325" y="69183"/>
                    </a:lnTo>
                    <a:lnTo>
                      <a:pt x="1853" y="63864"/>
                    </a:lnTo>
                    <a:lnTo>
                      <a:pt x="1419" y="58348"/>
                    </a:lnTo>
                    <a:lnTo>
                      <a:pt x="1065" y="52636"/>
                    </a:lnTo>
                    <a:lnTo>
                      <a:pt x="710" y="46844"/>
                    </a:lnTo>
                    <a:lnTo>
                      <a:pt x="434" y="40895"/>
                    </a:lnTo>
                    <a:lnTo>
                      <a:pt x="198" y="34868"/>
                    </a:lnTo>
                    <a:lnTo>
                      <a:pt x="40" y="28800"/>
                    </a:lnTo>
                    <a:lnTo>
                      <a:pt x="1" y="22694"/>
                    </a:lnTo>
                    <a:lnTo>
                      <a:pt x="1" y="19660"/>
                    </a:lnTo>
                    <a:lnTo>
                      <a:pt x="40" y="16587"/>
                    </a:lnTo>
                    <a:lnTo>
                      <a:pt x="40" y="16587"/>
                    </a:lnTo>
                    <a:lnTo>
                      <a:pt x="80" y="15720"/>
                    </a:lnTo>
                    <a:lnTo>
                      <a:pt x="159" y="14893"/>
                    </a:lnTo>
                    <a:lnTo>
                      <a:pt x="316" y="14066"/>
                    </a:lnTo>
                    <a:lnTo>
                      <a:pt x="513" y="13278"/>
                    </a:lnTo>
                    <a:lnTo>
                      <a:pt x="513" y="13278"/>
                    </a:lnTo>
                    <a:lnTo>
                      <a:pt x="671" y="12687"/>
                    </a:lnTo>
                    <a:lnTo>
                      <a:pt x="907" y="12135"/>
                    </a:lnTo>
                    <a:lnTo>
                      <a:pt x="1143" y="11584"/>
                    </a:lnTo>
                    <a:lnTo>
                      <a:pt x="1380" y="11032"/>
                    </a:lnTo>
                    <a:lnTo>
                      <a:pt x="1656" y="10520"/>
                    </a:lnTo>
                    <a:lnTo>
                      <a:pt x="1971" y="10008"/>
                    </a:lnTo>
                    <a:lnTo>
                      <a:pt x="2286" y="9535"/>
                    </a:lnTo>
                    <a:lnTo>
                      <a:pt x="2641" y="9023"/>
                    </a:lnTo>
                    <a:lnTo>
                      <a:pt x="3035" y="8590"/>
                    </a:lnTo>
                    <a:lnTo>
                      <a:pt x="3429" y="8156"/>
                    </a:lnTo>
                    <a:lnTo>
                      <a:pt x="3862" y="7723"/>
                    </a:lnTo>
                    <a:lnTo>
                      <a:pt x="4295" y="7329"/>
                    </a:lnTo>
                    <a:lnTo>
                      <a:pt x="4729" y="6935"/>
                    </a:lnTo>
                    <a:lnTo>
                      <a:pt x="5201" y="6580"/>
                    </a:lnTo>
                    <a:lnTo>
                      <a:pt x="5714" y="6226"/>
                    </a:lnTo>
                    <a:lnTo>
                      <a:pt x="6186" y="5911"/>
                    </a:lnTo>
                    <a:lnTo>
                      <a:pt x="6186" y="5911"/>
                    </a:lnTo>
                    <a:lnTo>
                      <a:pt x="6777" y="5595"/>
                    </a:lnTo>
                    <a:lnTo>
                      <a:pt x="7408" y="5280"/>
                    </a:lnTo>
                    <a:lnTo>
                      <a:pt x="7999" y="5044"/>
                    </a:lnTo>
                    <a:lnTo>
                      <a:pt x="8668" y="4807"/>
                    </a:lnTo>
                    <a:lnTo>
                      <a:pt x="9299" y="4610"/>
                    </a:lnTo>
                    <a:lnTo>
                      <a:pt x="9968" y="4453"/>
                    </a:lnTo>
                    <a:lnTo>
                      <a:pt x="10678" y="4335"/>
                    </a:lnTo>
                    <a:lnTo>
                      <a:pt x="11347" y="4216"/>
                    </a:lnTo>
                    <a:lnTo>
                      <a:pt x="11347" y="4216"/>
                    </a:lnTo>
                    <a:lnTo>
                      <a:pt x="18006" y="3586"/>
                    </a:lnTo>
                    <a:lnTo>
                      <a:pt x="25924" y="2916"/>
                    </a:lnTo>
                    <a:lnTo>
                      <a:pt x="34947" y="2207"/>
                    </a:lnTo>
                    <a:lnTo>
                      <a:pt x="39832" y="1853"/>
                    </a:lnTo>
                    <a:lnTo>
                      <a:pt x="44914" y="1537"/>
                    </a:lnTo>
                    <a:lnTo>
                      <a:pt x="50193" y="1222"/>
                    </a:lnTo>
                    <a:lnTo>
                      <a:pt x="55670" y="946"/>
                    </a:lnTo>
                    <a:lnTo>
                      <a:pt x="61264" y="671"/>
                    </a:lnTo>
                    <a:lnTo>
                      <a:pt x="67016" y="434"/>
                    </a:lnTo>
                    <a:lnTo>
                      <a:pt x="72847" y="277"/>
                    </a:lnTo>
                    <a:lnTo>
                      <a:pt x="78796" y="119"/>
                    </a:lnTo>
                    <a:lnTo>
                      <a:pt x="84784" y="40"/>
                    </a:lnTo>
                    <a:lnTo>
                      <a:pt x="90852" y="1"/>
                    </a:lnTo>
                    <a:lnTo>
                      <a:pt x="90852" y="1"/>
                    </a:lnTo>
                    <a:lnTo>
                      <a:pt x="95225" y="40"/>
                    </a:lnTo>
                    <a:lnTo>
                      <a:pt x="99480" y="80"/>
                    </a:lnTo>
                    <a:lnTo>
                      <a:pt x="103695" y="159"/>
                    </a:lnTo>
                    <a:lnTo>
                      <a:pt x="107832" y="277"/>
                    </a:lnTo>
                    <a:lnTo>
                      <a:pt x="111890" y="395"/>
                    </a:lnTo>
                    <a:lnTo>
                      <a:pt x="115830" y="592"/>
                    </a:lnTo>
                    <a:lnTo>
                      <a:pt x="119730" y="789"/>
                    </a:lnTo>
                    <a:lnTo>
                      <a:pt x="123551" y="1025"/>
                    </a:lnTo>
                    <a:lnTo>
                      <a:pt x="127255" y="1301"/>
                    </a:lnTo>
                    <a:lnTo>
                      <a:pt x="130879" y="1616"/>
                    </a:lnTo>
                    <a:lnTo>
                      <a:pt x="134425" y="1931"/>
                    </a:lnTo>
                    <a:lnTo>
                      <a:pt x="137892" y="2325"/>
                    </a:lnTo>
                    <a:lnTo>
                      <a:pt x="141280" y="2719"/>
                    </a:lnTo>
                    <a:lnTo>
                      <a:pt x="144550" y="3153"/>
                    </a:lnTo>
                    <a:lnTo>
                      <a:pt x="147781" y="3586"/>
                    </a:lnTo>
                    <a:lnTo>
                      <a:pt x="150893" y="4098"/>
                    </a:lnTo>
                    <a:lnTo>
                      <a:pt x="150893" y="4098"/>
                    </a:lnTo>
                    <a:lnTo>
                      <a:pt x="151445" y="4177"/>
                    </a:lnTo>
                    <a:lnTo>
                      <a:pt x="151957" y="4335"/>
                    </a:lnTo>
                    <a:lnTo>
                      <a:pt x="152509" y="4492"/>
                    </a:lnTo>
                    <a:lnTo>
                      <a:pt x="153021" y="4650"/>
                    </a:lnTo>
                    <a:lnTo>
                      <a:pt x="153533" y="4847"/>
                    </a:lnTo>
                    <a:lnTo>
                      <a:pt x="154045" y="5044"/>
                    </a:lnTo>
                    <a:lnTo>
                      <a:pt x="154518" y="5280"/>
                    </a:lnTo>
                    <a:lnTo>
                      <a:pt x="155030" y="5556"/>
                    </a:lnTo>
                    <a:lnTo>
                      <a:pt x="155936" y="6147"/>
                    </a:lnTo>
                    <a:lnTo>
                      <a:pt x="156764" y="6777"/>
                    </a:lnTo>
                    <a:lnTo>
                      <a:pt x="157591" y="7486"/>
                    </a:lnTo>
                    <a:lnTo>
                      <a:pt x="158300" y="8274"/>
                    </a:lnTo>
                    <a:lnTo>
                      <a:pt x="158970" y="9102"/>
                    </a:lnTo>
                    <a:lnTo>
                      <a:pt x="159561" y="10008"/>
                    </a:lnTo>
                    <a:lnTo>
                      <a:pt x="160073" y="10953"/>
                    </a:lnTo>
                    <a:lnTo>
                      <a:pt x="160506" y="11938"/>
                    </a:lnTo>
                    <a:lnTo>
                      <a:pt x="160664" y="12450"/>
                    </a:lnTo>
                    <a:lnTo>
                      <a:pt x="160861" y="12963"/>
                    </a:lnTo>
                    <a:lnTo>
                      <a:pt x="160979" y="13514"/>
                    </a:lnTo>
                    <a:lnTo>
                      <a:pt x="161097" y="14066"/>
                    </a:lnTo>
                    <a:lnTo>
                      <a:pt x="161215" y="14578"/>
                    </a:lnTo>
                    <a:lnTo>
                      <a:pt x="161255" y="15169"/>
                    </a:lnTo>
                    <a:lnTo>
                      <a:pt x="161334" y="15720"/>
                    </a:lnTo>
                    <a:lnTo>
                      <a:pt x="161334" y="16272"/>
                    </a:lnTo>
                    <a:lnTo>
                      <a:pt x="161334" y="16272"/>
                    </a:lnTo>
                    <a:lnTo>
                      <a:pt x="161412" y="23600"/>
                    </a:lnTo>
                    <a:lnTo>
                      <a:pt x="161452" y="32228"/>
                    </a:lnTo>
                    <a:lnTo>
                      <a:pt x="161452" y="36995"/>
                    </a:lnTo>
                    <a:lnTo>
                      <a:pt x="161412" y="41959"/>
                    </a:lnTo>
                    <a:lnTo>
                      <a:pt x="161334" y="47160"/>
                    </a:lnTo>
                    <a:lnTo>
                      <a:pt x="161255" y="52518"/>
                    </a:lnTo>
                    <a:lnTo>
                      <a:pt x="161137" y="58073"/>
                    </a:lnTo>
                    <a:lnTo>
                      <a:pt x="160940" y="63706"/>
                    </a:lnTo>
                    <a:lnTo>
                      <a:pt x="160743" y="69498"/>
                    </a:lnTo>
                    <a:lnTo>
                      <a:pt x="160467" y="75289"/>
                    </a:lnTo>
                    <a:lnTo>
                      <a:pt x="160152" y="81159"/>
                    </a:lnTo>
                    <a:lnTo>
                      <a:pt x="159758" y="87030"/>
                    </a:lnTo>
                    <a:lnTo>
                      <a:pt x="159324" y="92900"/>
                    </a:lnTo>
                    <a:lnTo>
                      <a:pt x="158852" y="9869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37" name="Google Shape;3583;p43">
                <a:extLst>
                  <a:ext uri="{FF2B5EF4-FFF2-40B4-BE49-F238E27FC236}">
                    <a16:creationId xmlns:a16="http://schemas.microsoft.com/office/drawing/2014/main" id="{A95E7F44-751A-44F0-A4FB-01E484F9B172}"/>
                  </a:ext>
                </a:extLst>
              </p:cNvPr>
              <p:cNvSpPr/>
              <p:nvPr/>
            </p:nvSpPr>
            <p:spPr>
              <a:xfrm rot="10800000">
                <a:off x="3448299" y="2470702"/>
                <a:ext cx="2247815" cy="1557232"/>
              </a:xfrm>
              <a:custGeom>
                <a:avLst/>
                <a:gdLst/>
                <a:ahLst/>
                <a:cxnLst/>
                <a:rect l="l" t="t" r="r" b="b"/>
                <a:pathLst>
                  <a:path w="161452" h="111850" extrusionOk="0">
                    <a:moveTo>
                      <a:pt x="98928" y="3389"/>
                    </a:moveTo>
                    <a:lnTo>
                      <a:pt x="102474" y="3468"/>
                    </a:lnTo>
                    <a:lnTo>
                      <a:pt x="106020" y="3547"/>
                    </a:lnTo>
                    <a:lnTo>
                      <a:pt x="109565" y="3665"/>
                    </a:lnTo>
                    <a:lnTo>
                      <a:pt x="113072" y="3822"/>
                    </a:lnTo>
                    <a:lnTo>
                      <a:pt x="116539" y="3980"/>
                    </a:lnTo>
                    <a:lnTo>
                      <a:pt x="119966" y="4216"/>
                    </a:lnTo>
                    <a:lnTo>
                      <a:pt x="123394" y="4492"/>
                    </a:lnTo>
                    <a:lnTo>
                      <a:pt x="126743" y="4807"/>
                    </a:lnTo>
                    <a:lnTo>
                      <a:pt x="130052" y="5201"/>
                    </a:lnTo>
                    <a:lnTo>
                      <a:pt x="133283" y="5595"/>
                    </a:lnTo>
                    <a:lnTo>
                      <a:pt x="136474" y="6068"/>
                    </a:lnTo>
                    <a:lnTo>
                      <a:pt x="139586" y="6580"/>
                    </a:lnTo>
                    <a:lnTo>
                      <a:pt x="142620" y="7132"/>
                    </a:lnTo>
                    <a:lnTo>
                      <a:pt x="145575" y="7723"/>
                    </a:lnTo>
                    <a:lnTo>
                      <a:pt x="148490" y="8393"/>
                    </a:lnTo>
                    <a:lnTo>
                      <a:pt x="149278" y="8629"/>
                    </a:lnTo>
                    <a:lnTo>
                      <a:pt x="150027" y="8905"/>
                    </a:lnTo>
                    <a:lnTo>
                      <a:pt x="150775" y="9259"/>
                    </a:lnTo>
                    <a:lnTo>
                      <a:pt x="151484" y="9653"/>
                    </a:lnTo>
                    <a:lnTo>
                      <a:pt x="152154" y="10087"/>
                    </a:lnTo>
                    <a:lnTo>
                      <a:pt x="152784" y="10599"/>
                    </a:lnTo>
                    <a:lnTo>
                      <a:pt x="153375" y="11150"/>
                    </a:lnTo>
                    <a:lnTo>
                      <a:pt x="153927" y="11702"/>
                    </a:lnTo>
                    <a:lnTo>
                      <a:pt x="154400" y="12332"/>
                    </a:lnTo>
                    <a:lnTo>
                      <a:pt x="154872" y="13002"/>
                    </a:lnTo>
                    <a:lnTo>
                      <a:pt x="155266" y="13672"/>
                    </a:lnTo>
                    <a:lnTo>
                      <a:pt x="155621" y="14420"/>
                    </a:lnTo>
                    <a:lnTo>
                      <a:pt x="155936" y="15169"/>
                    </a:lnTo>
                    <a:lnTo>
                      <a:pt x="156173" y="15917"/>
                    </a:lnTo>
                    <a:lnTo>
                      <a:pt x="156330" y="16745"/>
                    </a:lnTo>
                    <a:lnTo>
                      <a:pt x="156448" y="17533"/>
                    </a:lnTo>
                    <a:lnTo>
                      <a:pt x="156803" y="20685"/>
                    </a:lnTo>
                    <a:lnTo>
                      <a:pt x="157118" y="24309"/>
                    </a:lnTo>
                    <a:lnTo>
                      <a:pt x="157473" y="28328"/>
                    </a:lnTo>
                    <a:lnTo>
                      <a:pt x="157788" y="32740"/>
                    </a:lnTo>
                    <a:lnTo>
                      <a:pt x="158064" y="37468"/>
                    </a:lnTo>
                    <a:lnTo>
                      <a:pt x="158300" y="42471"/>
                    </a:lnTo>
                    <a:lnTo>
                      <a:pt x="158458" y="47711"/>
                    </a:lnTo>
                    <a:lnTo>
                      <a:pt x="158576" y="53148"/>
                    </a:lnTo>
                    <a:lnTo>
                      <a:pt x="158576" y="55945"/>
                    </a:lnTo>
                    <a:lnTo>
                      <a:pt x="158576" y="58742"/>
                    </a:lnTo>
                    <a:lnTo>
                      <a:pt x="158536" y="61579"/>
                    </a:lnTo>
                    <a:lnTo>
                      <a:pt x="158458" y="64416"/>
                    </a:lnTo>
                    <a:lnTo>
                      <a:pt x="158339" y="67292"/>
                    </a:lnTo>
                    <a:lnTo>
                      <a:pt x="158221" y="70128"/>
                    </a:lnTo>
                    <a:lnTo>
                      <a:pt x="158064" y="73004"/>
                    </a:lnTo>
                    <a:lnTo>
                      <a:pt x="157867" y="75880"/>
                    </a:lnTo>
                    <a:lnTo>
                      <a:pt x="157591" y="78717"/>
                    </a:lnTo>
                    <a:lnTo>
                      <a:pt x="157315" y="81553"/>
                    </a:lnTo>
                    <a:lnTo>
                      <a:pt x="157000" y="84351"/>
                    </a:lnTo>
                    <a:lnTo>
                      <a:pt x="156606" y="87148"/>
                    </a:lnTo>
                    <a:lnTo>
                      <a:pt x="156212" y="89866"/>
                    </a:lnTo>
                    <a:lnTo>
                      <a:pt x="155739" y="92585"/>
                    </a:lnTo>
                    <a:lnTo>
                      <a:pt x="155227" y="95264"/>
                    </a:lnTo>
                    <a:lnTo>
                      <a:pt x="154636" y="97864"/>
                    </a:lnTo>
                    <a:lnTo>
                      <a:pt x="154400" y="98652"/>
                    </a:lnTo>
                    <a:lnTo>
                      <a:pt x="154124" y="99440"/>
                    </a:lnTo>
                    <a:lnTo>
                      <a:pt x="153769" y="100188"/>
                    </a:lnTo>
                    <a:lnTo>
                      <a:pt x="153375" y="100937"/>
                    </a:lnTo>
                    <a:lnTo>
                      <a:pt x="152942" y="101607"/>
                    </a:lnTo>
                    <a:lnTo>
                      <a:pt x="152430" y="102237"/>
                    </a:lnTo>
                    <a:lnTo>
                      <a:pt x="151878" y="102828"/>
                    </a:lnTo>
                    <a:lnTo>
                      <a:pt x="151287" y="103380"/>
                    </a:lnTo>
                    <a:lnTo>
                      <a:pt x="150657" y="103892"/>
                    </a:lnTo>
                    <a:lnTo>
                      <a:pt x="149987" y="104364"/>
                    </a:lnTo>
                    <a:lnTo>
                      <a:pt x="149278" y="104758"/>
                    </a:lnTo>
                    <a:lnTo>
                      <a:pt x="148569" y="105113"/>
                    </a:lnTo>
                    <a:lnTo>
                      <a:pt x="147781" y="105428"/>
                    </a:lnTo>
                    <a:lnTo>
                      <a:pt x="146993" y="105665"/>
                    </a:lnTo>
                    <a:lnTo>
                      <a:pt x="146166" y="105822"/>
                    </a:lnTo>
                    <a:lnTo>
                      <a:pt x="145338" y="105940"/>
                    </a:lnTo>
                    <a:lnTo>
                      <a:pt x="140768" y="106334"/>
                    </a:lnTo>
                    <a:lnTo>
                      <a:pt x="135134" y="106807"/>
                    </a:lnTo>
                    <a:lnTo>
                      <a:pt x="128594" y="107240"/>
                    </a:lnTo>
                    <a:lnTo>
                      <a:pt x="121148" y="107674"/>
                    </a:lnTo>
                    <a:lnTo>
                      <a:pt x="117090" y="107871"/>
                    </a:lnTo>
                    <a:lnTo>
                      <a:pt x="112835" y="108068"/>
                    </a:lnTo>
                    <a:lnTo>
                      <a:pt x="108383" y="108225"/>
                    </a:lnTo>
                    <a:lnTo>
                      <a:pt x="103735" y="108383"/>
                    </a:lnTo>
                    <a:lnTo>
                      <a:pt x="98928" y="108501"/>
                    </a:lnTo>
                    <a:lnTo>
                      <a:pt x="93964" y="108580"/>
                    </a:lnTo>
                    <a:lnTo>
                      <a:pt x="88803" y="108619"/>
                    </a:lnTo>
                    <a:lnTo>
                      <a:pt x="83484" y="108659"/>
                    </a:lnTo>
                    <a:lnTo>
                      <a:pt x="76393" y="108619"/>
                    </a:lnTo>
                    <a:lnTo>
                      <a:pt x="69065" y="108501"/>
                    </a:lnTo>
                    <a:lnTo>
                      <a:pt x="61500" y="108304"/>
                    </a:lnTo>
                    <a:lnTo>
                      <a:pt x="53739" y="108028"/>
                    </a:lnTo>
                    <a:lnTo>
                      <a:pt x="45781" y="107674"/>
                    </a:lnTo>
                    <a:lnTo>
                      <a:pt x="41762" y="107437"/>
                    </a:lnTo>
                    <a:lnTo>
                      <a:pt x="37665" y="107201"/>
                    </a:lnTo>
                    <a:lnTo>
                      <a:pt x="33528" y="106925"/>
                    </a:lnTo>
                    <a:lnTo>
                      <a:pt x="29352" y="106610"/>
                    </a:lnTo>
                    <a:lnTo>
                      <a:pt x="25176" y="106295"/>
                    </a:lnTo>
                    <a:lnTo>
                      <a:pt x="20921" y="105901"/>
                    </a:lnTo>
                    <a:lnTo>
                      <a:pt x="20054" y="105822"/>
                    </a:lnTo>
                    <a:lnTo>
                      <a:pt x="19227" y="105625"/>
                    </a:lnTo>
                    <a:lnTo>
                      <a:pt x="18400" y="105389"/>
                    </a:lnTo>
                    <a:lnTo>
                      <a:pt x="17612" y="105074"/>
                    </a:lnTo>
                    <a:lnTo>
                      <a:pt x="16863" y="104719"/>
                    </a:lnTo>
                    <a:lnTo>
                      <a:pt x="16154" y="104286"/>
                    </a:lnTo>
                    <a:lnTo>
                      <a:pt x="15445" y="103813"/>
                    </a:lnTo>
                    <a:lnTo>
                      <a:pt x="14814" y="103261"/>
                    </a:lnTo>
                    <a:lnTo>
                      <a:pt x="14223" y="102710"/>
                    </a:lnTo>
                    <a:lnTo>
                      <a:pt x="13672" y="102079"/>
                    </a:lnTo>
                    <a:lnTo>
                      <a:pt x="13160" y="101410"/>
                    </a:lnTo>
                    <a:lnTo>
                      <a:pt x="12687" y="100701"/>
                    </a:lnTo>
                    <a:lnTo>
                      <a:pt x="12293" y="99952"/>
                    </a:lnTo>
                    <a:lnTo>
                      <a:pt x="11978" y="99164"/>
                    </a:lnTo>
                    <a:lnTo>
                      <a:pt x="11702" y="98337"/>
                    </a:lnTo>
                    <a:lnTo>
                      <a:pt x="11505" y="97509"/>
                    </a:lnTo>
                    <a:lnTo>
                      <a:pt x="10796" y="93964"/>
                    </a:lnTo>
                    <a:lnTo>
                      <a:pt x="10008" y="89906"/>
                    </a:lnTo>
                    <a:lnTo>
                      <a:pt x="9181" y="85336"/>
                    </a:lnTo>
                    <a:lnTo>
                      <a:pt x="8353" y="80411"/>
                    </a:lnTo>
                    <a:lnTo>
                      <a:pt x="7526" y="75092"/>
                    </a:lnTo>
                    <a:lnTo>
                      <a:pt x="6699" y="69498"/>
                    </a:lnTo>
                    <a:lnTo>
                      <a:pt x="5911" y="63667"/>
                    </a:lnTo>
                    <a:lnTo>
                      <a:pt x="5556" y="60712"/>
                    </a:lnTo>
                    <a:lnTo>
                      <a:pt x="5241" y="57679"/>
                    </a:lnTo>
                    <a:lnTo>
                      <a:pt x="4926" y="54645"/>
                    </a:lnTo>
                    <a:lnTo>
                      <a:pt x="4610" y="51572"/>
                    </a:lnTo>
                    <a:lnTo>
                      <a:pt x="4374" y="48499"/>
                    </a:lnTo>
                    <a:lnTo>
                      <a:pt x="4138" y="45426"/>
                    </a:lnTo>
                    <a:lnTo>
                      <a:pt x="3941" y="42353"/>
                    </a:lnTo>
                    <a:lnTo>
                      <a:pt x="3822" y="39319"/>
                    </a:lnTo>
                    <a:lnTo>
                      <a:pt x="3704" y="36246"/>
                    </a:lnTo>
                    <a:lnTo>
                      <a:pt x="3625" y="33252"/>
                    </a:lnTo>
                    <a:lnTo>
                      <a:pt x="3625" y="30258"/>
                    </a:lnTo>
                    <a:lnTo>
                      <a:pt x="3665" y="27303"/>
                    </a:lnTo>
                    <a:lnTo>
                      <a:pt x="3744" y="24427"/>
                    </a:lnTo>
                    <a:lnTo>
                      <a:pt x="3901" y="21591"/>
                    </a:lnTo>
                    <a:lnTo>
                      <a:pt x="4098" y="18793"/>
                    </a:lnTo>
                    <a:lnTo>
                      <a:pt x="4374" y="16075"/>
                    </a:lnTo>
                    <a:lnTo>
                      <a:pt x="4729" y="13475"/>
                    </a:lnTo>
                    <a:lnTo>
                      <a:pt x="5123" y="10914"/>
                    </a:lnTo>
                    <a:lnTo>
                      <a:pt x="5950" y="10638"/>
                    </a:lnTo>
                    <a:lnTo>
                      <a:pt x="6777" y="10362"/>
                    </a:lnTo>
                    <a:lnTo>
                      <a:pt x="7644" y="10165"/>
                    </a:lnTo>
                    <a:lnTo>
                      <a:pt x="8511" y="10047"/>
                    </a:lnTo>
                    <a:lnTo>
                      <a:pt x="13711" y="9299"/>
                    </a:lnTo>
                    <a:lnTo>
                      <a:pt x="21157" y="8353"/>
                    </a:lnTo>
                    <a:lnTo>
                      <a:pt x="25649" y="7841"/>
                    </a:lnTo>
                    <a:lnTo>
                      <a:pt x="30613" y="7289"/>
                    </a:lnTo>
                    <a:lnTo>
                      <a:pt x="35931" y="6698"/>
                    </a:lnTo>
                    <a:lnTo>
                      <a:pt x="41644" y="6147"/>
                    </a:lnTo>
                    <a:lnTo>
                      <a:pt x="47672" y="5595"/>
                    </a:lnTo>
                    <a:lnTo>
                      <a:pt x="53975" y="5083"/>
                    </a:lnTo>
                    <a:lnTo>
                      <a:pt x="60515" y="4610"/>
                    </a:lnTo>
                    <a:lnTo>
                      <a:pt x="67252" y="4216"/>
                    </a:lnTo>
                    <a:lnTo>
                      <a:pt x="74147" y="3862"/>
                    </a:lnTo>
                    <a:lnTo>
                      <a:pt x="81160" y="3625"/>
                    </a:lnTo>
                    <a:lnTo>
                      <a:pt x="84706" y="3507"/>
                    </a:lnTo>
                    <a:lnTo>
                      <a:pt x="88251" y="3468"/>
                    </a:lnTo>
                    <a:lnTo>
                      <a:pt x="91797" y="3389"/>
                    </a:lnTo>
                    <a:close/>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92D0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38" name="Google Shape;3584;p43">
                <a:extLst>
                  <a:ext uri="{FF2B5EF4-FFF2-40B4-BE49-F238E27FC236}">
                    <a16:creationId xmlns:a16="http://schemas.microsoft.com/office/drawing/2014/main" id="{12390145-AE03-42C7-A6F4-81E02909B5B4}"/>
                  </a:ext>
                </a:extLst>
              </p:cNvPr>
              <p:cNvSpPr/>
              <p:nvPr/>
            </p:nvSpPr>
            <p:spPr>
              <a:xfrm rot="10800000">
                <a:off x="3488340" y="2515128"/>
                <a:ext cx="2157305" cy="1465622"/>
              </a:xfrm>
              <a:custGeom>
                <a:avLst/>
                <a:gdLst/>
                <a:ahLst/>
                <a:cxnLst/>
                <a:rect l="l" t="t" r="r" b="b"/>
                <a:pathLst>
                  <a:path w="154951" h="105270" fill="none" extrusionOk="0">
                    <a:moveTo>
                      <a:pt x="79859" y="105270"/>
                    </a:moveTo>
                    <a:lnTo>
                      <a:pt x="79859" y="105270"/>
                    </a:lnTo>
                    <a:lnTo>
                      <a:pt x="72768" y="105230"/>
                    </a:lnTo>
                    <a:lnTo>
                      <a:pt x="65440" y="105112"/>
                    </a:lnTo>
                    <a:lnTo>
                      <a:pt x="57875" y="104915"/>
                    </a:lnTo>
                    <a:lnTo>
                      <a:pt x="50114" y="104639"/>
                    </a:lnTo>
                    <a:lnTo>
                      <a:pt x="42156" y="104285"/>
                    </a:lnTo>
                    <a:lnTo>
                      <a:pt x="38137" y="104048"/>
                    </a:lnTo>
                    <a:lnTo>
                      <a:pt x="34040" y="103812"/>
                    </a:lnTo>
                    <a:lnTo>
                      <a:pt x="29903" y="103536"/>
                    </a:lnTo>
                    <a:lnTo>
                      <a:pt x="25727" y="103221"/>
                    </a:lnTo>
                    <a:lnTo>
                      <a:pt x="21551" y="102906"/>
                    </a:lnTo>
                    <a:lnTo>
                      <a:pt x="17296" y="102512"/>
                    </a:lnTo>
                    <a:lnTo>
                      <a:pt x="17296" y="102512"/>
                    </a:lnTo>
                    <a:lnTo>
                      <a:pt x="16429" y="102433"/>
                    </a:lnTo>
                    <a:lnTo>
                      <a:pt x="15602" y="102236"/>
                    </a:lnTo>
                    <a:lnTo>
                      <a:pt x="14775" y="102000"/>
                    </a:lnTo>
                    <a:lnTo>
                      <a:pt x="13987" y="101685"/>
                    </a:lnTo>
                    <a:lnTo>
                      <a:pt x="13238" y="101330"/>
                    </a:lnTo>
                    <a:lnTo>
                      <a:pt x="12529" y="100897"/>
                    </a:lnTo>
                    <a:lnTo>
                      <a:pt x="11820" y="100424"/>
                    </a:lnTo>
                    <a:lnTo>
                      <a:pt x="11189" y="99872"/>
                    </a:lnTo>
                    <a:lnTo>
                      <a:pt x="10598" y="99321"/>
                    </a:lnTo>
                    <a:lnTo>
                      <a:pt x="10047" y="98690"/>
                    </a:lnTo>
                    <a:lnTo>
                      <a:pt x="9535" y="98021"/>
                    </a:lnTo>
                    <a:lnTo>
                      <a:pt x="9062" y="97312"/>
                    </a:lnTo>
                    <a:lnTo>
                      <a:pt x="8668" y="96563"/>
                    </a:lnTo>
                    <a:lnTo>
                      <a:pt x="8353" y="95775"/>
                    </a:lnTo>
                    <a:lnTo>
                      <a:pt x="8077" y="94948"/>
                    </a:lnTo>
                    <a:lnTo>
                      <a:pt x="7880" y="94120"/>
                    </a:lnTo>
                    <a:lnTo>
                      <a:pt x="7880" y="94120"/>
                    </a:lnTo>
                    <a:lnTo>
                      <a:pt x="7171" y="90575"/>
                    </a:lnTo>
                    <a:lnTo>
                      <a:pt x="6383" y="86517"/>
                    </a:lnTo>
                    <a:lnTo>
                      <a:pt x="5556" y="81947"/>
                    </a:lnTo>
                    <a:lnTo>
                      <a:pt x="4728" y="77022"/>
                    </a:lnTo>
                    <a:lnTo>
                      <a:pt x="3901" y="71703"/>
                    </a:lnTo>
                    <a:lnTo>
                      <a:pt x="3074" y="66109"/>
                    </a:lnTo>
                    <a:lnTo>
                      <a:pt x="2286" y="60278"/>
                    </a:lnTo>
                    <a:lnTo>
                      <a:pt x="1931" y="57323"/>
                    </a:lnTo>
                    <a:lnTo>
                      <a:pt x="1616" y="54290"/>
                    </a:lnTo>
                    <a:lnTo>
                      <a:pt x="1301" y="51256"/>
                    </a:lnTo>
                    <a:lnTo>
                      <a:pt x="985" y="48183"/>
                    </a:lnTo>
                    <a:lnTo>
                      <a:pt x="749" y="45110"/>
                    </a:lnTo>
                    <a:lnTo>
                      <a:pt x="513" y="42037"/>
                    </a:lnTo>
                    <a:lnTo>
                      <a:pt x="316" y="38964"/>
                    </a:lnTo>
                    <a:lnTo>
                      <a:pt x="197" y="35930"/>
                    </a:lnTo>
                    <a:lnTo>
                      <a:pt x="79" y="32857"/>
                    </a:lnTo>
                    <a:lnTo>
                      <a:pt x="0" y="29863"/>
                    </a:lnTo>
                    <a:lnTo>
                      <a:pt x="0" y="26869"/>
                    </a:lnTo>
                    <a:lnTo>
                      <a:pt x="40" y="23914"/>
                    </a:lnTo>
                    <a:lnTo>
                      <a:pt x="119" y="21038"/>
                    </a:lnTo>
                    <a:lnTo>
                      <a:pt x="276" y="18202"/>
                    </a:lnTo>
                    <a:lnTo>
                      <a:pt x="473" y="15404"/>
                    </a:lnTo>
                    <a:lnTo>
                      <a:pt x="749" y="12686"/>
                    </a:lnTo>
                    <a:lnTo>
                      <a:pt x="1104" y="10086"/>
                    </a:lnTo>
                    <a:lnTo>
                      <a:pt x="1498" y="7525"/>
                    </a:lnTo>
                    <a:lnTo>
                      <a:pt x="1498" y="7525"/>
                    </a:lnTo>
                    <a:lnTo>
                      <a:pt x="2325" y="7249"/>
                    </a:lnTo>
                    <a:lnTo>
                      <a:pt x="3152" y="6973"/>
                    </a:lnTo>
                    <a:lnTo>
                      <a:pt x="4019" y="6776"/>
                    </a:lnTo>
                    <a:lnTo>
                      <a:pt x="4886" y="6658"/>
                    </a:lnTo>
                    <a:lnTo>
                      <a:pt x="4886" y="6658"/>
                    </a:lnTo>
                    <a:lnTo>
                      <a:pt x="10086" y="5910"/>
                    </a:lnTo>
                    <a:lnTo>
                      <a:pt x="17532" y="4964"/>
                    </a:lnTo>
                    <a:lnTo>
                      <a:pt x="22024" y="4452"/>
                    </a:lnTo>
                    <a:lnTo>
                      <a:pt x="26988" y="3900"/>
                    </a:lnTo>
                    <a:lnTo>
                      <a:pt x="32306" y="3309"/>
                    </a:lnTo>
                    <a:lnTo>
                      <a:pt x="38019" y="2758"/>
                    </a:lnTo>
                    <a:lnTo>
                      <a:pt x="44047" y="2206"/>
                    </a:lnTo>
                    <a:lnTo>
                      <a:pt x="50350" y="1694"/>
                    </a:lnTo>
                    <a:lnTo>
                      <a:pt x="56890" y="1221"/>
                    </a:lnTo>
                    <a:lnTo>
                      <a:pt x="63627" y="827"/>
                    </a:lnTo>
                    <a:lnTo>
                      <a:pt x="70522" y="473"/>
                    </a:lnTo>
                    <a:lnTo>
                      <a:pt x="77535" y="236"/>
                    </a:lnTo>
                    <a:lnTo>
                      <a:pt x="81081" y="118"/>
                    </a:lnTo>
                    <a:lnTo>
                      <a:pt x="84626" y="79"/>
                    </a:lnTo>
                    <a:lnTo>
                      <a:pt x="88172" y="0"/>
                    </a:lnTo>
                    <a:lnTo>
                      <a:pt x="91718" y="0"/>
                    </a:lnTo>
                    <a:lnTo>
                      <a:pt x="91718" y="0"/>
                    </a:lnTo>
                    <a:lnTo>
                      <a:pt x="95303" y="0"/>
                    </a:lnTo>
                    <a:lnTo>
                      <a:pt x="98849" y="79"/>
                    </a:lnTo>
                    <a:lnTo>
                      <a:pt x="102395" y="158"/>
                    </a:lnTo>
                    <a:lnTo>
                      <a:pt x="105940" y="276"/>
                    </a:lnTo>
                    <a:lnTo>
                      <a:pt x="109447" y="433"/>
                    </a:lnTo>
                    <a:lnTo>
                      <a:pt x="112914" y="591"/>
                    </a:lnTo>
                    <a:lnTo>
                      <a:pt x="116341" y="827"/>
                    </a:lnTo>
                    <a:lnTo>
                      <a:pt x="119769" y="1103"/>
                    </a:lnTo>
                    <a:lnTo>
                      <a:pt x="123118" y="1418"/>
                    </a:lnTo>
                    <a:lnTo>
                      <a:pt x="126427" y="1812"/>
                    </a:lnTo>
                    <a:lnTo>
                      <a:pt x="129658" y="2206"/>
                    </a:lnTo>
                    <a:lnTo>
                      <a:pt x="132849" y="2679"/>
                    </a:lnTo>
                    <a:lnTo>
                      <a:pt x="135961" y="3191"/>
                    </a:lnTo>
                    <a:lnTo>
                      <a:pt x="138995" y="3743"/>
                    </a:lnTo>
                    <a:lnTo>
                      <a:pt x="141950" y="4334"/>
                    </a:lnTo>
                    <a:lnTo>
                      <a:pt x="144865" y="5004"/>
                    </a:lnTo>
                    <a:lnTo>
                      <a:pt x="144865" y="5004"/>
                    </a:lnTo>
                    <a:lnTo>
                      <a:pt x="145653" y="5240"/>
                    </a:lnTo>
                    <a:lnTo>
                      <a:pt x="146402" y="5516"/>
                    </a:lnTo>
                    <a:lnTo>
                      <a:pt x="147150" y="5870"/>
                    </a:lnTo>
                    <a:lnTo>
                      <a:pt x="147859" y="6264"/>
                    </a:lnTo>
                    <a:lnTo>
                      <a:pt x="148529" y="6698"/>
                    </a:lnTo>
                    <a:lnTo>
                      <a:pt x="149159" y="7210"/>
                    </a:lnTo>
                    <a:lnTo>
                      <a:pt x="149750" y="7761"/>
                    </a:lnTo>
                    <a:lnTo>
                      <a:pt x="150302" y="8313"/>
                    </a:lnTo>
                    <a:lnTo>
                      <a:pt x="150775" y="8943"/>
                    </a:lnTo>
                    <a:lnTo>
                      <a:pt x="151247" y="9613"/>
                    </a:lnTo>
                    <a:lnTo>
                      <a:pt x="151641" y="10283"/>
                    </a:lnTo>
                    <a:lnTo>
                      <a:pt x="151996" y="11031"/>
                    </a:lnTo>
                    <a:lnTo>
                      <a:pt x="152311" y="11780"/>
                    </a:lnTo>
                    <a:lnTo>
                      <a:pt x="152548" y="12528"/>
                    </a:lnTo>
                    <a:lnTo>
                      <a:pt x="152705" y="13356"/>
                    </a:lnTo>
                    <a:lnTo>
                      <a:pt x="152823" y="14144"/>
                    </a:lnTo>
                    <a:lnTo>
                      <a:pt x="152823" y="14144"/>
                    </a:lnTo>
                    <a:lnTo>
                      <a:pt x="153178" y="17296"/>
                    </a:lnTo>
                    <a:lnTo>
                      <a:pt x="153493" y="20920"/>
                    </a:lnTo>
                    <a:lnTo>
                      <a:pt x="153848" y="24939"/>
                    </a:lnTo>
                    <a:lnTo>
                      <a:pt x="154163" y="29351"/>
                    </a:lnTo>
                    <a:lnTo>
                      <a:pt x="154439" y="34079"/>
                    </a:lnTo>
                    <a:lnTo>
                      <a:pt x="154675" y="39082"/>
                    </a:lnTo>
                    <a:lnTo>
                      <a:pt x="154833" y="44322"/>
                    </a:lnTo>
                    <a:lnTo>
                      <a:pt x="154951" y="49759"/>
                    </a:lnTo>
                    <a:lnTo>
                      <a:pt x="154951" y="52556"/>
                    </a:lnTo>
                    <a:lnTo>
                      <a:pt x="154951" y="55353"/>
                    </a:lnTo>
                    <a:lnTo>
                      <a:pt x="154911" y="58190"/>
                    </a:lnTo>
                    <a:lnTo>
                      <a:pt x="154833" y="61027"/>
                    </a:lnTo>
                    <a:lnTo>
                      <a:pt x="154714" y="63903"/>
                    </a:lnTo>
                    <a:lnTo>
                      <a:pt x="154596" y="66739"/>
                    </a:lnTo>
                    <a:lnTo>
                      <a:pt x="154439" y="69615"/>
                    </a:lnTo>
                    <a:lnTo>
                      <a:pt x="154242" y="72491"/>
                    </a:lnTo>
                    <a:lnTo>
                      <a:pt x="153966" y="75328"/>
                    </a:lnTo>
                    <a:lnTo>
                      <a:pt x="153690" y="78164"/>
                    </a:lnTo>
                    <a:lnTo>
                      <a:pt x="153375" y="80962"/>
                    </a:lnTo>
                    <a:lnTo>
                      <a:pt x="152981" y="83759"/>
                    </a:lnTo>
                    <a:lnTo>
                      <a:pt x="152587" y="86477"/>
                    </a:lnTo>
                    <a:lnTo>
                      <a:pt x="152114" y="89196"/>
                    </a:lnTo>
                    <a:lnTo>
                      <a:pt x="151602" y="91875"/>
                    </a:lnTo>
                    <a:lnTo>
                      <a:pt x="151011" y="94475"/>
                    </a:lnTo>
                    <a:lnTo>
                      <a:pt x="151011" y="94475"/>
                    </a:lnTo>
                    <a:lnTo>
                      <a:pt x="150775" y="95263"/>
                    </a:lnTo>
                    <a:lnTo>
                      <a:pt x="150499" y="96051"/>
                    </a:lnTo>
                    <a:lnTo>
                      <a:pt x="150144" y="96799"/>
                    </a:lnTo>
                    <a:lnTo>
                      <a:pt x="149750" y="97548"/>
                    </a:lnTo>
                    <a:lnTo>
                      <a:pt x="149317" y="98218"/>
                    </a:lnTo>
                    <a:lnTo>
                      <a:pt x="148805" y="98848"/>
                    </a:lnTo>
                    <a:lnTo>
                      <a:pt x="148253" y="99439"/>
                    </a:lnTo>
                    <a:lnTo>
                      <a:pt x="147662" y="99991"/>
                    </a:lnTo>
                    <a:lnTo>
                      <a:pt x="147032" y="100503"/>
                    </a:lnTo>
                    <a:lnTo>
                      <a:pt x="146362" y="100975"/>
                    </a:lnTo>
                    <a:lnTo>
                      <a:pt x="145653" y="101369"/>
                    </a:lnTo>
                    <a:lnTo>
                      <a:pt x="144944" y="101724"/>
                    </a:lnTo>
                    <a:lnTo>
                      <a:pt x="144156" y="102039"/>
                    </a:lnTo>
                    <a:lnTo>
                      <a:pt x="143368" y="102276"/>
                    </a:lnTo>
                    <a:lnTo>
                      <a:pt x="142541" y="102433"/>
                    </a:lnTo>
                    <a:lnTo>
                      <a:pt x="141713" y="102551"/>
                    </a:lnTo>
                    <a:lnTo>
                      <a:pt x="141713" y="102551"/>
                    </a:lnTo>
                    <a:lnTo>
                      <a:pt x="137143" y="102945"/>
                    </a:lnTo>
                    <a:lnTo>
                      <a:pt x="131509" y="103418"/>
                    </a:lnTo>
                    <a:lnTo>
                      <a:pt x="124969" y="103851"/>
                    </a:lnTo>
                    <a:lnTo>
                      <a:pt x="117523" y="104285"/>
                    </a:lnTo>
                    <a:lnTo>
                      <a:pt x="113465" y="104482"/>
                    </a:lnTo>
                    <a:lnTo>
                      <a:pt x="109210" y="104679"/>
                    </a:lnTo>
                    <a:lnTo>
                      <a:pt x="104758" y="104836"/>
                    </a:lnTo>
                    <a:lnTo>
                      <a:pt x="100110" y="104994"/>
                    </a:lnTo>
                    <a:lnTo>
                      <a:pt x="95303" y="105112"/>
                    </a:lnTo>
                    <a:lnTo>
                      <a:pt x="90339" y="105191"/>
                    </a:lnTo>
                    <a:lnTo>
                      <a:pt x="85178" y="105230"/>
                    </a:lnTo>
                    <a:lnTo>
                      <a:pt x="79859" y="10527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39" name="Google Shape;3585;p43">
                <a:extLst>
                  <a:ext uri="{FF2B5EF4-FFF2-40B4-BE49-F238E27FC236}">
                    <a16:creationId xmlns:a16="http://schemas.microsoft.com/office/drawing/2014/main" id="{2294E31D-AAD0-452D-8BC7-A475617733F8}"/>
                  </a:ext>
                </a:extLst>
              </p:cNvPr>
              <p:cNvSpPr/>
              <p:nvPr/>
            </p:nvSpPr>
            <p:spPr>
              <a:xfrm rot="10800000">
                <a:off x="3448299" y="2470702"/>
                <a:ext cx="2247815" cy="1557232"/>
              </a:xfrm>
              <a:custGeom>
                <a:avLst/>
                <a:gdLst/>
                <a:ahLst/>
                <a:cxnLst/>
                <a:rect l="l" t="t" r="r" b="b"/>
                <a:pathLst>
                  <a:path w="161452" h="111850" fill="none" extrusionOk="0">
                    <a:moveTo>
                      <a:pt x="90852" y="1"/>
                    </a:moveTo>
                    <a:lnTo>
                      <a:pt x="90852" y="1"/>
                    </a:ln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1347" y="4216"/>
                    </a:lnTo>
                    <a:lnTo>
                      <a:pt x="10678" y="4335"/>
                    </a:lnTo>
                    <a:lnTo>
                      <a:pt x="9968" y="4453"/>
                    </a:lnTo>
                    <a:lnTo>
                      <a:pt x="9299" y="4610"/>
                    </a:lnTo>
                    <a:lnTo>
                      <a:pt x="8668" y="4807"/>
                    </a:lnTo>
                    <a:lnTo>
                      <a:pt x="7999" y="5044"/>
                    </a:lnTo>
                    <a:lnTo>
                      <a:pt x="7408" y="5280"/>
                    </a:lnTo>
                    <a:lnTo>
                      <a:pt x="6777" y="5595"/>
                    </a:lnTo>
                    <a:lnTo>
                      <a:pt x="6186" y="5911"/>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513" y="13278"/>
                    </a:lnTo>
                    <a:lnTo>
                      <a:pt x="316" y="14066"/>
                    </a:lnTo>
                    <a:lnTo>
                      <a:pt x="159" y="14893"/>
                    </a:lnTo>
                    <a:lnTo>
                      <a:pt x="80" y="15720"/>
                    </a:lnTo>
                    <a:lnTo>
                      <a:pt x="40" y="16587"/>
                    </a:lnTo>
                    <a:lnTo>
                      <a:pt x="40" y="16587"/>
                    </a:lnTo>
                    <a:lnTo>
                      <a:pt x="1" y="21433"/>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52" y="32228"/>
                    </a:lnTo>
                    <a:lnTo>
                      <a:pt x="161412" y="23600"/>
                    </a:lnTo>
                    <a:lnTo>
                      <a:pt x="161334" y="16272"/>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sp>
          <p:nvSpPr>
            <p:cNvPr id="32" name="Google Shape;3537;p41">
              <a:extLst>
                <a:ext uri="{FF2B5EF4-FFF2-40B4-BE49-F238E27FC236}">
                  <a16:creationId xmlns:a16="http://schemas.microsoft.com/office/drawing/2014/main" id="{2E32765F-8BBC-482D-9C02-C9FCB41D3CFD}"/>
                </a:ext>
              </a:extLst>
            </p:cNvPr>
            <p:cNvSpPr txBox="1">
              <a:spLocks/>
            </p:cNvSpPr>
            <p:nvPr/>
          </p:nvSpPr>
          <p:spPr>
            <a:xfrm>
              <a:off x="1349243" y="312302"/>
              <a:ext cx="6445515" cy="55881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5200"/>
                <a:buFont typeface="Fredoka One"/>
                <a:buNone/>
                <a:defRPr sz="50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2pPr>
              <a:lvl3pPr marR="0" lvl="2"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3pPr>
              <a:lvl4pPr marR="0" lvl="3"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4pPr>
              <a:lvl5pPr marR="0" lvl="4"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5pPr>
              <a:lvl6pPr marR="0" lvl="5"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6pPr>
              <a:lvl7pPr marR="0" lvl="6"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7pPr>
              <a:lvl8pPr marR="0" lvl="7"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8pPr>
              <a:lvl9pPr marR="0" lvl="8"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9pPr>
            </a:lstStyle>
            <a:p>
              <a:pPr marL="0" marR="0" lvl="0" indent="0" algn="ctr" defTabSz="1219170" rtl="0" eaLnBrk="1" fontAlgn="auto" latinLnBrk="0" hangingPunct="1">
                <a:lnSpc>
                  <a:spcPct val="100000"/>
                </a:lnSpc>
                <a:spcBef>
                  <a:spcPts val="0"/>
                </a:spcBef>
                <a:spcAft>
                  <a:spcPts val="0"/>
                </a:spcAft>
                <a:buClr>
                  <a:srgbClr val="FFFFFF"/>
                </a:buClr>
                <a:buSzPts val="5200"/>
                <a:buFont typeface="Fredoka One"/>
                <a:buNone/>
                <a:tabLst/>
                <a:defRPr/>
              </a:pPr>
              <a:r>
                <a:rPr kumimoji="0" lang="en-US" sz="5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Ti</a:t>
              </a:r>
              <a:r>
                <a:rPr kumimoji="0" lang="en-US" sz="5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vi </a:t>
              </a:r>
              <a:r>
                <a:rPr kumimoji="0" lang="en-US" sz="5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phát</a:t>
              </a:r>
              <a:r>
                <a:rPr kumimoji="0" lang="en-US" sz="5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5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âm</a:t>
              </a:r>
              <a:r>
                <a:rPr kumimoji="0" lang="en-US" sz="5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5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thanh</a:t>
              </a:r>
              <a:r>
                <a:rPr kumimoji="0" lang="en-US" sz="5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5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ra</a:t>
              </a:r>
              <a:r>
                <a:rPr kumimoji="0" lang="en-US" sz="5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5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đâu</a:t>
              </a:r>
              <a:r>
                <a:rPr kumimoji="0" lang="en-US" sz="5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a:t>
              </a:r>
            </a:p>
          </p:txBody>
        </p:sp>
      </p:grpSp>
      <p:sp>
        <p:nvSpPr>
          <p:cNvPr id="40" name="Google Shape;118;p4">
            <a:extLst>
              <a:ext uri="{FF2B5EF4-FFF2-40B4-BE49-F238E27FC236}">
                <a16:creationId xmlns:a16="http://schemas.microsoft.com/office/drawing/2014/main" id="{195C8739-CBA8-4001-82D1-333639F02B13}"/>
              </a:ext>
            </a:extLst>
          </p:cNvPr>
          <p:cNvSpPr/>
          <p:nvPr/>
        </p:nvSpPr>
        <p:spPr>
          <a:xfrm rot="20682741">
            <a:off x="8174424" y="4735167"/>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sp>
        <p:nvSpPr>
          <p:cNvPr id="41" name="Google Shape;118;p4">
            <a:extLst>
              <a:ext uri="{FF2B5EF4-FFF2-40B4-BE49-F238E27FC236}">
                <a16:creationId xmlns:a16="http://schemas.microsoft.com/office/drawing/2014/main" id="{5AF86466-2715-4F62-B928-1988562F828C}"/>
              </a:ext>
            </a:extLst>
          </p:cNvPr>
          <p:cNvSpPr/>
          <p:nvPr/>
        </p:nvSpPr>
        <p:spPr>
          <a:xfrm rot="20682741">
            <a:off x="10921444" y="2255913"/>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pic>
        <p:nvPicPr>
          <p:cNvPr id="42" name="Tieng-tinh-tinh-www_nhacchuongvui_com">
            <a:hlinkClick r:id="" action="ppaction://media"/>
            <a:extLst>
              <a:ext uri="{FF2B5EF4-FFF2-40B4-BE49-F238E27FC236}">
                <a16:creationId xmlns:a16="http://schemas.microsoft.com/office/drawing/2014/main" id="{5EB5B00E-F168-4145-B9DA-3FB8BF481BD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40331" y="6316135"/>
            <a:ext cx="541867" cy="541867"/>
          </a:xfrm>
          <a:prstGeom prst="rect">
            <a:avLst/>
          </a:prstGeom>
        </p:spPr>
      </p:pic>
      <p:pic>
        <p:nvPicPr>
          <p:cNvPr id="44" name="Picture 2">
            <a:hlinkClick r:id="rId9" action="ppaction://hlinksldjump"/>
            <a:extLst>
              <a:ext uri="{FF2B5EF4-FFF2-40B4-BE49-F238E27FC236}">
                <a16:creationId xmlns:a16="http://schemas.microsoft.com/office/drawing/2014/main" id="{404202BF-F0EB-4868-B73F-116BD148C493}"/>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5144434" y="2614770"/>
            <a:ext cx="2121843" cy="2119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36381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900" decel="100000" fill="hold"/>
                                        <p:tgtEl>
                                          <p:spTgt spid="3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par>
                                <p:cTn id="15" presetID="14" presetClass="entr" presetSubtype="1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randombar(horizontal)">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21"/>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withEffect">
                                  <p:stCondLst>
                                    <p:cond delay="0"/>
                                  </p:stCondLst>
                                  <p:childTnLst>
                                    <p:cmd type="call" cmd="playFrom(0.0)">
                                      <p:cBhvr>
                                        <p:cTn id="25" dur="3448" fill="hold"/>
                                        <p:tgtEl>
                                          <p:spTgt spid="42"/>
                                        </p:tgtEl>
                                      </p:cBhvr>
                                    </p:cmd>
                                  </p:childTnLst>
                                </p:cTn>
                              </p:par>
                              <p:par>
                                <p:cTn id="26" presetID="42" presetClass="entr" presetSubtype="0"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1000"/>
                                        <p:tgtEl>
                                          <p:spTgt spid="44"/>
                                        </p:tgtEl>
                                      </p:cBhvr>
                                    </p:animEffect>
                                    <p:anim calcmode="lin" valueType="num">
                                      <p:cBhvr>
                                        <p:cTn id="29" dur="1000" fill="hold"/>
                                        <p:tgtEl>
                                          <p:spTgt spid="44"/>
                                        </p:tgtEl>
                                        <p:attrNameLst>
                                          <p:attrName>ppt_x</p:attrName>
                                        </p:attrNameLst>
                                      </p:cBhvr>
                                      <p:tavLst>
                                        <p:tav tm="0">
                                          <p:val>
                                            <p:strVal val="#ppt_x"/>
                                          </p:val>
                                        </p:tav>
                                        <p:tav tm="100000">
                                          <p:val>
                                            <p:strVal val="#ppt_x"/>
                                          </p:val>
                                        </p:tav>
                                      </p:tavLst>
                                    </p:anim>
                                    <p:anim calcmode="lin" valueType="num">
                                      <p:cBhvr>
                                        <p:cTn id="30"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1"/>
                  </p:tgtEl>
                </p:cond>
              </p:nextCondLst>
            </p:seq>
            <p:seq concurrent="1" nextAc="seek">
              <p:cTn id="31" restart="whenNotActive" fill="hold" evtFilter="cancelBubble" nodeType="interactiveSeq">
                <p:stCondLst>
                  <p:cond evt="onClick" delay="0">
                    <p:tgtEl>
                      <p:spTgt spid="12"/>
                    </p:tgtEl>
                  </p:cond>
                </p:stCondLst>
                <p:endSync evt="end" delay="0">
                  <p:rtn val="all"/>
                </p:endSync>
                <p:childTnLst>
                  <p:par>
                    <p:cTn id="32" fill="hold">
                      <p:stCondLst>
                        <p:cond delay="0"/>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fade">
                                      <p:cBhvr>
                                        <p:cTn id="36" dur="1000"/>
                                        <p:tgtEl>
                                          <p:spTgt spid="41"/>
                                        </p:tgtEl>
                                      </p:cBhvr>
                                    </p:animEffect>
                                    <p:anim calcmode="lin" valueType="num">
                                      <p:cBhvr>
                                        <p:cTn id="37" dur="1000" fill="hold"/>
                                        <p:tgtEl>
                                          <p:spTgt spid="41"/>
                                        </p:tgtEl>
                                        <p:attrNameLst>
                                          <p:attrName>ppt_x</p:attrName>
                                        </p:attrNameLst>
                                      </p:cBhvr>
                                      <p:tavLst>
                                        <p:tav tm="0">
                                          <p:val>
                                            <p:strVal val="#ppt_x"/>
                                          </p:val>
                                        </p:tav>
                                        <p:tav tm="100000">
                                          <p:val>
                                            <p:strVal val="#ppt_x"/>
                                          </p:val>
                                        </p:tav>
                                      </p:tavLst>
                                    </p:anim>
                                    <p:anim calcmode="lin" valueType="num">
                                      <p:cBhvr>
                                        <p:cTn id="38" dur="1000" fill="hold"/>
                                        <p:tgtEl>
                                          <p:spTgt spid="41"/>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34"/>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2"/>
                  </p:tgtEl>
                </p:cond>
              </p:nextCondLst>
            </p:seq>
            <p:seq concurrent="1" nextAc="seek">
              <p:cTn id="39" restart="whenNotActive" fill="hold" evtFilter="cancelBubble" nodeType="interactiveSeq">
                <p:stCondLst>
                  <p:cond evt="onClick" delay="0">
                    <p:tgtEl>
                      <p:spTgt spid="3"/>
                    </p:tgtEl>
                  </p:cond>
                </p:stCondLst>
                <p:endSync evt="end" delay="0">
                  <p:rtn val="all"/>
                </p:endSync>
                <p:childTnLst>
                  <p:par>
                    <p:cTn id="40" fill="hold">
                      <p:stCondLst>
                        <p:cond delay="0"/>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1000"/>
                                        <p:tgtEl>
                                          <p:spTgt spid="40"/>
                                        </p:tgtEl>
                                      </p:cBhvr>
                                    </p:animEffect>
                                    <p:anim calcmode="lin" valueType="num">
                                      <p:cBhvr>
                                        <p:cTn id="45" dur="1000" fill="hold"/>
                                        <p:tgtEl>
                                          <p:spTgt spid="40"/>
                                        </p:tgtEl>
                                        <p:attrNameLst>
                                          <p:attrName>ppt_x</p:attrName>
                                        </p:attrNameLst>
                                      </p:cBhvr>
                                      <p:tavLst>
                                        <p:tav tm="0">
                                          <p:val>
                                            <p:strVal val="#ppt_x"/>
                                          </p:val>
                                        </p:tav>
                                        <p:tav tm="100000">
                                          <p:val>
                                            <p:strVal val="#ppt_x"/>
                                          </p:val>
                                        </p:tav>
                                      </p:tavLst>
                                    </p:anim>
                                    <p:anim calcmode="lin" valueType="num">
                                      <p:cBhvr>
                                        <p:cTn id="46" dur="1000" fill="hold"/>
                                        <p:tgtEl>
                                          <p:spTgt spid="40"/>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42"/>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
                  </p:tgtEl>
                </p:cond>
              </p:nextCondLst>
            </p:seq>
            <p:audio>
              <p:cMediaNode vol="80000">
                <p:cTn id="47" fill="hold" display="0">
                  <p:stCondLst>
                    <p:cond delay="indefinite"/>
                  </p:stCondLst>
                  <p:endCondLst>
                    <p:cond evt="onStopAudio" delay="0">
                      <p:tgtEl>
                        <p:sldTgt/>
                      </p:tgtEl>
                    </p:cond>
                  </p:endCondLst>
                </p:cTn>
                <p:tgtEl>
                  <p:spTgt spid="42"/>
                </p:tgtEl>
              </p:cMediaNode>
            </p:audio>
          </p:childTnLst>
        </p:cTn>
      </p:par>
    </p:tnLst>
    <p:bldLst>
      <p:bldP spid="40"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AC4DE9EA-3F45-481F-B450-248B5D15F9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75" y="3590925"/>
            <a:ext cx="3390900" cy="3390900"/>
          </a:xfrm>
          <a:prstGeom prst="rect">
            <a:avLst/>
          </a:prstGeom>
        </p:spPr>
      </p:pic>
      <p:pic>
        <p:nvPicPr>
          <p:cNvPr id="6" name="图片 2">
            <a:extLst>
              <a:ext uri="{FF2B5EF4-FFF2-40B4-BE49-F238E27FC236}">
                <a16:creationId xmlns:a16="http://schemas.microsoft.com/office/drawing/2014/main" id="{180D35D6-E676-4718-8A70-63B938AE16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3159" y="3165987"/>
            <a:ext cx="1912160" cy="3692013"/>
          </a:xfrm>
          <a:prstGeom prst="rect">
            <a:avLst/>
          </a:prstGeom>
        </p:spPr>
      </p:pic>
      <p:pic>
        <p:nvPicPr>
          <p:cNvPr id="7" name="Picture 6">
            <a:extLst>
              <a:ext uri="{FF2B5EF4-FFF2-40B4-BE49-F238E27FC236}">
                <a16:creationId xmlns:a16="http://schemas.microsoft.com/office/drawing/2014/main" id="{F385842D-9681-4F35-947C-DEA88BA8C59C}"/>
              </a:ext>
            </a:extLst>
          </p:cNvPr>
          <p:cNvPicPr>
            <a:picLocks noChangeAspect="1"/>
          </p:cNvPicPr>
          <p:nvPr/>
        </p:nvPicPr>
        <p:blipFill>
          <a:blip r:embed="rId4"/>
          <a:stretch>
            <a:fillRect/>
          </a:stretch>
        </p:blipFill>
        <p:spPr>
          <a:xfrm>
            <a:off x="1084201" y="2066794"/>
            <a:ext cx="12003447" cy="19908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par>
                          <p:cTn id="11" fill="hold">
                            <p:stCondLst>
                              <p:cond delay="1000"/>
                            </p:stCondLst>
                            <p:childTnLst>
                              <p:par>
                                <p:cTn id="12" presetID="26" presetClass="exit" presetSubtype="0" fill="hold" nodeType="afterEffect">
                                  <p:stCondLst>
                                    <p:cond delay="0"/>
                                  </p:stCondLst>
                                  <p:childTnLst>
                                    <p:animEffect transition="out" filter="wipe(down)">
                                      <p:cBhvr>
                                        <p:cTn id="13" dur="180" accel="50000">
                                          <p:stCondLst>
                                            <p:cond delay="1820"/>
                                          </p:stCondLst>
                                        </p:cTn>
                                        <p:tgtEl>
                                          <p:spTgt spid="6"/>
                                        </p:tgtEl>
                                      </p:cBhvr>
                                    </p:animEffect>
                                    <p:anim calcmode="lin" valueType="num">
                                      <p:cBhvr>
                                        <p:cTn id="14" dur="1822" tmFilter="0,0; 0.14,0.31; 0.43,0.73; 0.71,0.91; 1.0,1.0">
                                          <p:stCondLst>
                                            <p:cond delay="0"/>
                                          </p:stCondLst>
                                        </p:cTn>
                                        <p:tgtEl>
                                          <p:spTgt spid="6"/>
                                        </p:tgtEl>
                                        <p:attrNameLst>
                                          <p:attrName>ppt_x</p:attrName>
                                        </p:attrNameLst>
                                      </p:cBhvr>
                                      <p:tavLst>
                                        <p:tav tm="0">
                                          <p:val>
                                            <p:strVal val="ppt_x"/>
                                          </p:val>
                                        </p:tav>
                                        <p:tav tm="100000">
                                          <p:val>
                                            <p:strVal val="#ppt_x+0.25"/>
                                          </p:val>
                                        </p:tav>
                                      </p:tavLst>
                                    </p:anim>
                                    <p:anim calcmode="lin" valueType="num">
                                      <p:cBhvr>
                                        <p:cTn id="15" dur="178">
                                          <p:stCondLst>
                                            <p:cond delay="1822"/>
                                          </p:stCondLst>
                                        </p:cTn>
                                        <p:tgtEl>
                                          <p:spTgt spid="6"/>
                                        </p:tgtEl>
                                        <p:attrNameLst>
                                          <p:attrName>ppt_x</p:attrName>
                                        </p:attrNameLst>
                                      </p:cBhvr>
                                      <p:tavLst>
                                        <p:tav tm="0">
                                          <p:val>
                                            <p:strVal val="ppt_x"/>
                                          </p:val>
                                        </p:tav>
                                        <p:tav tm="100000">
                                          <p:val>
                                            <p:strVal val="ppt_x"/>
                                          </p:val>
                                        </p:tav>
                                      </p:tavLst>
                                    </p:anim>
                                    <p:anim calcmode="lin" valueType="num">
                                      <p:cBhvr>
                                        <p:cTn id="16" dur="664" tmFilter="0.0,0.0;0.25,0.07;0.50,0.2;0.75,0.467;1.0,1.0">
                                          <p:stCondLst>
                                            <p:cond delay="0"/>
                                          </p:stCondLst>
                                        </p:cTn>
                                        <p:tgtEl>
                                          <p:spTgt spid="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0" dur="180" accel="50000">
                                          <p:stCondLst>
                                            <p:cond delay="1820"/>
                                          </p:stCondLst>
                                        </p:cTn>
                                        <p:tgtEl>
                                          <p:spTgt spid="6"/>
                                        </p:tgtEl>
                                        <p:attrNameLst>
                                          <p:attrName>ppt_y</p:attrName>
                                        </p:attrNameLst>
                                      </p:cBhvr>
                                      <p:tavLst>
                                        <p:tav tm="0">
                                          <p:val>
                                            <p:strVal val="ppt_y"/>
                                          </p:val>
                                        </p:tav>
                                        <p:tav tm="100000">
                                          <p:val>
                                            <p:strVal val="ppt_y+ppt_h"/>
                                          </p:val>
                                        </p:tav>
                                      </p:tavLst>
                                    </p:anim>
                                    <p:animScale>
                                      <p:cBhvr>
                                        <p:cTn id="21" dur="26">
                                          <p:stCondLst>
                                            <p:cond delay="620"/>
                                          </p:stCondLst>
                                        </p:cTn>
                                        <p:tgtEl>
                                          <p:spTgt spid="6"/>
                                        </p:tgtEl>
                                      </p:cBhvr>
                                      <p:to x="100000" y="60000"/>
                                    </p:animScale>
                                    <p:animScale>
                                      <p:cBhvr>
                                        <p:cTn id="22" dur="166" decel="50000">
                                          <p:stCondLst>
                                            <p:cond delay="646"/>
                                          </p:stCondLst>
                                        </p:cTn>
                                        <p:tgtEl>
                                          <p:spTgt spid="6"/>
                                        </p:tgtEl>
                                      </p:cBhvr>
                                      <p:to x="100000" y="100000"/>
                                    </p:animScale>
                                    <p:animScale>
                                      <p:cBhvr>
                                        <p:cTn id="23" dur="26">
                                          <p:stCondLst>
                                            <p:cond delay="1312"/>
                                          </p:stCondLst>
                                        </p:cTn>
                                        <p:tgtEl>
                                          <p:spTgt spid="6"/>
                                        </p:tgtEl>
                                      </p:cBhvr>
                                      <p:to x="100000" y="80000"/>
                                    </p:animScale>
                                    <p:animScale>
                                      <p:cBhvr>
                                        <p:cTn id="24" dur="166" decel="50000">
                                          <p:stCondLst>
                                            <p:cond delay="1338"/>
                                          </p:stCondLst>
                                        </p:cTn>
                                        <p:tgtEl>
                                          <p:spTgt spid="6"/>
                                        </p:tgtEl>
                                      </p:cBhvr>
                                      <p:to x="100000" y="100000"/>
                                    </p:animScale>
                                    <p:animScale>
                                      <p:cBhvr>
                                        <p:cTn id="25" dur="26">
                                          <p:stCondLst>
                                            <p:cond delay="1642"/>
                                          </p:stCondLst>
                                        </p:cTn>
                                        <p:tgtEl>
                                          <p:spTgt spid="6"/>
                                        </p:tgtEl>
                                      </p:cBhvr>
                                      <p:to x="100000" y="90000"/>
                                    </p:animScale>
                                    <p:animScale>
                                      <p:cBhvr>
                                        <p:cTn id="26" dur="166" decel="50000">
                                          <p:stCondLst>
                                            <p:cond delay="1668"/>
                                          </p:stCondLst>
                                        </p:cTn>
                                        <p:tgtEl>
                                          <p:spTgt spid="6"/>
                                        </p:tgtEl>
                                      </p:cBhvr>
                                      <p:to x="100000" y="100000"/>
                                    </p:animScale>
                                    <p:animScale>
                                      <p:cBhvr>
                                        <p:cTn id="27" dur="26">
                                          <p:stCondLst>
                                            <p:cond delay="1808"/>
                                          </p:stCondLst>
                                        </p:cTn>
                                        <p:tgtEl>
                                          <p:spTgt spid="6"/>
                                        </p:tgtEl>
                                      </p:cBhvr>
                                      <p:to x="100000" y="95000"/>
                                    </p:animScale>
                                    <p:animScale>
                                      <p:cBhvr>
                                        <p:cTn id="28" dur="166" decel="50000">
                                          <p:stCondLst>
                                            <p:cond delay="1834"/>
                                          </p:stCondLst>
                                        </p:cTn>
                                        <p:tgtEl>
                                          <p:spTgt spid="6"/>
                                        </p:tgtEl>
                                      </p:cBhvr>
                                      <p:to x="100000" y="100000"/>
                                    </p:animScale>
                                    <p:set>
                                      <p:cBhvr>
                                        <p:cTn id="29" dur="1" fill="hold">
                                          <p:stCondLst>
                                            <p:cond delay="1999"/>
                                          </p:stCondLst>
                                        </p:cTn>
                                        <p:tgtEl>
                                          <p:spTgt spid="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755" y="-67945"/>
            <a:ext cx="2997200" cy="4258945"/>
          </a:xfrm>
          <a:prstGeom prst="rect">
            <a:avLst/>
          </a:prstGeom>
        </p:spPr>
      </p:pic>
      <p:pic>
        <p:nvPicPr>
          <p:cNvPr id="17" name="图片 16"/>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9081770" y="-249555"/>
            <a:ext cx="2512695" cy="2444115"/>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93846732-B097-4965-81E0-8B4C8C1F3C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75" y="3590925"/>
            <a:ext cx="3390900" cy="3390900"/>
          </a:xfrm>
          <a:prstGeom prst="rect">
            <a:avLst/>
          </a:prstGeom>
        </p:spPr>
      </p:pic>
      <p:pic>
        <p:nvPicPr>
          <p:cNvPr id="22" name="Picture 21">
            <a:extLst>
              <a:ext uri="{FF2B5EF4-FFF2-40B4-BE49-F238E27FC236}">
                <a16:creationId xmlns:a16="http://schemas.microsoft.com/office/drawing/2014/main" id="{D9EAF80B-144A-429C-94FF-8725D3C8AB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53126" y="4008622"/>
            <a:ext cx="3638874" cy="2729156"/>
          </a:xfrm>
          <a:prstGeom prst="rect">
            <a:avLst/>
          </a:prstGeom>
        </p:spPr>
      </p:pic>
      <p:pic>
        <p:nvPicPr>
          <p:cNvPr id="23" name="Picture 22">
            <a:extLst>
              <a:ext uri="{FF2B5EF4-FFF2-40B4-BE49-F238E27FC236}">
                <a16:creationId xmlns:a16="http://schemas.microsoft.com/office/drawing/2014/main" id="{999DBB96-F0E9-411C-8407-D9F2B46DE9CC}"/>
              </a:ext>
            </a:extLst>
          </p:cNvPr>
          <p:cNvPicPr>
            <a:picLocks noChangeAspect="1"/>
          </p:cNvPicPr>
          <p:nvPr/>
        </p:nvPicPr>
        <p:blipFill>
          <a:blip r:embed="rId7"/>
          <a:stretch>
            <a:fillRect/>
          </a:stretch>
        </p:blipFill>
        <p:spPr>
          <a:xfrm>
            <a:off x="4901228" y="1558119"/>
            <a:ext cx="1908213" cy="999831"/>
          </a:xfrm>
          <a:prstGeom prst="rect">
            <a:avLst/>
          </a:prstGeom>
        </p:spPr>
      </p:pic>
      <p:pic>
        <p:nvPicPr>
          <p:cNvPr id="25" name="Picture 24">
            <a:extLst>
              <a:ext uri="{FF2B5EF4-FFF2-40B4-BE49-F238E27FC236}">
                <a16:creationId xmlns:a16="http://schemas.microsoft.com/office/drawing/2014/main" id="{C77DFA52-0A75-4540-82A9-1E33F623B3AF}"/>
              </a:ext>
            </a:extLst>
          </p:cNvPr>
          <p:cNvPicPr>
            <a:picLocks noChangeAspect="1"/>
          </p:cNvPicPr>
          <p:nvPr/>
        </p:nvPicPr>
        <p:blipFill>
          <a:blip r:embed="rId8"/>
          <a:stretch>
            <a:fillRect/>
          </a:stretch>
        </p:blipFill>
        <p:spPr>
          <a:xfrm>
            <a:off x="2009775" y="2365111"/>
            <a:ext cx="7427687" cy="3119402"/>
          </a:xfrm>
          <a:prstGeom prst="rect">
            <a:avLst/>
          </a:prstGeom>
        </p:spPr>
      </p:pic>
      <p:pic>
        <p:nvPicPr>
          <p:cNvPr id="8" name="Picture 7">
            <a:extLst>
              <a:ext uri="{FF2B5EF4-FFF2-40B4-BE49-F238E27FC236}">
                <a16:creationId xmlns:a16="http://schemas.microsoft.com/office/drawing/2014/main" id="{F6CBDB4F-3504-491F-B1B9-DB587A00E657}"/>
              </a:ext>
            </a:extLst>
          </p:cNvPr>
          <p:cNvPicPr>
            <a:picLocks noChangeAspect="1"/>
          </p:cNvPicPr>
          <p:nvPr/>
        </p:nvPicPr>
        <p:blipFill>
          <a:blip r:embed="rId9"/>
          <a:stretch>
            <a:fillRect/>
          </a:stretch>
        </p:blipFill>
        <p:spPr>
          <a:xfrm>
            <a:off x="4858011" y="4957149"/>
            <a:ext cx="2761727" cy="9632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ppt_w</p:attrName>
                                        </p:attrNameLst>
                                      </p:cBhvr>
                                      <p:tavLst>
                                        <p:tav tm="0">
                                          <p:val>
                                            <p:strVal val="#ppt_w*0.70"/>
                                          </p:val>
                                        </p:tav>
                                        <p:tav tm="100000">
                                          <p:val>
                                            <p:strVal val="#ppt_w"/>
                                          </p:val>
                                        </p:tav>
                                      </p:tavLst>
                                    </p:anim>
                                    <p:anim calcmode="lin" valueType="num">
                                      <p:cBhvr>
                                        <p:cTn id="13" dur="1000" fill="hold"/>
                                        <p:tgtEl>
                                          <p:spTgt spid="17"/>
                                        </p:tgtEl>
                                        <p:attrNameLst>
                                          <p:attrName>ppt_h</p:attrName>
                                        </p:attrNameLst>
                                      </p:cBhvr>
                                      <p:tavLst>
                                        <p:tav tm="0">
                                          <p:val>
                                            <p:strVal val="#ppt_h"/>
                                          </p:val>
                                        </p:tav>
                                        <p:tav tm="100000">
                                          <p:val>
                                            <p:strVal val="#ppt_h"/>
                                          </p:val>
                                        </p:tav>
                                      </p:tavLst>
                                    </p:anim>
                                    <p:animEffect transition="in" filter="fade">
                                      <p:cBhvr>
                                        <p:cTn id="14" dur="10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500" fill="hold"/>
                                        <p:tgtEl>
                                          <p:spTgt spid="25"/>
                                        </p:tgtEl>
                                        <p:attrNameLst>
                                          <p:attrName>ppt_w</p:attrName>
                                        </p:attrNameLst>
                                      </p:cBhvr>
                                      <p:tavLst>
                                        <p:tav tm="0">
                                          <p:val>
                                            <p:fltVal val="0"/>
                                          </p:val>
                                        </p:tav>
                                        <p:tav tm="100000">
                                          <p:val>
                                            <p:strVal val="#ppt_w"/>
                                          </p:val>
                                        </p:tav>
                                      </p:tavLst>
                                    </p:anim>
                                    <p:anim calcmode="lin" valueType="num">
                                      <p:cBhvr>
                                        <p:cTn id="30" dur="500" fill="hold"/>
                                        <p:tgtEl>
                                          <p:spTgt spid="25"/>
                                        </p:tgtEl>
                                        <p:attrNameLst>
                                          <p:attrName>ppt_h</p:attrName>
                                        </p:attrNameLst>
                                      </p:cBhvr>
                                      <p:tavLst>
                                        <p:tav tm="0">
                                          <p:val>
                                            <p:fltVal val="0"/>
                                          </p:val>
                                        </p:tav>
                                        <p:tav tm="100000">
                                          <p:val>
                                            <p:strVal val="#ppt_h"/>
                                          </p:val>
                                        </p:tav>
                                      </p:tavLst>
                                    </p:anim>
                                    <p:animEffect transition="in" filter="fade">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餐桌, 室内, 事情&#10;&#10;已生成高可信度的说明"/>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198245" y="1908810"/>
            <a:ext cx="3251835" cy="3484880"/>
          </a:xfrm>
          <a:prstGeom prst="rect">
            <a:avLst/>
          </a:prstGeom>
        </p:spPr>
      </p:pic>
      <p:pic>
        <p:nvPicPr>
          <p:cNvPr id="9" name="Picture 8">
            <a:extLst>
              <a:ext uri="{FF2B5EF4-FFF2-40B4-BE49-F238E27FC236}">
                <a16:creationId xmlns:a16="http://schemas.microsoft.com/office/drawing/2014/main" id="{0E19BFD8-C435-4235-A103-0B2122FE32EB}"/>
              </a:ext>
            </a:extLst>
          </p:cNvPr>
          <p:cNvPicPr>
            <a:picLocks noChangeAspect="1"/>
          </p:cNvPicPr>
          <p:nvPr/>
        </p:nvPicPr>
        <p:blipFill>
          <a:blip r:embed="rId3"/>
          <a:stretch>
            <a:fillRect/>
          </a:stretch>
        </p:blipFill>
        <p:spPr>
          <a:xfrm>
            <a:off x="4758243" y="1130601"/>
            <a:ext cx="4980864" cy="963251"/>
          </a:xfrm>
          <a:prstGeom prst="rect">
            <a:avLst/>
          </a:prstGeom>
        </p:spPr>
      </p:pic>
      <p:sp>
        <p:nvSpPr>
          <p:cNvPr id="10" name="TextBox 9">
            <a:extLst>
              <a:ext uri="{FF2B5EF4-FFF2-40B4-BE49-F238E27FC236}">
                <a16:creationId xmlns:a16="http://schemas.microsoft.com/office/drawing/2014/main" id="{CCE2279B-BC31-4CEC-A0B7-1104BE4B7618}"/>
              </a:ext>
            </a:extLst>
          </p:cNvPr>
          <p:cNvSpPr txBox="1"/>
          <p:nvPr/>
        </p:nvSpPr>
        <p:spPr>
          <a:xfrm>
            <a:off x="3766820" y="2145545"/>
            <a:ext cx="7284720" cy="954107"/>
          </a:xfrm>
          <a:prstGeom prst="rect">
            <a:avLst/>
          </a:prstGeom>
          <a:noFill/>
        </p:spPr>
        <p:txBody>
          <a:bodyPr wrap="square" rtlCol="0">
            <a:spAutoFit/>
          </a:bodyPr>
          <a:lstStyle/>
          <a:p>
            <a:pPr marL="457200" indent="-457200" algn="just">
              <a:buFont typeface="Arial" panose="020B0604020202020204" pitchFamily="34" charset="0"/>
              <a:buChar char="•"/>
            </a:pPr>
            <a:r>
              <a:rPr lang="vi-VN" sz="2800" b="1" dirty="0">
                <a:solidFill>
                  <a:srgbClr val="002060"/>
                </a:solidFill>
                <a:cs typeface="Arial" panose="020B0604020202020204" pitchFamily="34" charset="0"/>
              </a:rPr>
              <a:t>Mô tả được mối quan hệ đơn giản giữa đài truyền hình và máy thu hình.</a:t>
            </a:r>
            <a:endParaRPr lang="en-US" sz="2800" b="1" dirty="0">
              <a:solidFill>
                <a:srgbClr val="002060"/>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D0C6A804-6D21-42F4-8A3C-3FBB45711D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3126" y="4256272"/>
            <a:ext cx="3638874" cy="27291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barn(inVertical)">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222375" y="686435"/>
            <a:ext cx="2527300" cy="1290955"/>
            <a:chOff x="812" y="-16"/>
            <a:chExt cx="3980" cy="2033"/>
          </a:xfrm>
        </p:grpSpPr>
        <p:sp>
          <p:nvSpPr>
            <p:cNvPr id="286" name="五边形 286"/>
            <p:cNvSpPr/>
            <p:nvPr/>
          </p:nvSpPr>
          <p:spPr>
            <a:xfrm rot="5400000">
              <a:off x="1711" y="-915"/>
              <a:ext cx="981" cy="2779"/>
            </a:xfrm>
            <a:prstGeom prst="homePlate">
              <a:avLst>
                <a:gd name="adj" fmla="val 25269"/>
              </a:avLst>
            </a:prstGeom>
            <a:solidFill>
              <a:srgbClr val="E8C0A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文本框 23"/>
            <p:cNvSpPr txBox="1"/>
            <p:nvPr/>
          </p:nvSpPr>
          <p:spPr>
            <a:xfrm>
              <a:off x="812" y="965"/>
              <a:ext cx="3980" cy="8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D18451"/>
                </a:solidFill>
                <a:effectLst/>
                <a:uLnTx/>
                <a:uFillTx/>
                <a:latin typeface="inpin heiti" charset="-122"/>
                <a:ea typeface="inpin heiti" charset="-122"/>
                <a:cs typeface="+mn-cs"/>
                <a:sym typeface="+mn-ea"/>
              </a:endParaRPr>
            </a:p>
          </p:txBody>
        </p:sp>
        <p:cxnSp>
          <p:nvCxnSpPr>
            <p:cNvPr id="25" name="直接连接符 24"/>
            <p:cNvCxnSpPr/>
            <p:nvPr/>
          </p:nvCxnSpPr>
          <p:spPr>
            <a:xfrm>
              <a:off x="889" y="2017"/>
              <a:ext cx="2625" cy="0"/>
            </a:xfrm>
            <a:prstGeom prst="line">
              <a:avLst/>
            </a:prstGeom>
            <a:ln>
              <a:solidFill>
                <a:srgbClr val="D18451"/>
              </a:solidFill>
              <a:prstDash val="sysDash"/>
            </a:ln>
          </p:spPr>
          <p:style>
            <a:lnRef idx="1">
              <a:schemeClr val="accent1"/>
            </a:lnRef>
            <a:fillRef idx="0">
              <a:schemeClr val="accent1"/>
            </a:fillRef>
            <a:effectRef idx="0">
              <a:schemeClr val="accent1"/>
            </a:effectRef>
            <a:fontRef idx="minor">
              <a:schemeClr val="tx1"/>
            </a:fontRef>
          </p:style>
        </p:cxnSp>
      </p:grpSp>
      <p:pic>
        <p:nvPicPr>
          <p:cNvPr id="2" name="图片 1"/>
          <p:cNvPicPr>
            <a:picLocks noChangeAspect="1"/>
          </p:cNvPicPr>
          <p:nvPr/>
        </p:nvPicPr>
        <p:blipFill rotWithShape="1">
          <a:blip r:embed="rId2" cstate="screen">
            <a:extLst>
              <a:ext uri="{28A0092B-C50C-407E-A947-70E740481C1C}">
                <a14:useLocalDpi xmlns:a14="http://schemas.microsoft.com/office/drawing/2010/main"/>
              </a:ext>
            </a:extLst>
          </a:blip>
          <a:srcRect/>
          <a:stretch>
            <a:fillRect/>
          </a:stretch>
        </p:blipFill>
        <p:spPr>
          <a:xfrm>
            <a:off x="1004570" y="-115570"/>
            <a:ext cx="1799590" cy="1750695"/>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64210" y="1783715"/>
            <a:ext cx="3916045" cy="4217035"/>
          </a:xfrm>
          <a:prstGeom prst="rect">
            <a:avLst/>
          </a:prstGeom>
        </p:spPr>
      </p:pic>
      <p:pic>
        <p:nvPicPr>
          <p:cNvPr id="15" name="图片 14" descr="3fd2276eb8d1af7114ff715b7cb13b8d"/>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200000">
            <a:off x="8940165" y="2326640"/>
            <a:ext cx="2290445" cy="1407795"/>
          </a:xfrm>
          <a:prstGeom prst="rect">
            <a:avLst/>
          </a:prstGeom>
        </p:spPr>
      </p:pic>
      <p:pic>
        <p:nvPicPr>
          <p:cNvPr id="4" name="Picture 3">
            <a:extLst>
              <a:ext uri="{FF2B5EF4-FFF2-40B4-BE49-F238E27FC236}">
                <a16:creationId xmlns:a16="http://schemas.microsoft.com/office/drawing/2014/main" id="{34A9FD36-567D-4B2B-8277-01D0FC205B84}"/>
              </a:ext>
            </a:extLst>
          </p:cNvPr>
          <p:cNvPicPr>
            <a:picLocks noChangeAspect="1"/>
          </p:cNvPicPr>
          <p:nvPr/>
        </p:nvPicPr>
        <p:blipFill>
          <a:blip r:embed="rId5"/>
          <a:stretch>
            <a:fillRect/>
          </a:stretch>
        </p:blipFill>
        <p:spPr>
          <a:xfrm>
            <a:off x="3459592" y="2409378"/>
            <a:ext cx="6206266" cy="1505843"/>
          </a:xfrm>
          <a:prstGeom prst="rect">
            <a:avLst/>
          </a:prstGeom>
        </p:spPr>
      </p:pic>
    </p:spTree>
    <p:extLst>
      <p:ext uri="{BB962C8B-B14F-4D97-AF65-F5344CB8AC3E}">
        <p14:creationId xmlns:p14="http://schemas.microsoft.com/office/powerpoint/2010/main" val="429481707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Google Shape;973;p10">
            <a:extLst>
              <a:ext uri="{FF2B5EF4-FFF2-40B4-BE49-F238E27FC236}">
                <a16:creationId xmlns:a16="http://schemas.microsoft.com/office/drawing/2014/main" id="{A456E114-0C5C-419B-A199-656A1345A5C0}"/>
              </a:ext>
            </a:extLst>
          </p:cNvPr>
          <p:cNvSpPr/>
          <p:nvPr/>
        </p:nvSpPr>
        <p:spPr>
          <a:xfrm>
            <a:off x="2352033" y="133350"/>
            <a:ext cx="7477767" cy="612889"/>
          </a:xfrm>
          <a:prstGeom prst="roundRect">
            <a:avLst>
              <a:gd name="adj" fmla="val 16667"/>
            </a:avLst>
          </a:prstGeom>
          <a:solidFill>
            <a:srgbClr val="92D050"/>
          </a:solidFill>
          <a:ln w="127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r>
              <a:rPr lang="vi-VN" sz="3000" b="1" dirty="0">
                <a:solidFill>
                  <a:srgbClr val="244061"/>
                </a:solidFill>
                <a:latin typeface="Calibri"/>
                <a:ea typeface="Calibri"/>
                <a:cs typeface="Calibri"/>
                <a:sym typeface="Calibri"/>
              </a:rPr>
              <a:t>Em hãy quan sát Hình 2 và cho biết:</a:t>
            </a:r>
            <a:endParaRPr sz="3000" b="1" dirty="0">
              <a:solidFill>
                <a:srgbClr val="244061"/>
              </a:solidFill>
              <a:latin typeface="Calibri"/>
              <a:ea typeface="Calibri"/>
              <a:cs typeface="Calibri"/>
              <a:sym typeface="Calibri"/>
            </a:endParaRPr>
          </a:p>
        </p:txBody>
      </p:sp>
      <p:sp>
        <p:nvSpPr>
          <p:cNvPr id="20" name="TextBox 19">
            <a:extLst>
              <a:ext uri="{FF2B5EF4-FFF2-40B4-BE49-F238E27FC236}">
                <a16:creationId xmlns:a16="http://schemas.microsoft.com/office/drawing/2014/main" id="{B6BC890B-17C0-412B-8F4D-F48012601A49}"/>
              </a:ext>
            </a:extLst>
          </p:cNvPr>
          <p:cNvSpPr txBox="1"/>
          <p:nvPr/>
        </p:nvSpPr>
        <p:spPr>
          <a:xfrm>
            <a:off x="933449" y="962025"/>
            <a:ext cx="10658475" cy="1384995"/>
          </a:xfrm>
          <a:prstGeom prst="rect">
            <a:avLst/>
          </a:prstGeom>
          <a:noFill/>
        </p:spPr>
        <p:txBody>
          <a:bodyPr wrap="square" rtlCol="0">
            <a:spAutoFit/>
          </a:bodyPr>
          <a:lstStyle/>
          <a:p>
            <a:pPr marL="285750" indent="-285750" algn="just">
              <a:buFont typeface="Arial" panose="020B0604020202020204" pitchFamily="34" charset="0"/>
              <a:buChar char="•"/>
            </a:pPr>
            <a:r>
              <a:rPr lang="vi-VN" sz="2800" b="1" i="0" dirty="0">
                <a:solidFill>
                  <a:srgbClr val="002060"/>
                </a:solidFill>
                <a:effectLst/>
                <a:latin typeface="Calibri" panose="020F0502020204030204" pitchFamily="34" charset="0"/>
                <a:cs typeface="Calibri" panose="020F0502020204030204" pitchFamily="34" charset="0"/>
              </a:rPr>
              <a:t>Các chương trình truyền hình được sản xuất ở đâu?</a:t>
            </a:r>
          </a:p>
          <a:p>
            <a:pPr marL="285750" indent="-285750" algn="just">
              <a:buFont typeface="Arial" panose="020B0604020202020204" pitchFamily="34" charset="0"/>
              <a:buChar char="•"/>
            </a:pPr>
            <a:r>
              <a:rPr lang="vi-VN" sz="2800" b="1" i="0" dirty="0">
                <a:solidFill>
                  <a:srgbClr val="002060"/>
                </a:solidFill>
                <a:effectLst/>
                <a:latin typeface="Calibri" panose="020F0502020204030204" pitchFamily="34" charset="0"/>
                <a:cs typeface="Calibri" panose="020F0502020204030204" pitchFamily="34" charset="0"/>
              </a:rPr>
              <a:t>Máy thu hình thu nhận các chuơng trình từ đài truyền hình bằng cách nào?</a:t>
            </a:r>
          </a:p>
        </p:txBody>
      </p:sp>
      <p:pic>
        <p:nvPicPr>
          <p:cNvPr id="23" name="Picture 22">
            <a:extLst>
              <a:ext uri="{FF2B5EF4-FFF2-40B4-BE49-F238E27FC236}">
                <a16:creationId xmlns:a16="http://schemas.microsoft.com/office/drawing/2014/main" id="{58415737-B7AB-4871-BFA9-98FB0E8F0DA1}"/>
              </a:ext>
            </a:extLst>
          </p:cNvPr>
          <p:cNvPicPr>
            <a:picLocks noChangeAspect="1"/>
          </p:cNvPicPr>
          <p:nvPr/>
        </p:nvPicPr>
        <p:blipFill>
          <a:blip r:embed="rId2"/>
          <a:stretch>
            <a:fillRect/>
          </a:stretch>
        </p:blipFill>
        <p:spPr>
          <a:xfrm>
            <a:off x="3181349" y="2095328"/>
            <a:ext cx="5648325" cy="3867322"/>
          </a:xfrm>
          <a:prstGeom prst="rect">
            <a:avLst/>
          </a:prstGeom>
        </p:spPr>
      </p:pic>
      <p:grpSp>
        <p:nvGrpSpPr>
          <p:cNvPr id="33" name="Group 32">
            <a:extLst>
              <a:ext uri="{FF2B5EF4-FFF2-40B4-BE49-F238E27FC236}">
                <a16:creationId xmlns:a16="http://schemas.microsoft.com/office/drawing/2014/main" id="{10317CF0-B645-413F-A708-1C6339C8C542}"/>
              </a:ext>
            </a:extLst>
          </p:cNvPr>
          <p:cNvGrpSpPr/>
          <p:nvPr/>
        </p:nvGrpSpPr>
        <p:grpSpPr>
          <a:xfrm>
            <a:off x="8606861" y="3973899"/>
            <a:ext cx="3479800" cy="2762309"/>
            <a:chOff x="6494964" y="813760"/>
            <a:chExt cx="3869962" cy="3203266"/>
          </a:xfrm>
        </p:grpSpPr>
        <p:pic>
          <p:nvPicPr>
            <p:cNvPr id="34" name="图片 2" descr="2">
              <a:extLst>
                <a:ext uri="{FF2B5EF4-FFF2-40B4-BE49-F238E27FC236}">
                  <a16:creationId xmlns:a16="http://schemas.microsoft.com/office/drawing/2014/main" id="{4C21E128-5D4B-4381-815B-56E02DA7D10C}"/>
                </a:ext>
              </a:extLst>
            </p:cNvPr>
            <p:cNvPicPr>
              <a:picLocks noChangeAspect="1"/>
            </p:cNvPicPr>
            <p:nvPr/>
          </p:nvPicPr>
          <p:blipFill>
            <a:blip r:embed="rId3"/>
            <a:stretch>
              <a:fillRect/>
            </a:stretch>
          </p:blipFill>
          <p:spPr>
            <a:xfrm>
              <a:off x="7081744" y="813760"/>
              <a:ext cx="2450882" cy="2077555"/>
            </a:xfrm>
            <a:prstGeom prst="rect">
              <a:avLst/>
            </a:prstGeom>
          </p:spPr>
        </p:pic>
        <p:sp>
          <p:nvSpPr>
            <p:cNvPr id="35" name="Rounded Rectangle 20">
              <a:extLst>
                <a:ext uri="{FF2B5EF4-FFF2-40B4-BE49-F238E27FC236}">
                  <a16:creationId xmlns:a16="http://schemas.microsoft.com/office/drawing/2014/main" id="{4939BEC4-0D79-4E42-A35E-7D0BD2EF2310}"/>
                </a:ext>
              </a:extLst>
            </p:cNvPr>
            <p:cNvSpPr/>
            <p:nvPr/>
          </p:nvSpPr>
          <p:spPr>
            <a:xfrm>
              <a:off x="6494964" y="2510019"/>
              <a:ext cx="3869962" cy="1507007"/>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n-US" sz="4400" b="1" dirty="0" err="1">
                  <a:solidFill>
                    <a:srgbClr val="C00000"/>
                  </a:solidFill>
                </a:rPr>
                <a:t>Thảo</a:t>
              </a:r>
              <a:r>
                <a:rPr lang="en-US" sz="4400" b="1" dirty="0">
                  <a:solidFill>
                    <a:srgbClr val="C00000"/>
                  </a:solidFill>
                </a:rPr>
                <a:t> </a:t>
              </a:r>
              <a:r>
                <a:rPr lang="en-US" sz="4400" b="1" dirty="0" err="1">
                  <a:solidFill>
                    <a:srgbClr val="C00000"/>
                  </a:solidFill>
                </a:rPr>
                <a:t>luận</a:t>
              </a:r>
              <a:r>
                <a:rPr lang="en-US" sz="4400" b="1" dirty="0">
                  <a:solidFill>
                    <a:srgbClr val="C00000"/>
                  </a:solidFill>
                </a:rPr>
                <a:t> </a:t>
              </a:r>
              <a:r>
                <a:rPr lang="en-US" sz="4400" b="1" dirty="0" err="1">
                  <a:solidFill>
                    <a:srgbClr val="C00000"/>
                  </a:solidFill>
                </a:rPr>
                <a:t>nhóm</a:t>
              </a:r>
              <a:r>
                <a:rPr lang="en-US" sz="4400" b="1" dirty="0">
                  <a:solidFill>
                    <a:srgbClr val="C00000"/>
                  </a:solidFill>
                </a:rPr>
                <a:t> </a:t>
              </a:r>
              <a:r>
                <a:rPr lang="en-US" sz="4400" b="1" dirty="0" err="1">
                  <a:solidFill>
                    <a:srgbClr val="C00000"/>
                  </a:solidFill>
                </a:rPr>
                <a:t>đôi</a:t>
              </a:r>
              <a:endParaRPr lang="en-US" sz="4400" b="1" dirty="0">
                <a:solidFill>
                  <a:srgbClr val="C00000"/>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50"/>
                                        <p:tgtEl>
                                          <p:spTgt spid="24"/>
                                        </p:tgtEl>
                                      </p:cBhvr>
                                    </p:animEffect>
                                    <p:anim calcmode="lin" valueType="num">
                                      <p:cBhvr>
                                        <p:cTn id="8" dur="250" fill="hold"/>
                                        <p:tgtEl>
                                          <p:spTgt spid="24"/>
                                        </p:tgtEl>
                                        <p:attrNameLst>
                                          <p:attrName>ppt_x</p:attrName>
                                        </p:attrNameLst>
                                      </p:cBhvr>
                                      <p:tavLst>
                                        <p:tav tm="0">
                                          <p:val>
                                            <p:strVal val="#ppt_x"/>
                                          </p:val>
                                        </p:tav>
                                        <p:tav tm="100000">
                                          <p:val>
                                            <p:strVal val="#ppt_x"/>
                                          </p:val>
                                        </p:tav>
                                      </p:tavLst>
                                    </p:anim>
                                    <p:anim calcmode="lin" valueType="num">
                                      <p:cBhvr>
                                        <p:cTn id="9" dur="25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animEffect transition="in" filter="barn(inVertical)">
                                      <p:cBhvr>
                                        <p:cTn id="19" dur="500"/>
                                        <p:tgtEl>
                                          <p:spTgt spid="2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0">
                                            <p:txEl>
                                              <p:pRg st="1" end="1"/>
                                            </p:txEl>
                                          </p:spTgt>
                                        </p:tgtEl>
                                        <p:attrNameLst>
                                          <p:attrName>style.visibility</p:attrName>
                                        </p:attrNameLst>
                                      </p:cBhvr>
                                      <p:to>
                                        <p:strVal val="visible"/>
                                      </p:to>
                                    </p:set>
                                    <p:animEffect transition="in" filter="barn(inVertical)">
                                      <p:cBhvr>
                                        <p:cTn id="24" dur="500"/>
                                        <p:tgtEl>
                                          <p:spTgt spid="20">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1000"/>
                                        <p:tgtEl>
                                          <p:spTgt spid="33"/>
                                        </p:tgtEl>
                                      </p:cBhvr>
                                    </p:animEffect>
                                    <p:anim calcmode="lin" valueType="num">
                                      <p:cBhvr>
                                        <p:cTn id="30" dur="1000" fill="hold"/>
                                        <p:tgtEl>
                                          <p:spTgt spid="33"/>
                                        </p:tgtEl>
                                        <p:attrNameLst>
                                          <p:attrName>ppt_x</p:attrName>
                                        </p:attrNameLst>
                                      </p:cBhvr>
                                      <p:tavLst>
                                        <p:tav tm="0">
                                          <p:val>
                                            <p:strVal val="#ppt_x"/>
                                          </p:val>
                                        </p:tav>
                                        <p:tav tm="100000">
                                          <p:val>
                                            <p:strVal val="#ppt_x"/>
                                          </p:val>
                                        </p:tav>
                                      </p:tavLst>
                                    </p:anim>
                                    <p:anim calcmode="lin" valueType="num">
                                      <p:cBhvr>
                                        <p:cTn id="31"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Google Shape;973;p10">
            <a:extLst>
              <a:ext uri="{FF2B5EF4-FFF2-40B4-BE49-F238E27FC236}">
                <a16:creationId xmlns:a16="http://schemas.microsoft.com/office/drawing/2014/main" id="{A456E114-0C5C-419B-A199-656A1345A5C0}"/>
              </a:ext>
            </a:extLst>
          </p:cNvPr>
          <p:cNvSpPr/>
          <p:nvPr/>
        </p:nvSpPr>
        <p:spPr>
          <a:xfrm>
            <a:off x="4543425" y="0"/>
            <a:ext cx="2600325" cy="851252"/>
          </a:xfrm>
          <a:prstGeom prst="roundRect">
            <a:avLst>
              <a:gd name="adj" fmla="val 16667"/>
            </a:avLst>
          </a:prstGeom>
          <a:solidFill>
            <a:srgbClr val="92D050"/>
          </a:solidFill>
          <a:ln w="127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244061"/>
                </a:solidFill>
                <a:effectLst/>
                <a:uLnTx/>
                <a:uFillTx/>
                <a:latin typeface="Calibri"/>
                <a:ea typeface="Calibri"/>
                <a:cs typeface="Calibri"/>
                <a:sym typeface="Calibri"/>
              </a:rPr>
              <a:t>Gợi</a:t>
            </a:r>
            <a:r>
              <a:rPr kumimoji="0" lang="en-US" sz="4400" b="1" i="0" u="none" strike="noStrike" kern="1200" cap="none" spc="0" normalizeH="0" noProof="0" dirty="0">
                <a:ln>
                  <a:noFill/>
                </a:ln>
                <a:solidFill>
                  <a:srgbClr val="244061"/>
                </a:solidFill>
                <a:effectLst/>
                <a:uLnTx/>
                <a:uFillTx/>
                <a:latin typeface="Calibri"/>
                <a:ea typeface="Calibri"/>
                <a:cs typeface="Calibri"/>
                <a:sym typeface="Calibri"/>
              </a:rPr>
              <a:t> ý</a:t>
            </a:r>
            <a:endParaRPr kumimoji="0" sz="4400" b="1" i="0" u="none" strike="noStrike" kern="1200" cap="none" spc="0" normalizeH="0" baseline="0" noProof="0" dirty="0">
              <a:ln>
                <a:noFill/>
              </a:ln>
              <a:solidFill>
                <a:srgbClr val="244061"/>
              </a:solidFill>
              <a:effectLst/>
              <a:uLnTx/>
              <a:uFillTx/>
              <a:latin typeface="Calibri"/>
              <a:ea typeface="Calibri"/>
              <a:cs typeface="Calibri"/>
              <a:sym typeface="Calibri"/>
            </a:endParaRPr>
          </a:p>
        </p:txBody>
      </p:sp>
      <p:pic>
        <p:nvPicPr>
          <p:cNvPr id="23" name="Picture 22">
            <a:extLst>
              <a:ext uri="{FF2B5EF4-FFF2-40B4-BE49-F238E27FC236}">
                <a16:creationId xmlns:a16="http://schemas.microsoft.com/office/drawing/2014/main" id="{58415737-B7AB-4871-BFA9-98FB0E8F0DA1}"/>
              </a:ext>
            </a:extLst>
          </p:cNvPr>
          <p:cNvPicPr>
            <a:picLocks noChangeAspect="1"/>
          </p:cNvPicPr>
          <p:nvPr/>
        </p:nvPicPr>
        <p:blipFill>
          <a:blip r:embed="rId2"/>
          <a:stretch>
            <a:fillRect/>
          </a:stretch>
        </p:blipFill>
        <p:spPr>
          <a:xfrm>
            <a:off x="599450" y="1676229"/>
            <a:ext cx="5356181" cy="366729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Speech Bubble: Rectangle with Corners Rounded 7">
            <a:extLst>
              <a:ext uri="{FF2B5EF4-FFF2-40B4-BE49-F238E27FC236}">
                <a16:creationId xmlns:a16="http://schemas.microsoft.com/office/drawing/2014/main" id="{53C8A6DF-3CCF-4E1E-8AA0-36DAC9B6BEA6}"/>
              </a:ext>
            </a:extLst>
          </p:cNvPr>
          <p:cNvSpPr/>
          <p:nvPr/>
        </p:nvSpPr>
        <p:spPr>
          <a:xfrm>
            <a:off x="6153150" y="1196341"/>
            <a:ext cx="6038850" cy="1223010"/>
          </a:xfrm>
          <a:prstGeom prst="wedgeRoundRectCallout">
            <a:avLst>
              <a:gd name="adj1" fmla="val -49079"/>
              <a:gd name="adj2" fmla="val 61164"/>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C00000"/>
                </a:solidFill>
                <a:latin typeface="Calibri" panose="020F0502020204030204" pitchFamily="34" charset="0"/>
                <a:cs typeface="Calibri" panose="020F0502020204030204" pitchFamily="34" charset="0"/>
              </a:rPr>
              <a:t>Trong Hình 2 đang thể hiện hoạt động gì ở đài truy</a:t>
            </a:r>
            <a:r>
              <a:rPr lang="en-US" sz="3200" b="1" dirty="0">
                <a:solidFill>
                  <a:srgbClr val="C00000"/>
                </a:solidFill>
                <a:latin typeface="Calibri" panose="020F0502020204030204" pitchFamily="34" charset="0"/>
                <a:cs typeface="Calibri" panose="020F0502020204030204" pitchFamily="34" charset="0"/>
              </a:rPr>
              <a:t>ề</a:t>
            </a:r>
            <a:r>
              <a:rPr lang="vi-VN" sz="3200" b="1" dirty="0">
                <a:solidFill>
                  <a:srgbClr val="C00000"/>
                </a:solidFill>
                <a:latin typeface="Calibri" panose="020F0502020204030204" pitchFamily="34" charset="0"/>
                <a:cs typeface="Calibri" panose="020F0502020204030204" pitchFamily="34" charset="0"/>
              </a:rPr>
              <a:t>n hình?</a:t>
            </a:r>
            <a:endParaRPr kumimoji="0" lang="en-US" sz="3200" b="1" i="0" u="none" strike="noStrike" kern="1200" cap="none" spc="0" normalizeH="0" baseline="0" noProof="0" dirty="0">
              <a:ln>
                <a:noFill/>
              </a:ln>
              <a:solidFill>
                <a:srgbClr val="00B050"/>
              </a:solidFill>
              <a:effectLst/>
              <a:uLnTx/>
              <a:uFillTx/>
              <a:latin typeface="Calibri" panose="020F0502020204030204" pitchFamily="34" charset="0"/>
              <a:cs typeface="Calibri" panose="020F0502020204030204" pitchFamily="34" charset="0"/>
            </a:endParaRPr>
          </a:p>
        </p:txBody>
      </p:sp>
      <p:sp>
        <p:nvSpPr>
          <p:cNvPr id="11" name="Speech Bubble: Rectangle with Corners Rounded 10">
            <a:extLst>
              <a:ext uri="{FF2B5EF4-FFF2-40B4-BE49-F238E27FC236}">
                <a16:creationId xmlns:a16="http://schemas.microsoft.com/office/drawing/2014/main" id="{FAE96787-1556-45F3-B5D2-F111AED97F9F}"/>
              </a:ext>
            </a:extLst>
          </p:cNvPr>
          <p:cNvSpPr/>
          <p:nvPr/>
        </p:nvSpPr>
        <p:spPr>
          <a:xfrm>
            <a:off x="6153150" y="2872741"/>
            <a:ext cx="6038850" cy="1223010"/>
          </a:xfrm>
          <a:prstGeom prst="wedgeRoundRectCallout">
            <a:avLst>
              <a:gd name="adj1" fmla="val -49079"/>
              <a:gd name="adj2" fmla="val 61164"/>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C00000"/>
                </a:solidFill>
                <a:latin typeface="Calibri" panose="020F0502020204030204" pitchFamily="34" charset="0"/>
                <a:cs typeface="Calibri" panose="020F0502020204030204" pitchFamily="34" charset="0"/>
              </a:rPr>
              <a:t>Ai là người dẫn các chương trình truyền hình? </a:t>
            </a:r>
            <a:endParaRPr kumimoji="0" lang="en-US" sz="3200" b="1" i="0" u="none" strike="noStrike" kern="1200" cap="none" spc="0" normalizeH="0" baseline="0" noProof="0" dirty="0">
              <a:ln>
                <a:noFill/>
              </a:ln>
              <a:solidFill>
                <a:srgbClr val="00B050"/>
              </a:solidFill>
              <a:effectLst/>
              <a:uLnTx/>
              <a:uFillTx/>
              <a:latin typeface="Calibri" panose="020F0502020204030204" pitchFamily="34" charset="0"/>
              <a:cs typeface="Calibri" panose="020F0502020204030204" pitchFamily="34" charset="0"/>
            </a:endParaRPr>
          </a:p>
        </p:txBody>
      </p:sp>
      <p:sp>
        <p:nvSpPr>
          <p:cNvPr id="12" name="Speech Bubble: Rectangle with Corners Rounded 11">
            <a:extLst>
              <a:ext uri="{FF2B5EF4-FFF2-40B4-BE49-F238E27FC236}">
                <a16:creationId xmlns:a16="http://schemas.microsoft.com/office/drawing/2014/main" id="{6D667ABC-A394-485B-BD78-A1C51D9530A1}"/>
              </a:ext>
            </a:extLst>
          </p:cNvPr>
          <p:cNvSpPr/>
          <p:nvPr/>
        </p:nvSpPr>
        <p:spPr>
          <a:xfrm>
            <a:off x="6153150" y="4558666"/>
            <a:ext cx="6038850" cy="1223010"/>
          </a:xfrm>
          <a:prstGeom prst="wedgeRoundRectCallout">
            <a:avLst>
              <a:gd name="adj1" fmla="val -49079"/>
              <a:gd name="adj2" fmla="val 61164"/>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400" b="1" dirty="0">
                <a:solidFill>
                  <a:srgbClr val="C00000"/>
                </a:solidFill>
                <a:latin typeface="Calibri" panose="020F0502020204030204" pitchFamily="34" charset="0"/>
                <a:cs typeface="Calibri" panose="020F0502020204030204" pitchFamily="34" charset="0"/>
              </a:rPr>
              <a:t>Quan sát kí hiệu sóng cùa đài truyền hình phát ra qua ăng ten để biết máy thu hình thu nhận các chương trình truyền hình từ đâu</a:t>
            </a:r>
            <a:r>
              <a:rPr lang="en-US" sz="2400" b="1" dirty="0">
                <a:solidFill>
                  <a:srgbClr val="C00000"/>
                </a:solidFill>
                <a:latin typeface="Calibri" panose="020F0502020204030204" pitchFamily="34" charset="0"/>
                <a:cs typeface="Calibri" panose="020F0502020204030204" pitchFamily="34" charset="0"/>
              </a:rPr>
              <a:t>.</a:t>
            </a:r>
            <a:endParaRPr kumimoji="0" lang="en-US" sz="2400" b="1" i="0" u="none" strike="noStrike" kern="1200" cap="none" spc="0" normalizeH="0" baseline="0" noProof="0" dirty="0">
              <a:ln>
                <a:noFill/>
              </a:ln>
              <a:solidFill>
                <a:srgbClr val="00B05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1197750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50"/>
                                        <p:tgtEl>
                                          <p:spTgt spid="24"/>
                                        </p:tgtEl>
                                      </p:cBhvr>
                                    </p:animEffect>
                                    <p:anim calcmode="lin" valueType="num">
                                      <p:cBhvr>
                                        <p:cTn id="8" dur="250" fill="hold"/>
                                        <p:tgtEl>
                                          <p:spTgt spid="24"/>
                                        </p:tgtEl>
                                        <p:attrNameLst>
                                          <p:attrName>ppt_x</p:attrName>
                                        </p:attrNameLst>
                                      </p:cBhvr>
                                      <p:tavLst>
                                        <p:tav tm="0">
                                          <p:val>
                                            <p:strVal val="#ppt_x"/>
                                          </p:val>
                                        </p:tav>
                                        <p:tav tm="100000">
                                          <p:val>
                                            <p:strVal val="#ppt_x"/>
                                          </p:val>
                                        </p:tav>
                                      </p:tavLst>
                                    </p:anim>
                                    <p:anim calcmode="lin" valueType="num">
                                      <p:cBhvr>
                                        <p:cTn id="9" dur="25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ppt_x</p:attrName>
                                        </p:attrNameLst>
                                      </p:cBhvr>
                                      <p:tavLst>
                                        <p:tav tm="0">
                                          <p:val>
                                            <p:strVal val="#ppt_x"/>
                                          </p:val>
                                        </p:tav>
                                        <p:tav tm="100000">
                                          <p:val>
                                            <p:strVal val="#ppt_x"/>
                                          </p:val>
                                        </p:tav>
                                      </p:tavLst>
                                    </p:anim>
                                    <p:anim calcmode="lin" valueType="num">
                                      <p:cBhvr>
                                        <p:cTn id="21"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anim calcmode="lin" valueType="num">
                                      <p:cBhvr>
                                        <p:cTn id="27" dur="500" fill="hold"/>
                                        <p:tgtEl>
                                          <p:spTgt spid="11"/>
                                        </p:tgtEl>
                                        <p:attrNameLst>
                                          <p:attrName>ppt_x</p:attrName>
                                        </p:attrNameLst>
                                      </p:cBhvr>
                                      <p:tavLst>
                                        <p:tav tm="0">
                                          <p:val>
                                            <p:strVal val="#ppt_x"/>
                                          </p:val>
                                        </p:tav>
                                        <p:tav tm="100000">
                                          <p:val>
                                            <p:strVal val="#ppt_x"/>
                                          </p:val>
                                        </p:tav>
                                      </p:tavLst>
                                    </p:anim>
                                    <p:anim calcmode="lin" valueType="num">
                                      <p:cBhvr>
                                        <p:cTn id="28"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anim calcmode="lin" valueType="num">
                                      <p:cBhvr>
                                        <p:cTn id="34" dur="500" fill="hold"/>
                                        <p:tgtEl>
                                          <p:spTgt spid="12"/>
                                        </p:tgtEl>
                                        <p:attrNameLst>
                                          <p:attrName>ppt_x</p:attrName>
                                        </p:attrNameLst>
                                      </p:cBhvr>
                                      <p:tavLst>
                                        <p:tav tm="0">
                                          <p:val>
                                            <p:strVal val="#ppt_x"/>
                                          </p:val>
                                        </p:tav>
                                        <p:tav tm="100000">
                                          <p:val>
                                            <p:strVal val="#ppt_x"/>
                                          </p:val>
                                        </p:tav>
                                      </p:tavLst>
                                    </p:anim>
                                    <p:anim calcmode="lin" valueType="num">
                                      <p:cBhvr>
                                        <p:cTn id="35"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8" grpId="0" bldLvl="0" animBg="1"/>
      <p:bldP spid="11" grpId="0" bldLvl="0" animBg="1"/>
      <p:bldP spid="12"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100874F9-764C-429B-8EA3-623F223C4937}"/>
              </a:ext>
            </a:extLst>
          </p:cNvPr>
          <p:cNvSpPr txBox="1"/>
          <p:nvPr/>
        </p:nvSpPr>
        <p:spPr>
          <a:xfrm>
            <a:off x="6118860" y="2008211"/>
            <a:ext cx="5282565" cy="1077218"/>
          </a:xfrm>
          <a:custGeom>
            <a:avLst/>
            <a:gdLst>
              <a:gd name="connsiteX0" fmla="*/ 0 w 5282565"/>
              <a:gd name="connsiteY0" fmla="*/ 0 h 1077218"/>
              <a:gd name="connsiteX1" fmla="*/ 5282565 w 5282565"/>
              <a:gd name="connsiteY1" fmla="*/ 0 h 1077218"/>
              <a:gd name="connsiteX2" fmla="*/ 5282565 w 5282565"/>
              <a:gd name="connsiteY2" fmla="*/ 1077218 h 1077218"/>
              <a:gd name="connsiteX3" fmla="*/ 0 w 5282565"/>
              <a:gd name="connsiteY3" fmla="*/ 1077218 h 1077218"/>
              <a:gd name="connsiteX4" fmla="*/ 0 w 5282565"/>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2565" h="1077218" fill="none" extrusionOk="0">
                <a:moveTo>
                  <a:pt x="0" y="0"/>
                </a:moveTo>
                <a:cubicBezTo>
                  <a:pt x="1017000" y="5222"/>
                  <a:pt x="3936871" y="24918"/>
                  <a:pt x="5282565" y="0"/>
                </a:cubicBezTo>
                <a:cubicBezTo>
                  <a:pt x="5320427" y="476103"/>
                  <a:pt x="5223962" y="631043"/>
                  <a:pt x="5282565" y="1077218"/>
                </a:cubicBezTo>
                <a:cubicBezTo>
                  <a:pt x="2758969" y="912457"/>
                  <a:pt x="1952250" y="1195368"/>
                  <a:pt x="0" y="1077218"/>
                </a:cubicBezTo>
                <a:cubicBezTo>
                  <a:pt x="-64117" y="630482"/>
                  <a:pt x="88888" y="487727"/>
                  <a:pt x="0" y="0"/>
                </a:cubicBezTo>
                <a:close/>
              </a:path>
              <a:path w="5282565" h="1077218" stroke="0" extrusionOk="0">
                <a:moveTo>
                  <a:pt x="0" y="0"/>
                </a:moveTo>
                <a:cubicBezTo>
                  <a:pt x="1732936" y="11849"/>
                  <a:pt x="2906366" y="-161459"/>
                  <a:pt x="5282565" y="0"/>
                </a:cubicBezTo>
                <a:cubicBezTo>
                  <a:pt x="5334600" y="144312"/>
                  <a:pt x="5374708" y="673209"/>
                  <a:pt x="5282565" y="1077218"/>
                </a:cubicBezTo>
                <a:cubicBezTo>
                  <a:pt x="3248306" y="931358"/>
                  <a:pt x="1546246" y="998894"/>
                  <a:pt x="0" y="1077218"/>
                </a:cubicBezTo>
                <a:cubicBezTo>
                  <a:pt x="7265" y="907874"/>
                  <a:pt x="-51671" y="219525"/>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3200" dirty="0">
                <a:cs typeface="Arial" panose="020B0604020202020204" pitchFamily="34" charset="0"/>
              </a:rPr>
              <a:t>Các chương trình truyền hình được sản xuất ở đâu?</a:t>
            </a:r>
            <a:endParaRPr kumimoji="0" lang="vi-VN" sz="3200" b="0" i="0"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976D1BE4-B0FD-491F-89FA-A486AD2E5A6E}"/>
              </a:ext>
            </a:extLst>
          </p:cNvPr>
          <p:cNvSpPr txBox="1"/>
          <p:nvPr/>
        </p:nvSpPr>
        <p:spPr>
          <a:xfrm>
            <a:off x="6019173" y="4039272"/>
            <a:ext cx="5401302" cy="1569660"/>
          </a:xfrm>
          <a:custGeom>
            <a:avLst/>
            <a:gdLst>
              <a:gd name="connsiteX0" fmla="*/ 0 w 5401302"/>
              <a:gd name="connsiteY0" fmla="*/ 0 h 1569660"/>
              <a:gd name="connsiteX1" fmla="*/ 5401302 w 5401302"/>
              <a:gd name="connsiteY1" fmla="*/ 0 h 1569660"/>
              <a:gd name="connsiteX2" fmla="*/ 5401302 w 5401302"/>
              <a:gd name="connsiteY2" fmla="*/ 1569660 h 1569660"/>
              <a:gd name="connsiteX3" fmla="*/ 0 w 5401302"/>
              <a:gd name="connsiteY3" fmla="*/ 1569660 h 1569660"/>
              <a:gd name="connsiteX4" fmla="*/ 0 w 5401302"/>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302" h="1569660" fill="none" extrusionOk="0">
                <a:moveTo>
                  <a:pt x="0" y="0"/>
                </a:moveTo>
                <a:cubicBezTo>
                  <a:pt x="1969920" y="5222"/>
                  <a:pt x="3528816" y="24918"/>
                  <a:pt x="5401302" y="0"/>
                </a:cubicBezTo>
                <a:cubicBezTo>
                  <a:pt x="5498863" y="257633"/>
                  <a:pt x="5352911" y="890565"/>
                  <a:pt x="5401302" y="1569660"/>
                </a:cubicBezTo>
                <a:cubicBezTo>
                  <a:pt x="4471164" y="1404899"/>
                  <a:pt x="1784959" y="1687810"/>
                  <a:pt x="0" y="1569660"/>
                </a:cubicBezTo>
                <a:cubicBezTo>
                  <a:pt x="-74708" y="1232144"/>
                  <a:pt x="128259" y="683735"/>
                  <a:pt x="0" y="0"/>
                </a:cubicBezTo>
                <a:close/>
              </a:path>
              <a:path w="5401302" h="1569660" stroke="0" extrusionOk="0">
                <a:moveTo>
                  <a:pt x="0" y="0"/>
                </a:moveTo>
                <a:cubicBezTo>
                  <a:pt x="2289525" y="11849"/>
                  <a:pt x="3803926" y="-161459"/>
                  <a:pt x="5401302" y="0"/>
                </a:cubicBezTo>
                <a:cubicBezTo>
                  <a:pt x="5375414" y="662121"/>
                  <a:pt x="5470714" y="1402874"/>
                  <a:pt x="5401302" y="1569660"/>
                </a:cubicBezTo>
                <a:cubicBezTo>
                  <a:pt x="4762656" y="1423800"/>
                  <a:pt x="2139855" y="1491336"/>
                  <a:pt x="0" y="1569660"/>
                </a:cubicBezTo>
                <a:cubicBezTo>
                  <a:pt x="-36542" y="1287094"/>
                  <a:pt x="-117217" y="561160"/>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algn="just"/>
            <a:r>
              <a:rPr lang="vi-VN" sz="3200" dirty="0">
                <a:cs typeface="Arial" panose="020B0604020202020204" pitchFamily="34" charset="0"/>
              </a:rPr>
              <a:t>Đài truyền hình là các nơi sản xuất các chương trình truyền hình. </a:t>
            </a:r>
            <a:endParaRPr lang="en-US" sz="3200" dirty="0">
              <a:latin typeface="Arial" panose="020B0604020202020204" pitchFamily="34" charset="0"/>
              <a:cs typeface="Arial" panose="020B0604020202020204" pitchFamily="34" charset="0"/>
            </a:endParaRPr>
          </a:p>
        </p:txBody>
      </p:sp>
      <p:sp>
        <p:nvSpPr>
          <p:cNvPr id="25" name="Freeform: Shape 34">
            <a:extLst>
              <a:ext uri="{FF2B5EF4-FFF2-40B4-BE49-F238E27FC236}">
                <a16:creationId xmlns:a16="http://schemas.microsoft.com/office/drawing/2014/main" id="{E30B1933-4B96-4005-B0D2-2A22ED780DEE}"/>
              </a:ext>
            </a:extLst>
          </p:cNvPr>
          <p:cNvSpPr/>
          <p:nvPr/>
        </p:nvSpPr>
        <p:spPr>
          <a:xfrm>
            <a:off x="6007518" y="307335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26" name="Picture 25">
            <a:extLst>
              <a:ext uri="{FF2B5EF4-FFF2-40B4-BE49-F238E27FC236}">
                <a16:creationId xmlns:a16="http://schemas.microsoft.com/office/drawing/2014/main" id="{05E7A81A-1806-49E8-B701-1F14466B209A}"/>
              </a:ext>
            </a:extLst>
          </p:cNvPr>
          <p:cNvPicPr>
            <a:picLocks noChangeAspect="1"/>
          </p:cNvPicPr>
          <p:nvPr/>
        </p:nvPicPr>
        <p:blipFill>
          <a:blip r:embed="rId2"/>
          <a:srcRect r="58216" b="-6662"/>
          <a:stretch>
            <a:fillRect/>
          </a:stretch>
        </p:blipFill>
        <p:spPr>
          <a:xfrm>
            <a:off x="4078067" y="381000"/>
            <a:ext cx="3555365" cy="1221740"/>
          </a:xfrm>
          <a:prstGeom prst="rect">
            <a:avLst/>
          </a:prstGeom>
        </p:spPr>
      </p:pic>
      <p:pic>
        <p:nvPicPr>
          <p:cNvPr id="28" name="Picture 27">
            <a:extLst>
              <a:ext uri="{FF2B5EF4-FFF2-40B4-BE49-F238E27FC236}">
                <a16:creationId xmlns:a16="http://schemas.microsoft.com/office/drawing/2014/main" id="{363F54E3-B4FB-4387-8EAF-D806B1C2E5F9}"/>
              </a:ext>
            </a:extLst>
          </p:cNvPr>
          <p:cNvPicPr>
            <a:picLocks noChangeAspect="1"/>
          </p:cNvPicPr>
          <p:nvPr/>
        </p:nvPicPr>
        <p:blipFill>
          <a:blip r:embed="rId3"/>
          <a:stretch>
            <a:fillRect/>
          </a:stretch>
        </p:blipFill>
        <p:spPr>
          <a:xfrm>
            <a:off x="1114425" y="1991498"/>
            <a:ext cx="4714874" cy="32282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100874F9-764C-429B-8EA3-623F223C4937}"/>
              </a:ext>
            </a:extLst>
          </p:cNvPr>
          <p:cNvSpPr txBox="1"/>
          <p:nvPr/>
        </p:nvSpPr>
        <p:spPr>
          <a:xfrm>
            <a:off x="5486400" y="2008211"/>
            <a:ext cx="6200775" cy="954107"/>
          </a:xfrm>
          <a:custGeom>
            <a:avLst/>
            <a:gdLst>
              <a:gd name="connsiteX0" fmla="*/ 0 w 6200775"/>
              <a:gd name="connsiteY0" fmla="*/ 0 h 954107"/>
              <a:gd name="connsiteX1" fmla="*/ 6200775 w 6200775"/>
              <a:gd name="connsiteY1" fmla="*/ 0 h 954107"/>
              <a:gd name="connsiteX2" fmla="*/ 6200775 w 6200775"/>
              <a:gd name="connsiteY2" fmla="*/ 954107 h 954107"/>
              <a:gd name="connsiteX3" fmla="*/ 0 w 6200775"/>
              <a:gd name="connsiteY3" fmla="*/ 954107 h 954107"/>
              <a:gd name="connsiteX4" fmla="*/ 0 w 6200775"/>
              <a:gd name="connsiteY4" fmla="*/ 0 h 954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0775" h="954107" fill="none" extrusionOk="0">
                <a:moveTo>
                  <a:pt x="0" y="0"/>
                </a:moveTo>
                <a:cubicBezTo>
                  <a:pt x="2805914" y="5222"/>
                  <a:pt x="5019516" y="24918"/>
                  <a:pt x="6200775" y="0"/>
                </a:cubicBezTo>
                <a:cubicBezTo>
                  <a:pt x="6226083" y="365569"/>
                  <a:pt x="6235320" y="532638"/>
                  <a:pt x="6200775" y="954107"/>
                </a:cubicBezTo>
                <a:cubicBezTo>
                  <a:pt x="4458410" y="789346"/>
                  <a:pt x="1140191" y="1072257"/>
                  <a:pt x="0" y="954107"/>
                </a:cubicBezTo>
                <a:cubicBezTo>
                  <a:pt x="25104" y="519547"/>
                  <a:pt x="34190" y="155245"/>
                  <a:pt x="0" y="0"/>
                </a:cubicBezTo>
                <a:close/>
              </a:path>
              <a:path w="6200775" h="954107" stroke="0" extrusionOk="0">
                <a:moveTo>
                  <a:pt x="0" y="0"/>
                </a:moveTo>
                <a:cubicBezTo>
                  <a:pt x="3040166" y="11849"/>
                  <a:pt x="4818832" y="-161459"/>
                  <a:pt x="6200775" y="0"/>
                </a:cubicBezTo>
                <a:cubicBezTo>
                  <a:pt x="6124959" y="168997"/>
                  <a:pt x="6153740" y="796602"/>
                  <a:pt x="6200775" y="954107"/>
                </a:cubicBezTo>
                <a:cubicBezTo>
                  <a:pt x="3969447" y="808247"/>
                  <a:pt x="2828910" y="875783"/>
                  <a:pt x="0" y="954107"/>
                </a:cubicBezTo>
                <a:cubicBezTo>
                  <a:pt x="-25366" y="710691"/>
                  <a:pt x="-56101" y="157707"/>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2800" dirty="0">
                <a:solidFill>
                  <a:prstClr val="black"/>
                </a:solidFill>
                <a:latin typeface="Calibri" panose="020F0502020204030204" pitchFamily="34" charset="0"/>
                <a:cs typeface="Calibri" panose="020F0502020204030204" pitchFamily="34" charset="0"/>
              </a:rPr>
              <a:t>Máy thu hình thu nhận các chương trình từ đài truyền hình bằng cách nào?</a:t>
            </a:r>
            <a:endParaRPr kumimoji="0" lang="vi-VN" sz="2800" b="0" i="0" u="none" strike="noStrike" kern="1200" cap="none" spc="0" normalizeH="0" baseline="0" noProof="0" dirty="0">
              <a:ln>
                <a:noFill/>
              </a:ln>
              <a:solidFill>
                <a:srgbClr val="FF0066"/>
              </a:solidFill>
              <a:effectLst/>
              <a:uLnTx/>
              <a:uFillTx/>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976D1BE4-B0FD-491F-89FA-A486AD2E5A6E}"/>
              </a:ext>
            </a:extLst>
          </p:cNvPr>
          <p:cNvSpPr txBox="1"/>
          <p:nvPr/>
        </p:nvSpPr>
        <p:spPr>
          <a:xfrm>
            <a:off x="5638799" y="3811012"/>
            <a:ext cx="6448425" cy="2554545"/>
          </a:xfrm>
          <a:custGeom>
            <a:avLst/>
            <a:gdLst>
              <a:gd name="connsiteX0" fmla="*/ 0 w 6448425"/>
              <a:gd name="connsiteY0" fmla="*/ 0 h 2554545"/>
              <a:gd name="connsiteX1" fmla="*/ 6448425 w 6448425"/>
              <a:gd name="connsiteY1" fmla="*/ 0 h 2554545"/>
              <a:gd name="connsiteX2" fmla="*/ 6448425 w 6448425"/>
              <a:gd name="connsiteY2" fmla="*/ 2554545 h 2554545"/>
              <a:gd name="connsiteX3" fmla="*/ 0 w 6448425"/>
              <a:gd name="connsiteY3" fmla="*/ 2554545 h 2554545"/>
              <a:gd name="connsiteX4" fmla="*/ 0 w 6448425"/>
              <a:gd name="connsiteY4" fmla="*/ 0 h 2554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8425" h="2554545" fill="none" extrusionOk="0">
                <a:moveTo>
                  <a:pt x="0" y="0"/>
                </a:moveTo>
                <a:cubicBezTo>
                  <a:pt x="2533525" y="5222"/>
                  <a:pt x="4042300" y="24918"/>
                  <a:pt x="6448425" y="0"/>
                </a:cubicBezTo>
                <a:cubicBezTo>
                  <a:pt x="6287180" y="837733"/>
                  <a:pt x="6404665" y="1383476"/>
                  <a:pt x="6448425" y="2554545"/>
                </a:cubicBezTo>
                <a:cubicBezTo>
                  <a:pt x="5405151" y="2389784"/>
                  <a:pt x="2727024" y="2672695"/>
                  <a:pt x="0" y="2554545"/>
                </a:cubicBezTo>
                <a:cubicBezTo>
                  <a:pt x="-55725" y="1859262"/>
                  <a:pt x="17072" y="437056"/>
                  <a:pt x="0" y="0"/>
                </a:cubicBezTo>
                <a:close/>
              </a:path>
              <a:path w="6448425" h="2554545" stroke="0" extrusionOk="0">
                <a:moveTo>
                  <a:pt x="0" y="0"/>
                </a:moveTo>
                <a:cubicBezTo>
                  <a:pt x="2882055" y="11849"/>
                  <a:pt x="4935087" y="-161459"/>
                  <a:pt x="6448425" y="0"/>
                </a:cubicBezTo>
                <a:cubicBezTo>
                  <a:pt x="6451555" y="1191849"/>
                  <a:pt x="6347249" y="1724527"/>
                  <a:pt x="6448425" y="2554545"/>
                </a:cubicBezTo>
                <a:cubicBezTo>
                  <a:pt x="5007652" y="2408685"/>
                  <a:pt x="3211779" y="2476221"/>
                  <a:pt x="0" y="2554545"/>
                </a:cubicBezTo>
                <a:cubicBezTo>
                  <a:pt x="74291" y="1310571"/>
                  <a:pt x="168006" y="1199883"/>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vi-VN" sz="3200" dirty="0">
                <a:solidFill>
                  <a:prstClr val="black"/>
                </a:solidFill>
                <a:latin typeface="Calibri" panose="020F0502020204030204" pitchFamily="34" charset="0"/>
                <a:cs typeface="Calibri" panose="020F0502020204030204" pitchFamily="34" charset="0"/>
              </a:rPr>
              <a:t>Đài truyền hình phát tín hiệu truyền hình qua ăng ten hoặc truyền qua các cáp truyền hình. Ti vi thu tín hiệu truyền hình, phát hình ảnh trên màn hình và âm thanh ra loa.</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5" name="Freeform: Shape 34">
            <a:extLst>
              <a:ext uri="{FF2B5EF4-FFF2-40B4-BE49-F238E27FC236}">
                <a16:creationId xmlns:a16="http://schemas.microsoft.com/office/drawing/2014/main" id="{E30B1933-4B96-4005-B0D2-2A22ED780DEE}"/>
              </a:ext>
            </a:extLst>
          </p:cNvPr>
          <p:cNvSpPr/>
          <p:nvPr/>
        </p:nvSpPr>
        <p:spPr>
          <a:xfrm>
            <a:off x="5502693" y="298763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微软雅黑"/>
              <a:cs typeface="Calibri" panose="020F0502020204030204" pitchFamily="34" charset="0"/>
            </a:endParaRPr>
          </a:p>
        </p:txBody>
      </p:sp>
      <p:pic>
        <p:nvPicPr>
          <p:cNvPr id="26" name="Picture 25">
            <a:extLst>
              <a:ext uri="{FF2B5EF4-FFF2-40B4-BE49-F238E27FC236}">
                <a16:creationId xmlns:a16="http://schemas.microsoft.com/office/drawing/2014/main" id="{05E7A81A-1806-49E8-B701-1F14466B209A}"/>
              </a:ext>
            </a:extLst>
          </p:cNvPr>
          <p:cNvPicPr>
            <a:picLocks noChangeAspect="1"/>
          </p:cNvPicPr>
          <p:nvPr/>
        </p:nvPicPr>
        <p:blipFill>
          <a:blip r:embed="rId2"/>
          <a:srcRect r="58216" b="-6662"/>
          <a:stretch>
            <a:fillRect/>
          </a:stretch>
        </p:blipFill>
        <p:spPr>
          <a:xfrm>
            <a:off x="4078067" y="381000"/>
            <a:ext cx="3555365" cy="1221740"/>
          </a:xfrm>
          <a:prstGeom prst="rect">
            <a:avLst/>
          </a:prstGeom>
        </p:spPr>
      </p:pic>
      <p:pic>
        <p:nvPicPr>
          <p:cNvPr id="7" name="Picture 6">
            <a:extLst>
              <a:ext uri="{FF2B5EF4-FFF2-40B4-BE49-F238E27FC236}">
                <a16:creationId xmlns:a16="http://schemas.microsoft.com/office/drawing/2014/main" id="{93EC7AFB-F0FC-4FEC-A404-2FAF11035AF9}"/>
              </a:ext>
            </a:extLst>
          </p:cNvPr>
          <p:cNvPicPr>
            <a:picLocks noChangeAspect="1"/>
          </p:cNvPicPr>
          <p:nvPr/>
        </p:nvPicPr>
        <p:blipFill>
          <a:blip r:embed="rId3"/>
          <a:stretch>
            <a:fillRect/>
          </a:stretch>
        </p:blipFill>
        <p:spPr>
          <a:xfrm>
            <a:off x="762000" y="2286773"/>
            <a:ext cx="4714874" cy="3228202"/>
          </a:xfrm>
          <a:prstGeom prst="rect">
            <a:avLst/>
          </a:prstGeom>
        </p:spPr>
      </p:pic>
    </p:spTree>
    <p:extLst>
      <p:ext uri="{BB962C8B-B14F-4D97-AF65-F5344CB8AC3E}">
        <p14:creationId xmlns:p14="http://schemas.microsoft.com/office/powerpoint/2010/main" val="35741959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38">
            <a:extLst>
              <a:ext uri="{FF2B5EF4-FFF2-40B4-BE49-F238E27FC236}">
                <a16:creationId xmlns:a16="http://schemas.microsoft.com/office/drawing/2014/main" id="{4ABE9C50-97EE-4821-A93C-7D297DB69A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TextBox 30">
            <a:extLst>
              <a:ext uri="{FF2B5EF4-FFF2-40B4-BE49-F238E27FC236}">
                <a16:creationId xmlns:a16="http://schemas.microsoft.com/office/drawing/2014/main" id="{0159D3CD-06E1-4395-89BB-EB64311B4887}"/>
              </a:ext>
            </a:extLst>
          </p:cNvPr>
          <p:cNvSpPr txBox="1"/>
          <p:nvPr/>
        </p:nvSpPr>
        <p:spPr>
          <a:xfrm>
            <a:off x="257176" y="4054396"/>
            <a:ext cx="11868150" cy="2554545"/>
          </a:xfrm>
          <a:prstGeom prst="rect">
            <a:avLst/>
          </a:prstGeom>
          <a:noFill/>
        </p:spPr>
        <p:txBody>
          <a:bodyPr wrap="square" rtlCol="0">
            <a:spAutoFit/>
          </a:bodyPr>
          <a:lstStyle/>
          <a:p>
            <a:pPr lvl="0" algn="ctr"/>
            <a:r>
              <a:rPr lang="vi-VN" sz="4000" dirty="0">
                <a:solidFill>
                  <a:prstClr val="black"/>
                </a:solidFill>
              </a:rPr>
              <a:t>Đài truyền hình phát tín hiệu truyền hình qua ăng ten hoặc truyền qua các cáp truyền hình. Ti vi thu tín hiệu truyền hình, phát hình ảnh trên màn hình và âm thanh ra loa.</a:t>
            </a:r>
          </a:p>
        </p:txBody>
      </p:sp>
      <p:pic>
        <p:nvPicPr>
          <p:cNvPr id="32" name="Picture 31" descr="A picture containing text&#10;&#10;Description automatically generated">
            <a:extLst>
              <a:ext uri="{FF2B5EF4-FFF2-40B4-BE49-F238E27FC236}">
                <a16:creationId xmlns:a16="http://schemas.microsoft.com/office/drawing/2014/main" id="{E4A31C37-5A86-4B62-9B6D-8481399B9A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4250" y="400050"/>
            <a:ext cx="3390900" cy="3390900"/>
          </a:xfrm>
          <a:prstGeom prst="rect">
            <a:avLst/>
          </a:prstGeom>
        </p:spPr>
      </p:pic>
      <p:pic>
        <p:nvPicPr>
          <p:cNvPr id="7" name="Picture 6">
            <a:extLst>
              <a:ext uri="{FF2B5EF4-FFF2-40B4-BE49-F238E27FC236}">
                <a16:creationId xmlns:a16="http://schemas.microsoft.com/office/drawing/2014/main" id="{7D9BB14E-931A-40C0-BA24-C9BA7E5FDE04}"/>
              </a:ext>
            </a:extLst>
          </p:cNvPr>
          <p:cNvPicPr>
            <a:picLocks noChangeAspect="1"/>
          </p:cNvPicPr>
          <p:nvPr/>
        </p:nvPicPr>
        <p:blipFill>
          <a:blip r:embed="rId4"/>
          <a:stretch>
            <a:fillRect/>
          </a:stretch>
        </p:blipFill>
        <p:spPr>
          <a:xfrm>
            <a:off x="2129219" y="2167065"/>
            <a:ext cx="4371211" cy="14570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4pkxh1w2">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395</Words>
  <Application>Microsoft Office PowerPoint</Application>
  <PresentationFormat>Widescreen</PresentationFormat>
  <Paragraphs>40</Paragraphs>
  <Slides>16</Slides>
  <Notes>3</Notes>
  <HiddenSlides>0</HiddenSlides>
  <MMClips>6</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微软雅黑</vt:lpstr>
      <vt:lpstr>Arial</vt:lpstr>
      <vt:lpstr>Calibri</vt:lpstr>
      <vt:lpstr>Fredoka One</vt:lpstr>
      <vt:lpstr>inpin heiti</vt:lpstr>
      <vt:lpstr>Times New Roman</vt:lpstr>
      <vt:lpstr>字魂59号-创粗黑</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39</cp:revision>
  <dcterms:created xsi:type="dcterms:W3CDTF">2022-09-08T09:37:02Z</dcterms:created>
  <dcterms:modified xsi:type="dcterms:W3CDTF">2025-12-16T07:32:37Z</dcterms:modified>
</cp:coreProperties>
</file>