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26" r:id="rId4"/>
    <p:sldId id="257" r:id="rId5"/>
    <p:sldId id="334" r:id="rId6"/>
    <p:sldId id="341" r:id="rId7"/>
    <p:sldId id="342" r:id="rId8"/>
    <p:sldId id="306" r:id="rId9"/>
    <p:sldId id="294" r:id="rId10"/>
    <p:sldId id="343" r:id="rId11"/>
    <p:sldId id="344" r:id="rId12"/>
    <p:sldId id="395" r:id="rId13"/>
    <p:sldId id="396" r:id="rId14"/>
    <p:sldId id="397" r:id="rId15"/>
    <p:sldId id="398" r:id="rId16"/>
    <p:sldId id="399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2.png"/><Relationship Id="rId11" Type="http://schemas.openxmlformats.org/officeDocument/2006/relationships/image" Target="../media/image44.jpe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12" Type="http://schemas.openxmlformats.org/officeDocument/2006/relationships/image" Target="../media/image47.jpeg"/><Relationship Id="rId2" Type="http://schemas.microsoft.com/office/2007/relationships/media" Target="../media/media1.mp4"/><Relationship Id="rId1" Type="http://schemas.openxmlformats.org/officeDocument/2006/relationships/tags" Target="../tags/tag69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 có biết tên của chương trình truyền hình này không?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243</Words>
  <Application>Microsoft Office PowerPoint</Application>
  <PresentationFormat>Widescreen</PresentationFormat>
  <Paragraphs>21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2022-09-08T02:09:18Z</dcterms:created>
  <dcterms:modified xsi:type="dcterms:W3CDTF">2025-12-16T07:33:27Z</dcterms:modified>
</cp:coreProperties>
</file>