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2025/12/16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CD302-D0E5-421B-82BB-3C28DFF65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hyperlink" Target="mailto:tranthao121004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1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0897A-3795-4FFC-9C02-5BC5B7EC1ACE}"/>
              </a:ext>
            </a:extLst>
          </p:cNvPr>
          <p:cNvSpPr/>
          <p:nvPr/>
        </p:nvSpPr>
        <p:spPr>
          <a:xfrm>
            <a:off x="2548282" y="4723397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cs typeface="Arial" panose="020B0604020202020204" pitchFamily="34" charset="0"/>
              </a:rPr>
              <a:t>Như vậy phải cần thêm mấy chiếc bàn nữa?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2092960" y="3608516"/>
            <a:ext cx="876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mỗi bàn 2 bạn thì cần 14 bàn, vẫn còn thừa ra một bạn nên cần thêm 1 bàn nữa để xếp bạn đó ngồi vào, tức là cần 15 bàn cho lớp học đó.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052755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tranthao121004@gmail.com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2820597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621</Words>
  <Application>Microsoft Office PowerPoint</Application>
  <PresentationFormat>Widescreen</PresentationFormat>
  <Paragraphs>111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Wingdings</vt:lpstr>
      <vt:lpstr>字魂59号-创粗黑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2022-08-18T10:47:10Z</dcterms:created>
  <dcterms:modified xsi:type="dcterms:W3CDTF">2025-12-16T07:25:07Z</dcterms:modified>
</cp:coreProperties>
</file>