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2" r:id="rId6"/>
    <p:sldMasterId id="2147483754" r:id="rId7"/>
  </p:sldMasterIdLst>
  <p:notesMasterIdLst>
    <p:notesMasterId r:id="rId24"/>
  </p:notesMasterIdLst>
  <p:handoutMasterIdLst>
    <p:handoutMasterId r:id="rId25"/>
  </p:handoutMasterIdLst>
  <p:sldIdLst>
    <p:sldId id="287" r:id="rId8"/>
    <p:sldId id="256" r:id="rId9"/>
    <p:sldId id="302" r:id="rId10"/>
    <p:sldId id="303" r:id="rId11"/>
    <p:sldId id="314" r:id="rId12"/>
    <p:sldId id="344" r:id="rId13"/>
    <p:sldId id="315" r:id="rId14"/>
    <p:sldId id="331" r:id="rId15"/>
    <p:sldId id="345" r:id="rId16"/>
    <p:sldId id="346" r:id="rId17"/>
    <p:sldId id="347" r:id="rId18"/>
    <p:sldId id="348" r:id="rId19"/>
    <p:sldId id="349" r:id="rId20"/>
    <p:sldId id="350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0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12/16/2025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C5885C-FDF4-4DEA-85B9-FEE7AA6771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147" y="457458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4247E29B-6314-4E0F-B263-E0FC7B26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1673898"/>
            <a:ext cx="2966445" cy="2793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9764-02ED-47CB-9D2C-162E7B8D8F8F}"/>
              </a:ext>
            </a:extLst>
          </p:cNvPr>
          <p:cNvSpPr txBox="1"/>
          <p:nvPr/>
        </p:nvSpPr>
        <p:spPr>
          <a:xfrm>
            <a:off x="5135418" y="1791855"/>
            <a:ext cx="4516582" cy="64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944E2D-4710-4139-8484-070AA2E55E17}"/>
              </a:ext>
            </a:extLst>
          </p:cNvPr>
          <p:cNvCxnSpPr>
            <a:cxnSpLocks/>
          </p:cNvCxnSpPr>
          <p:nvPr/>
        </p:nvCxnSpPr>
        <p:spPr>
          <a:xfrm>
            <a:off x="3934691" y="979054"/>
            <a:ext cx="2660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410DD35-A5DE-49CA-9233-69AFE32755F7}"/>
              </a:ext>
            </a:extLst>
          </p:cNvPr>
          <p:cNvCxnSpPr>
            <a:cxnSpLocks/>
          </p:cNvCxnSpPr>
          <p:nvPr/>
        </p:nvCxnSpPr>
        <p:spPr>
          <a:xfrm>
            <a:off x="9421091" y="979054"/>
            <a:ext cx="1487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E92216C-03E7-4765-A4B3-E59706BB92D8}"/>
              </a:ext>
            </a:extLst>
          </p:cNvPr>
          <p:cNvCxnSpPr>
            <a:cxnSpLocks/>
          </p:cNvCxnSpPr>
          <p:nvPr/>
        </p:nvCxnSpPr>
        <p:spPr>
          <a:xfrm>
            <a:off x="4054763" y="1410984"/>
            <a:ext cx="757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7AA49B-6E0F-4EAB-99BF-CDAA39720738}"/>
              </a:ext>
            </a:extLst>
          </p:cNvPr>
          <p:cNvCxnSpPr>
            <a:cxnSpLocks/>
          </p:cNvCxnSpPr>
          <p:nvPr/>
        </p:nvCxnSpPr>
        <p:spPr>
          <a:xfrm>
            <a:off x="5606472" y="1371859"/>
            <a:ext cx="4147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587E7F-CE3B-4A71-840F-2FF080943AFF}"/>
              </a:ext>
            </a:extLst>
          </p:cNvPr>
          <p:cNvSpPr txBox="1"/>
          <p:nvPr/>
        </p:nvSpPr>
        <p:spPr>
          <a:xfrm>
            <a:off x="6096000" y="1930400"/>
            <a:ext cx="385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7B2ACE-A492-4425-BBA0-11628209CC83}"/>
              </a:ext>
            </a:extLst>
          </p:cNvPr>
          <p:cNvSpPr txBox="1"/>
          <p:nvPr/>
        </p:nvSpPr>
        <p:spPr>
          <a:xfrm>
            <a:off x="5587212" y="2624616"/>
            <a:ext cx="594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trứng trong mỗi rổ là: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A8EFC1-EE3B-442C-997F-854A4CBA9E63}"/>
              </a:ext>
            </a:extLst>
          </p:cNvPr>
          <p:cNvSpPr txBox="1"/>
          <p:nvPr/>
        </p:nvSpPr>
        <p:spPr>
          <a:xfrm>
            <a:off x="5908178" y="3361398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 : 3 = 25 (quả)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78AD3E-140C-45A4-8737-5AECA1D98E68}"/>
              </a:ext>
            </a:extLst>
          </p:cNvPr>
          <p:cNvSpPr txBox="1"/>
          <p:nvPr/>
        </p:nvSpPr>
        <p:spPr>
          <a:xfrm>
            <a:off x="6165273" y="4144684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25 quả trứng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3" grpId="0"/>
      <p:bldP spid="120" grpId="0"/>
      <p:bldP spid="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prstClr val="black"/>
                </a:solidFill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66" y="1078598"/>
            <a:ext cx="7313901" cy="48759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03C73-AF99-4ED0-B841-F7DD82131FE6}"/>
              </a:ext>
            </a:extLst>
          </p:cNvPr>
          <p:cNvGrpSpPr/>
          <p:nvPr/>
        </p:nvGrpSpPr>
        <p:grpSpPr>
          <a:xfrm>
            <a:off x="8155709" y="4073236"/>
            <a:ext cx="3790716" cy="2059709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3C3465A-4FA0-461A-ACF7-5D7C97FC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004882-0FD7-4B88-B3EB-0AF95F694AB2}"/>
                </a:ext>
              </a:extLst>
            </p:cNvPr>
            <p:cNvSpPr/>
            <p:nvPr/>
          </p:nvSpPr>
          <p:spPr>
            <a:xfrm>
              <a:off x="1442720" y="5405120"/>
              <a:ext cx="3400621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209537" y="323273"/>
            <a:ext cx="11982463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F433AB-F3FB-4FE4-8F42-C4760E85E945}"/>
              </a:ext>
            </a:extLst>
          </p:cNvPr>
          <p:cNvSpPr/>
          <p:nvPr/>
        </p:nvSpPr>
        <p:spPr>
          <a:xfrm>
            <a:off x="257282" y="1177576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11369B51-057C-45B0-8DB7-65367D4A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735" y="1352673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D79E950-F29B-4AC0-97AC-62B38DAC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73" y="1336208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6DEDAC-635A-4933-8863-530013D3838E}"/>
              </a:ext>
            </a:extLst>
          </p:cNvPr>
          <p:cNvCxnSpPr/>
          <p:nvPr/>
        </p:nvCxnSpPr>
        <p:spPr bwMode="auto">
          <a:xfrm>
            <a:off x="1381914" y="2024154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D0F9B5-75C4-4F6D-8EB9-9542480537F9}"/>
              </a:ext>
            </a:extLst>
          </p:cNvPr>
          <p:cNvCxnSpPr>
            <a:cxnSpLocks/>
          </p:cNvCxnSpPr>
          <p:nvPr/>
        </p:nvCxnSpPr>
        <p:spPr bwMode="auto">
          <a:xfrm flipH="1">
            <a:off x="1387124" y="1402324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36">
            <a:extLst>
              <a:ext uri="{FF2B5EF4-FFF2-40B4-BE49-F238E27FC236}">
                <a16:creationId xmlns:a16="http://schemas.microsoft.com/office/drawing/2014/main" id="{9D55CD32-EC0D-4C78-A156-AB8ED893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641" y="2033571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B0CA2043-F90D-4C4A-8FA4-98ECC363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80" y="178076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0A74E5-6304-44B1-8451-2F46C465EB22}"/>
              </a:ext>
            </a:extLst>
          </p:cNvPr>
          <p:cNvCxnSpPr/>
          <p:nvPr/>
        </p:nvCxnSpPr>
        <p:spPr>
          <a:xfrm>
            <a:off x="607436" y="225124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A0AD33FB-4D4C-4CAA-AB26-A19A1061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72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F9F46E2D-5240-4300-B8B9-A21B0377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03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FD5A2FB2-18BC-4F37-80EE-31442D4B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08" y="203963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5C0E629C-FDFA-4AB9-8D4E-C4817BA0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50" y="2682269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83D764-F281-4F1F-A936-0D6FE353AF1D}"/>
              </a:ext>
            </a:extLst>
          </p:cNvPr>
          <p:cNvCxnSpPr/>
          <p:nvPr/>
        </p:nvCxnSpPr>
        <p:spPr>
          <a:xfrm>
            <a:off x="646479" y="318801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7" name="TextBox 36">
            <a:extLst>
              <a:ext uri="{FF2B5EF4-FFF2-40B4-BE49-F238E27FC236}">
                <a16:creationId xmlns:a16="http://schemas.microsoft.com/office/drawing/2014/main" id="{30A8DF5A-B8B6-4203-9125-A2BAC330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6" y="3219102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CAEF49-37FA-414B-8FEF-E5FECEEB591C}"/>
              </a:ext>
            </a:extLst>
          </p:cNvPr>
          <p:cNvSpPr/>
          <p:nvPr/>
        </p:nvSpPr>
        <p:spPr>
          <a:xfrm>
            <a:off x="2804731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83B882DF-10E9-46D3-8393-C297163A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184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9B4EAF86-B91C-44CD-A73C-34AE587F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622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430735-369D-4D8B-A97A-D8FF7C0596F0}"/>
              </a:ext>
            </a:extLst>
          </p:cNvPr>
          <p:cNvCxnSpPr/>
          <p:nvPr/>
        </p:nvCxnSpPr>
        <p:spPr bwMode="auto">
          <a:xfrm>
            <a:off x="3929363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B8AADF-AEEA-45AB-9D94-B4D0FE0085AB}"/>
              </a:ext>
            </a:extLst>
          </p:cNvPr>
          <p:cNvCxnSpPr>
            <a:cxnSpLocks/>
          </p:cNvCxnSpPr>
          <p:nvPr/>
        </p:nvCxnSpPr>
        <p:spPr bwMode="auto">
          <a:xfrm flipH="1">
            <a:off x="3934573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6">
            <a:extLst>
              <a:ext uri="{FF2B5EF4-FFF2-40B4-BE49-F238E27FC236}">
                <a16:creationId xmlns:a16="http://schemas.microsoft.com/office/drawing/2014/main" id="{1B5AD189-DA67-440D-BB7A-684EC6F6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09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7651468E-80F6-49E3-94CE-7EB3CFCA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29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74E98F-D256-40F0-8905-C72BFA0865CC}"/>
              </a:ext>
            </a:extLst>
          </p:cNvPr>
          <p:cNvCxnSpPr/>
          <p:nvPr/>
        </p:nvCxnSpPr>
        <p:spPr>
          <a:xfrm>
            <a:off x="3154885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6" name="TextBox 36">
            <a:extLst>
              <a:ext uri="{FF2B5EF4-FFF2-40B4-BE49-F238E27FC236}">
                <a16:creationId xmlns:a16="http://schemas.microsoft.com/office/drawing/2014/main" id="{C5599608-D7F3-48AD-81D7-88629229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21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3F045-C05D-43FF-B6CD-F153328C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652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346EC623-183B-4085-80FB-829162B8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257" y="208713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0E06F289-3FC5-4CDC-AB00-A2176A61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524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880E64-FEB8-427D-B973-967718C86E50}"/>
              </a:ext>
            </a:extLst>
          </p:cNvPr>
          <p:cNvCxnSpPr/>
          <p:nvPr/>
        </p:nvCxnSpPr>
        <p:spPr>
          <a:xfrm>
            <a:off x="3193928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6">
            <a:extLst>
              <a:ext uri="{FF2B5EF4-FFF2-40B4-BE49-F238E27FC236}">
                <a16:creationId xmlns:a16="http://schemas.microsoft.com/office/drawing/2014/main" id="{86AE1BA0-1D7B-4534-B013-1BAD45FA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70" y="3266598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98F1B0-8FF9-469C-8358-FE60ECF31CA6}"/>
              </a:ext>
            </a:extLst>
          </p:cNvPr>
          <p:cNvSpPr/>
          <p:nvPr/>
        </p:nvSpPr>
        <p:spPr>
          <a:xfrm>
            <a:off x="5177644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D638751-92AC-43D4-B50B-AFEFD78F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097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9">
            <a:extLst>
              <a:ext uri="{FF2B5EF4-FFF2-40B4-BE49-F238E27FC236}">
                <a16:creationId xmlns:a16="http://schemas.microsoft.com/office/drawing/2014/main" id="{9F01DC76-EB75-4606-A397-233CA48B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535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FEB11A6-D5BA-4442-B6BC-1D9831C70DE2}"/>
              </a:ext>
            </a:extLst>
          </p:cNvPr>
          <p:cNvCxnSpPr/>
          <p:nvPr/>
        </p:nvCxnSpPr>
        <p:spPr bwMode="auto">
          <a:xfrm>
            <a:off x="6302276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90F23C-0DA4-4630-ABA3-4A64DF25795E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7486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7" name="TextBox 36">
            <a:extLst>
              <a:ext uri="{FF2B5EF4-FFF2-40B4-BE49-F238E27FC236}">
                <a16:creationId xmlns:a16="http://schemas.microsoft.com/office/drawing/2014/main" id="{22D1639F-142B-4303-92AB-F528B7ED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003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755F3638-6763-4BF9-A5B5-FD53A8D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2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B8EEFF-60DF-494F-9F4A-B961BBD2200C}"/>
              </a:ext>
            </a:extLst>
          </p:cNvPr>
          <p:cNvCxnSpPr/>
          <p:nvPr/>
        </p:nvCxnSpPr>
        <p:spPr>
          <a:xfrm>
            <a:off x="5527798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0" name="TextBox 36">
            <a:extLst>
              <a:ext uri="{FF2B5EF4-FFF2-40B4-BE49-F238E27FC236}">
                <a16:creationId xmlns:a16="http://schemas.microsoft.com/office/drawing/2014/main" id="{8886F611-2EEB-4DC5-BD25-7A9D86EA9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4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5CAD51-BF34-4751-91C4-BEA8DADD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65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6EA21D1D-D15E-490A-B88B-8E3FADC5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17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6EC407A-B46D-4E94-8F00-02FB9C71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3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745688-93D0-48B9-B518-A82270AFC6A9}"/>
              </a:ext>
            </a:extLst>
          </p:cNvPr>
          <p:cNvCxnSpPr/>
          <p:nvPr/>
        </p:nvCxnSpPr>
        <p:spPr>
          <a:xfrm>
            <a:off x="5566841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5" name="TextBox 36">
            <a:extLst>
              <a:ext uri="{FF2B5EF4-FFF2-40B4-BE49-F238E27FC236}">
                <a16:creationId xmlns:a16="http://schemas.microsoft.com/office/drawing/2014/main" id="{B74C01EE-E988-44AF-8A8F-94C73FBF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158" y="327612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DDA4570-2981-4B62-B82B-84CACF0DB616}"/>
              </a:ext>
            </a:extLst>
          </p:cNvPr>
          <p:cNvSpPr/>
          <p:nvPr/>
        </p:nvSpPr>
        <p:spPr>
          <a:xfrm>
            <a:off x="7548011" y="1292723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20110B1-1957-4CB2-96B8-EAAA8C67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464" y="146782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49">
            <a:extLst>
              <a:ext uri="{FF2B5EF4-FFF2-40B4-BE49-F238E27FC236}">
                <a16:creationId xmlns:a16="http://schemas.microsoft.com/office/drawing/2014/main" id="{A9DAF375-A041-4FF7-99E5-7C41A154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902" y="145135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46B999-0F6C-425B-848F-975238099977}"/>
              </a:ext>
            </a:extLst>
          </p:cNvPr>
          <p:cNvCxnSpPr/>
          <p:nvPr/>
        </p:nvCxnSpPr>
        <p:spPr bwMode="auto">
          <a:xfrm>
            <a:off x="8672643" y="213930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33FC6C-18A0-489A-93D6-FC3B18E0F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7853" y="1517471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1" name="TextBox 36">
            <a:extLst>
              <a:ext uri="{FF2B5EF4-FFF2-40B4-BE49-F238E27FC236}">
                <a16:creationId xmlns:a16="http://schemas.microsoft.com/office/drawing/2014/main" id="{6005F4BF-8CAB-4700-89A5-8CB7271E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70" y="214871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41CD6A6D-1F7C-42BE-8956-43E71612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808" y="1895911"/>
            <a:ext cx="609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96079C-0E69-459A-9576-C2BF0366CF3A}"/>
              </a:ext>
            </a:extLst>
          </p:cNvPr>
          <p:cNvCxnSpPr/>
          <p:nvPr/>
        </p:nvCxnSpPr>
        <p:spPr>
          <a:xfrm>
            <a:off x="7898165" y="23663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F25377-9E6F-4CC1-9D7F-626DC8E3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32" y="237529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13D43D-1F40-43A7-9F87-01E9AF749030}"/>
              </a:ext>
            </a:extLst>
          </p:cNvPr>
          <p:cNvSpPr/>
          <p:nvPr/>
        </p:nvSpPr>
        <p:spPr>
          <a:xfrm>
            <a:off x="9882212" y="1360075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43">
            <a:extLst>
              <a:ext uri="{FF2B5EF4-FFF2-40B4-BE49-F238E27FC236}">
                <a16:creationId xmlns:a16="http://schemas.microsoft.com/office/drawing/2014/main" id="{76466AA3-9E57-488C-A767-3342A23C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665" y="153517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49">
            <a:extLst>
              <a:ext uri="{FF2B5EF4-FFF2-40B4-BE49-F238E27FC236}">
                <a16:creationId xmlns:a16="http://schemas.microsoft.com/office/drawing/2014/main" id="{99762C63-17BF-49A2-8868-6AA9E85E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103" y="1518707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4E65537-1F49-4316-BDB1-74FC4DFB4B46}"/>
              </a:ext>
            </a:extLst>
          </p:cNvPr>
          <p:cNvCxnSpPr/>
          <p:nvPr/>
        </p:nvCxnSpPr>
        <p:spPr bwMode="auto">
          <a:xfrm>
            <a:off x="11006844" y="2206653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CC83AD-ED0A-4CAF-9502-4599309E5FF6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12054" y="1584823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36">
            <a:extLst>
              <a:ext uri="{FF2B5EF4-FFF2-40B4-BE49-F238E27FC236}">
                <a16:creationId xmlns:a16="http://schemas.microsoft.com/office/drawing/2014/main" id="{804F806F-84AB-4051-8D91-951D8316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6571" y="221607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TextBox 36">
            <a:extLst>
              <a:ext uri="{FF2B5EF4-FFF2-40B4-BE49-F238E27FC236}">
                <a16:creationId xmlns:a16="http://schemas.microsoft.com/office/drawing/2014/main" id="{36A805D7-AE63-4803-9156-7EF31998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010" y="1963263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11A8FB-8EF2-4308-BB37-D81F2E6318B3}"/>
              </a:ext>
            </a:extLst>
          </p:cNvPr>
          <p:cNvCxnSpPr/>
          <p:nvPr/>
        </p:nvCxnSpPr>
        <p:spPr>
          <a:xfrm>
            <a:off x="10232366" y="243374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6">
            <a:extLst>
              <a:ext uri="{FF2B5EF4-FFF2-40B4-BE49-F238E27FC236}">
                <a16:creationId xmlns:a16="http://schemas.microsoft.com/office/drawing/2014/main" id="{CFEAF043-1E36-462D-9DF7-3C4AB2C4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202" y="2442649"/>
            <a:ext cx="426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622F2C-5B9F-4DD0-871B-CC2169E69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133" y="2442649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533A0AEA-CC5E-43BC-BA89-217E2E63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738" y="222213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D11A4284-09FD-4D6C-96F7-2A85D5CE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142" y="288790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A67116C-25B6-4FCE-A68F-D020FF87DC30}"/>
              </a:ext>
            </a:extLst>
          </p:cNvPr>
          <p:cNvCxnSpPr/>
          <p:nvPr/>
        </p:nvCxnSpPr>
        <p:spPr>
          <a:xfrm>
            <a:off x="10271409" y="33705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6">
            <a:extLst>
              <a:ext uri="{FF2B5EF4-FFF2-40B4-BE49-F238E27FC236}">
                <a16:creationId xmlns:a16="http://schemas.microsoft.com/office/drawing/2014/main" id="{21915CC3-ACE6-4E56-AA58-0B75551B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726" y="341112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6229567-A08A-4953-BA28-36BE29422823}"/>
              </a:ext>
            </a:extLst>
          </p:cNvPr>
          <p:cNvSpPr/>
          <p:nvPr/>
        </p:nvSpPr>
        <p:spPr>
          <a:xfrm>
            <a:off x="2543175" y="4528791"/>
            <a:ext cx="7448219" cy="734933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là 3 là: 53 : 5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73 :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 animBg="1"/>
      <p:bldP spid="43" grpId="0"/>
      <p:bldP spid="44" grpId="0"/>
      <p:bldP spid="47" grpId="0"/>
      <p:bldP spid="48" grpId="0"/>
      <p:bldP spid="50" grpId="0"/>
      <p:bldP spid="51" grpId="0"/>
      <p:bldP spid="52" grpId="0"/>
      <p:bldP spid="53" grpId="0"/>
      <p:bldP spid="55" grpId="0"/>
      <p:bldP spid="56" grpId="0" animBg="1"/>
      <p:bldP spid="57" grpId="0"/>
      <p:bldP spid="58" grpId="0"/>
      <p:bldP spid="61" grpId="0"/>
      <p:bldP spid="62" grpId="0"/>
      <p:bldP spid="65" grpId="0"/>
      <p:bldP spid="70" grpId="0" animBg="1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21" y="1099380"/>
            <a:ext cx="7313901" cy="48759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23EC7C-2322-4973-BBF4-306C9D97694A}"/>
              </a:ext>
            </a:extLst>
          </p:cNvPr>
          <p:cNvSpPr/>
          <p:nvPr/>
        </p:nvSpPr>
        <p:spPr>
          <a:xfrm>
            <a:off x="6096000" y="725055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E5AC5-98A9-4FEF-97BD-5288776E93D0}"/>
              </a:ext>
            </a:extLst>
          </p:cNvPr>
          <p:cNvSpPr/>
          <p:nvPr/>
        </p:nvSpPr>
        <p:spPr>
          <a:xfrm>
            <a:off x="4276436" y="4003173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20104" y="1505913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86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 :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eauford" panose="00000500000000000000" pitchFamily="50" charset="0"/>
              <a:ea typeface="微软雅黑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34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44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48 : 4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39 : 3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599FCABA-3301-4815-9DA4-09908931AAC1}"/>
              </a:ext>
            </a:extLst>
          </p:cNvPr>
          <p:cNvSpPr/>
          <p:nvPr/>
        </p:nvSpPr>
        <p:spPr>
          <a:xfrm>
            <a:off x="609600" y="5010151"/>
            <a:ext cx="10972800" cy="150495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B68E00D-EAB7-4E4D-8C3E-80EC47B81CB3}"/>
              </a:ext>
            </a:extLst>
          </p:cNvPr>
          <p:cNvSpPr/>
          <p:nvPr/>
        </p:nvSpPr>
        <p:spPr>
          <a:xfrm>
            <a:off x="619261" y="5110349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D2770-9149-47D4-B3DE-16E1D9CC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91477"/>
            <a:ext cx="3565525" cy="35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77">
            <a:extLst>
              <a:ext uri="{FF2B5EF4-FFF2-40B4-BE49-F238E27FC236}">
                <a16:creationId xmlns:a16="http://schemas.microsoft.com/office/drawing/2014/main" id="{14AA58CA-5346-4A3A-9DE8-2281C147F556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FA4791AB-40E7-4851-AA6E-3B9426E1CAD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8EF7F1CA-ADB1-4C8B-AED1-7175F018DDA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98D56E7D-2584-4AD3-A76C-2A0879C6FC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7161" y="1144906"/>
            <a:ext cx="1489710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808EDBD8-7AC3-44C1-9D01-75FBB863CE9A}"/>
                </a:ext>
              </a:extLst>
            </p:cNvPr>
            <p:cNvSpPr/>
            <p:nvPr/>
          </p:nvSpPr>
          <p:spPr>
            <a:xfrm>
              <a:off x="617750" y="1176539"/>
              <a:ext cx="2582650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EC4E7655-3717-4060-BC26-615C5978C8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D35ED2A1-9CE0-4E96-ADF1-8DBCEBD5AAC5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3AB24-BC80-445D-8753-3044BF6A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295" y="979943"/>
            <a:ext cx="2188654" cy="1572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AAFD8-94E5-4EE3-B0FC-62DB1C4C4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32" y="4104454"/>
            <a:ext cx="2431467" cy="265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3177C-15C5-4747-9775-C03DF1D74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7" y="2535637"/>
            <a:ext cx="7224386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651EB-E0E3-44F7-8EDF-27AE3554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19" y="2356064"/>
            <a:ext cx="7459067" cy="2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EDFB1C08-48F9-458A-A158-301135C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E5769-1016-43DC-B026-D31564B2030A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0C0BA-5725-40A8-ACA9-EA18A04679ED}"/>
              </a:ext>
            </a:extLst>
          </p:cNvPr>
          <p:cNvSpPr/>
          <p:nvPr/>
        </p:nvSpPr>
        <p:spPr>
          <a:xfrm>
            <a:off x="2087417" y="1376218"/>
            <a:ext cx="2433783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 : 3 =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2ABF09-170E-482A-96ED-5C6E990899D1}"/>
              </a:ext>
            </a:extLst>
          </p:cNvPr>
          <p:cNvSpPr/>
          <p:nvPr/>
        </p:nvSpPr>
        <p:spPr>
          <a:xfrm>
            <a:off x="4049767" y="2315535"/>
            <a:ext cx="6327152" cy="265362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BEC97-8A97-49B6-AFB6-672A93BA9F49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73D99E39-1D68-476B-9FC8-8F6EEC729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06904D1-10CA-451B-A85B-FEB7C51F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E5671E01-FCBE-4155-9A88-C45603CB49BB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13659D-C4D2-43EF-8085-CCFC7BFB0445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3ACE32-1819-47E6-B02A-265D77C2473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1" name="TextBox 36">
            <a:extLst>
              <a:ext uri="{FF2B5EF4-FFF2-40B4-BE49-F238E27FC236}">
                <a16:creationId xmlns:a16="http://schemas.microsoft.com/office/drawing/2014/main" id="{AC30918C-800F-495B-B592-89E1F354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73D3998-6FE0-4632-8FC9-945ED371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C09288C9-7EF4-4ECF-80B7-1EAF22EC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769EE-A166-4E01-BD90-5E78BA88DD7B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3;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01F43-231B-445B-8716-8CE80504ED01}"/>
              </a:ext>
            </a:extLst>
          </p:cNvPr>
          <p:cNvSpPr txBox="1"/>
          <p:nvPr/>
        </p:nvSpPr>
        <p:spPr>
          <a:xfrm>
            <a:off x="4119132" y="3298702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B82001D3-0F0E-4BDC-BFBD-2B7D4132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2DC446FD-4FEC-44E3-8AF4-9733F97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497" y="325738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6A703D2B-8F52-4D92-A1A1-F0750FB1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74E555-4E33-40A2-BE40-ED62FCDAB829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0" name="TextBox 38">
            <a:extLst>
              <a:ext uri="{FF2B5EF4-FFF2-40B4-BE49-F238E27FC236}">
                <a16:creationId xmlns:a16="http://schemas.microsoft.com/office/drawing/2014/main" id="{46EE92A5-F8FF-4EBB-9E98-ED9A8703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EA05DA-235A-4D10-95B6-BEEE33E1D649}"/>
              </a:ext>
            </a:extLst>
          </p:cNvPr>
          <p:cNvSpPr/>
          <p:nvPr/>
        </p:nvSpPr>
        <p:spPr>
          <a:xfrm>
            <a:off x="5855028" y="4243993"/>
            <a:ext cx="2512186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6" grpId="0"/>
      <p:bldP spid="17" grpId="0"/>
      <p:bldP spid="21" grpId="0"/>
      <p:bldP spid="22" grpId="0"/>
      <p:bldP spid="23" grpId="0"/>
      <p:bldP spid="24" grpId="0" uiExpand="1" build="p"/>
      <p:bldP spid="25" grpId="0" uiExpand="1" build="p"/>
      <p:bldP spid="26" grpId="0"/>
      <p:bldP spid="27" grpId="0" uiExpand="1"/>
      <p:bldP spid="28" grpId="0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8">
            <a:extLst>
              <a:ext uri="{FF2B5EF4-FFF2-40B4-BE49-F238E27FC236}">
                <a16:creationId xmlns:a16="http://schemas.microsoft.com/office/drawing/2014/main" id="{B4813BE1-EE1B-423C-BA1B-F98F731D7F39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图片 20">
            <a:extLst>
              <a:ext uri="{FF2B5EF4-FFF2-40B4-BE49-F238E27FC236}">
                <a16:creationId xmlns:a16="http://schemas.microsoft.com/office/drawing/2014/main" id="{01A5A6BF-0022-4F8E-B884-8B069DC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F07B56-AE49-4FED-B057-CAF3A4E2D371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FA289-3D36-4FEF-8A8A-1D74B6B23763}"/>
              </a:ext>
            </a:extLst>
          </p:cNvPr>
          <p:cNvSpPr/>
          <p:nvPr/>
        </p:nvSpPr>
        <p:spPr>
          <a:xfrm>
            <a:off x="2087417" y="1376218"/>
            <a:ext cx="2415685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74 : 3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294DF46-A625-4FF6-96B7-E4F4D9989562}"/>
              </a:ext>
            </a:extLst>
          </p:cNvPr>
          <p:cNvSpPr/>
          <p:nvPr/>
        </p:nvSpPr>
        <p:spPr>
          <a:xfrm>
            <a:off x="4049767" y="2315535"/>
            <a:ext cx="6327152" cy="264438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C2F264-A686-4E03-862F-D7E4CE5E16FD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CE0B50F0-35AE-47E3-8361-342AA27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94854F86-FC0C-43E8-B2E2-7F2F716F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2BF4E85C-3F3C-4321-93E5-9EDFD3DE72A4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D9315F-C98F-4823-818C-16D18EF7991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B56871-C8B2-455F-BCEA-460B32D7C95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9A316DB8-06BC-4498-9673-80391726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758B7BAF-0F89-4F4B-832B-C88D5F10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62B2B308-96B4-44D3-AF85-AECF45B0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B49219-3020-486E-90F5-1DD15D979AE0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6;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C9560-ABEA-4BB9-8744-773ADA31D42E}"/>
              </a:ext>
            </a:extLst>
          </p:cNvPr>
          <p:cNvSpPr txBox="1"/>
          <p:nvPr/>
        </p:nvSpPr>
        <p:spPr>
          <a:xfrm>
            <a:off x="4117865" y="3301409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14; 14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12; 14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0B7EE8D-1E22-4DE4-966A-E69D2A8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5EE5DC30-7ECD-4275-BF13-29916D5E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920" y="323664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83B73E-DC2E-42EF-9F72-1EDF1241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DC98ED-4F0A-4820-AB19-0C40A2F519C4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145037C0-C7BD-4435-A57A-01F39A38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AB6F10-CBA5-4980-88D9-7236D56AB1B7}"/>
              </a:ext>
            </a:extLst>
          </p:cNvPr>
          <p:cNvSpPr/>
          <p:nvPr/>
        </p:nvSpPr>
        <p:spPr>
          <a:xfrm>
            <a:off x="5122560" y="4240728"/>
            <a:ext cx="3615040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74 : 3 = 24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1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8" grpId="0"/>
      <p:bldP spid="39" grpId="0"/>
      <p:bldP spid="43" grpId="0"/>
      <p:bldP spid="44" grpId="0"/>
      <p:bldP spid="45" grpId="0"/>
      <p:bldP spid="46" grpId="0" uiExpand="1" build="p"/>
      <p:bldP spid="47" grpId="0" uiExpand="1" build="p"/>
      <p:bldP spid="48" grpId="0"/>
      <p:bldP spid="49" grpId="0" uiExpand="1"/>
      <p:bldP spid="50" grpId="0"/>
      <p:bldP spid="52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5E51-3E1F-404A-A61D-93CEA6AE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7" y="2445410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426</Words>
  <Application>Microsoft Office PowerPoint</Application>
  <PresentationFormat>Widescreen</PresentationFormat>
  <Paragraphs>142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inpin heiti</vt:lpstr>
      <vt:lpstr>Nunito black</vt:lpstr>
      <vt:lpstr>SVN-Beauford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www.freeppt7.com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2022-08-16T10:11:07Z</dcterms:created>
  <dcterms:modified xsi:type="dcterms:W3CDTF">2025-12-16T07:24:36Z</dcterms:modified>
</cp:coreProperties>
</file>