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389</Words>
  <Application>Microsoft Office PowerPoint</Application>
  <PresentationFormat>Widescreen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2022-08-06T23:04:17Z</dcterms:created>
  <dcterms:modified xsi:type="dcterms:W3CDTF">2025-12-16T07:23:57Z</dcterms:modified>
</cp:coreProperties>
</file>