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0" r:id="rId3"/>
    <p:sldId id="281" r:id="rId4"/>
    <p:sldId id="283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614"/>
    <a:srgbClr val="F4C873"/>
    <a:srgbClr val="099BD5"/>
    <a:srgbClr val="FCE09B"/>
    <a:srgbClr val="FBC669"/>
    <a:srgbClr val="CE492C"/>
    <a:srgbClr val="EFEFEF"/>
    <a:srgbClr val="FEE29D"/>
    <a:srgbClr val="FDFB1A"/>
    <a:srgbClr val="642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3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C390-6E93-F09E-ED4B-7C2550D31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5BA07-7862-2E32-5A56-C6B98F73B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F83A-A804-FCC3-0091-1BB906FF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25FBA-8FCF-BE2E-E381-D963867A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CD230-EE0C-F93B-5128-79E87A18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0C04-2871-A720-0BDD-101C2261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0506D-BE3F-103E-EC54-4532154EF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46E71-4881-5D60-4710-E9535940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0BF0B-F00F-BCC8-FD10-3CC67CAB1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54403-1270-D68B-E507-40CE8907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5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392B5-B3A7-1750-36C3-C58C788BC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0C18-E2C1-9B92-962C-FFE3C526E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CF3E5-50D5-7211-FE4B-C6CA49EB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7F9C-C7CC-65BD-65CE-860AF28C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1ECD9-1819-A27C-800F-AEB5CFAC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7326-71B2-C216-4B34-C6BA8813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DDB8D-5F1D-FED9-334F-445B4C216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5E923-0A0A-30C0-78A1-23F7FD6C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107A7-1463-F385-27F4-BF4C720D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59C4A-CF83-F7BA-033A-166D8058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803C-2C98-6DAC-0844-4F74AF9A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9A920-4043-9A96-60FB-2BEB593C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942B3-51CD-B5C8-4E56-AEC7B539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92003-5269-ED7B-9E39-9C8E8678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EF11-AB49-4B6B-AB0B-E2458363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5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5172-0632-B1A2-0997-1306611C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DA75-34BB-18AB-1C6E-41F7166E0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9793B-C44C-EB95-6DA1-C0E620B3B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4C166-106E-4A00-E953-0887A6F4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920CE-6B53-C77C-50EF-EAB902C5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64073-4C2F-934D-7ADB-0C2793C2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B4C1-2D35-F63E-9C0E-7D168F43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419B5-5308-20E9-B7CD-52F8096B9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11B75-1EA7-DFE7-4063-E61EAFC76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50CCD-DF20-C2D2-075E-90AEEF97D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38A35-B3F4-F9D6-7DC9-A14EBC554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B1E005-2BC8-0DEA-D35D-90961667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8EC57-17D4-BB18-3F8F-280AE96E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38C14-EF19-01F5-5C42-4239B257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B5DC4-4491-F320-9A20-DF96E56D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BA4B5-44A4-F7BE-91D0-0A57A16C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22DC5-BE3D-E671-F4DF-1D068F5B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5E8AA-930A-FBF5-2536-419BB896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3F9DB-9023-4909-465F-8269A4D5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B7731-C2A4-85D1-5ED2-AD4CA55B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4138A-3E49-8DA4-D37D-F0DC06D8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E35E-47E8-8190-6201-9C90228B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EA52-9D88-7AF0-F250-646A7A63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E87E-1D0F-CFA0-6837-103E2EFDC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3C750-D09C-194A-E069-88CD699C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4F9F9-AAAF-2C6E-2446-68FAD588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051C9-0D00-B4E8-9568-B54507A5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9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890A-F293-2F83-626D-4E28EC72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CCE329-D0D8-7BF6-F3F5-0B112A98D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E0DEB-337E-B332-0F18-5651B19B7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F550-2CAD-ADDE-B348-2B5C4AE0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788C5-4BD7-246E-8347-91A8C6A6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0CF9E-499D-B2EF-F735-B6AA90D7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8A80C-60AC-3929-71D2-EE5C09CA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D9A14-DE5D-2907-B0FF-D7900A09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246B2-E55F-4A26-187C-6FD603E31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2E39C-94F5-4D6C-ABDE-077393ED38C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E402-E40F-024C-1B44-5576388C9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5618A-C248-7B9E-CFBF-7FDC6C81D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3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13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13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2.jpeg"/><Relationship Id="rId12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13.sv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189CF-353C-267F-025C-FF01C42499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6693DF-6D07-CC2D-09EC-3D4E955C5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03D721-E8FC-5BC6-DE9D-DA83550A2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78" y="0"/>
              <a:ext cx="1681672" cy="16816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A2A09F-4C7C-30D9-8246-59C240CC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4110" y="5637037"/>
              <a:ext cx="1017890" cy="10495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0CC76B-96CB-4642-DC70-E09F942F9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490">
              <a:off x="2440082" y="303310"/>
              <a:ext cx="7804825" cy="198668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49A26D-9D4D-937B-1BD0-FC97D5AE3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3043" y="1410794"/>
              <a:ext cx="2794042" cy="7678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57558A-5273-02F4-598C-3EDED092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0480" y="2279883"/>
              <a:ext cx="8351520" cy="335715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D6CAF9-CDD9-EBD3-6C94-E47C9C390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2903" y="5458265"/>
            <a:ext cx="2756255" cy="14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112295" y="64834"/>
            <a:ext cx="12047621" cy="67129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61328-99DB-9234-8E2C-6D0B52FB2CA8}"/>
              </a:ext>
            </a:extLst>
          </p:cNvPr>
          <p:cNvSpPr txBox="1"/>
          <p:nvPr/>
        </p:nvSpPr>
        <p:spPr>
          <a:xfrm>
            <a:off x="112293" y="853935"/>
            <a:ext cx="66879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347473" y="137410"/>
            <a:ext cx="1133854" cy="1097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7CB7A-C908-04E0-638D-E0B50F097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512" y="48140"/>
            <a:ext cx="9603185" cy="1006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9BC-D2C1-ED68-E8E7-9E8E4880B063}"/>
              </a:ext>
            </a:extLst>
          </p:cNvPr>
          <p:cNvSpPr txBox="1"/>
          <p:nvPr/>
        </p:nvSpPr>
        <p:spPr>
          <a:xfrm>
            <a:off x="5728518" y="3621614"/>
            <a:ext cx="61431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3BFCD7-B50B-F450-C680-6139B5EAD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480" y="3052678"/>
            <a:ext cx="4549869" cy="7118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376D6-F119-3F24-B9C9-0133CAB2B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04" t="13448" r="9415" b="8742"/>
          <a:stretch/>
        </p:blipFill>
        <p:spPr>
          <a:xfrm>
            <a:off x="656650" y="3564213"/>
            <a:ext cx="4783583" cy="26819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CEBB20-431D-9C2E-85B7-4FD7CCCED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162" y="6164204"/>
            <a:ext cx="4037607" cy="6937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6B1F7B-F6BA-E433-A1C1-5247F7231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95" y="868946"/>
            <a:ext cx="4110554" cy="21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171450" y="0"/>
            <a:ext cx="11868150" cy="6858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61328-99DB-9234-8E2C-6D0B52FB2CA8}"/>
              </a:ext>
            </a:extLst>
          </p:cNvPr>
          <p:cNvSpPr txBox="1"/>
          <p:nvPr/>
        </p:nvSpPr>
        <p:spPr>
          <a:xfrm>
            <a:off x="443696" y="760077"/>
            <a:ext cx="10970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800557" y="60351"/>
            <a:ext cx="1133854" cy="1097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7CB7A-C908-04E0-638D-E0B50F097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322" y="42333"/>
            <a:ext cx="9603185" cy="1006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7A784C-8A16-9CD0-D96E-7D3E2C6898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24" b="65625" l="17277" r="38946"/>
                    </a14:imgEffect>
                  </a14:imgLayer>
                </a14:imgProps>
              </a:ext>
            </a:extLst>
          </a:blip>
          <a:srcRect l="15395" t="30634" r="58421" b="35900"/>
          <a:stretch/>
        </p:blipFill>
        <p:spPr>
          <a:xfrm>
            <a:off x="376467" y="2257444"/>
            <a:ext cx="3737811" cy="2685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FA0637-3846-26A4-9456-D1B130979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036" y="4877587"/>
            <a:ext cx="4417532" cy="989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7DB88E-EFAC-DCBD-446D-3A55EF459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246" y="6123894"/>
            <a:ext cx="4936681" cy="8635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9CF5BD-6035-7400-572F-0747BA7103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68" y="1686663"/>
            <a:ext cx="2988056" cy="498427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64A122D-DBB4-7F99-5B3F-5B93A007817C}"/>
              </a:ext>
            </a:extLst>
          </p:cNvPr>
          <p:cNvGrpSpPr/>
          <p:nvPr/>
        </p:nvGrpSpPr>
        <p:grpSpPr>
          <a:xfrm>
            <a:off x="6096000" y="1640556"/>
            <a:ext cx="5459121" cy="4426055"/>
            <a:chOff x="5685978" y="1838753"/>
            <a:chExt cx="5870180" cy="460928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F2F8128-CF27-CB7E-29AD-91A75B04B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85978" y="1838753"/>
              <a:ext cx="5855406" cy="452227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0606BA-28D1-ECF8-94E9-AA8F69988013}"/>
                </a:ext>
              </a:extLst>
            </p:cNvPr>
            <p:cNvSpPr txBox="1"/>
            <p:nvPr/>
          </p:nvSpPr>
          <p:spPr>
            <a:xfrm>
              <a:off x="5700753" y="2762082"/>
              <a:ext cx="5855405" cy="368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gỗ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sen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xoăn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khoác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phủ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ngực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9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956F6-8D0F-6664-6493-31E3427C3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4" y="1695450"/>
            <a:ext cx="11101037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2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9A0DFD-CD40-5638-33C5-611B3A26736A}"/>
              </a:ext>
            </a:extLst>
          </p:cNvPr>
          <p:cNvSpPr txBox="1"/>
          <p:nvPr/>
        </p:nvSpPr>
        <p:spPr>
          <a:xfrm>
            <a:off x="1390026" y="1042190"/>
            <a:ext cx="11246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C288D-EC47-D49F-7D46-7ACAA966CB15}"/>
              </a:ext>
            </a:extLst>
          </p:cNvPr>
          <p:cNvSpPr txBox="1"/>
          <p:nvPr/>
        </p:nvSpPr>
        <p:spPr>
          <a:xfrm>
            <a:off x="1390026" y="1626965"/>
            <a:ext cx="10006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V</a:t>
            </a:r>
            <a:r>
              <a:rPr lang="vi-VN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ương quốc Phù Nam ra đời gắn với truyền thuyết lập nước và những bằng chứng khảo cổ học.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4C071-D401-31C8-065E-D91EC840B224}"/>
              </a:ext>
            </a:extLst>
          </p:cNvPr>
          <p:cNvSpPr txBox="1"/>
          <p:nvPr/>
        </p:nvSpPr>
        <p:spPr>
          <a:xfrm>
            <a:off x="456941" y="2607008"/>
            <a:ext cx="112460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Hoàn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367995B-5641-FAFB-750C-41C0DE2D3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38430"/>
              </p:ext>
            </p:extLst>
          </p:nvPr>
        </p:nvGraphicFramePr>
        <p:xfrm>
          <a:off x="856916" y="4050059"/>
          <a:ext cx="8306468" cy="2186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234">
                  <a:extLst>
                    <a:ext uri="{9D8B030D-6E8A-4147-A177-3AD203B41FA5}">
                      <a16:colId xmlns:a16="http://schemas.microsoft.com/office/drawing/2014/main" val="481404056"/>
                    </a:ext>
                  </a:extLst>
                </a:gridCol>
                <a:gridCol w="4153234">
                  <a:extLst>
                    <a:ext uri="{9D8B030D-6E8A-4147-A177-3AD203B41FA5}">
                      <a16:colId xmlns:a16="http://schemas.microsoft.com/office/drawing/2014/main" val="920383250"/>
                    </a:ext>
                  </a:extLst>
                </a:gridCol>
              </a:tblGrid>
              <a:tr h="728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311966"/>
                  </a:ext>
                </a:extLst>
              </a:tr>
              <a:tr h="728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18014"/>
                  </a:ext>
                </a:extLst>
              </a:tr>
              <a:tr h="728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73295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E12378D-9D60-2A03-FC3A-26F001E794F9}"/>
              </a:ext>
            </a:extLst>
          </p:cNvPr>
          <p:cNvSpPr txBox="1"/>
          <p:nvPr/>
        </p:nvSpPr>
        <p:spPr>
          <a:xfrm>
            <a:off x="1885617" y="4070480"/>
            <a:ext cx="2381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274D3-9ABE-F15B-A153-AA8EBF097C39}"/>
              </a:ext>
            </a:extLst>
          </p:cNvPr>
          <p:cNvSpPr txBox="1"/>
          <p:nvPr/>
        </p:nvSpPr>
        <p:spPr>
          <a:xfrm>
            <a:off x="6203262" y="4073143"/>
            <a:ext cx="2381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AA57F6-1A47-4D5C-B6CC-891CB011FF03}"/>
              </a:ext>
            </a:extLst>
          </p:cNvPr>
          <p:cNvSpPr txBox="1"/>
          <p:nvPr/>
        </p:nvSpPr>
        <p:spPr>
          <a:xfrm>
            <a:off x="1028366" y="4845551"/>
            <a:ext cx="4317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E02756-65D6-8A42-796F-30716008CFB2}"/>
              </a:ext>
            </a:extLst>
          </p:cNvPr>
          <p:cNvSpPr txBox="1"/>
          <p:nvPr/>
        </p:nvSpPr>
        <p:spPr>
          <a:xfrm>
            <a:off x="1028365" y="5514080"/>
            <a:ext cx="4317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D4D7F8-F73F-5CC7-2994-E51A19A6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833" y="3757831"/>
            <a:ext cx="2061483" cy="298114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C71C35F-4ED8-8754-741C-555036DFE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468" t="3053" r="29063" b="60935"/>
          <a:stretch/>
        </p:blipFill>
        <p:spPr>
          <a:xfrm rot="20434236">
            <a:off x="625080" y="-22692"/>
            <a:ext cx="1619669" cy="12882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022C8A-99F9-1B53-EED3-7C94D2D14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818" y="209346"/>
            <a:ext cx="3215192" cy="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01E3DD-FCCF-E996-099F-BE0C95350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468" t="3053" r="29063" b="60935"/>
          <a:stretch/>
        </p:blipFill>
        <p:spPr>
          <a:xfrm rot="20434236">
            <a:off x="439802" y="-9781"/>
            <a:ext cx="1853939" cy="1474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E4C071-D401-31C8-065E-D91EC840B224}"/>
              </a:ext>
            </a:extLst>
          </p:cNvPr>
          <p:cNvSpPr txBox="1"/>
          <p:nvPr/>
        </p:nvSpPr>
        <p:spPr>
          <a:xfrm>
            <a:off x="599945" y="1290203"/>
            <a:ext cx="109921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Hoàn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367995B-5641-FAFB-750C-41C0DE2D3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014444"/>
              </p:ext>
            </p:extLst>
          </p:nvPr>
        </p:nvGraphicFramePr>
        <p:xfrm>
          <a:off x="583904" y="2735969"/>
          <a:ext cx="10992108" cy="3424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097">
                  <a:extLst>
                    <a:ext uri="{9D8B030D-6E8A-4147-A177-3AD203B41FA5}">
                      <a16:colId xmlns:a16="http://schemas.microsoft.com/office/drawing/2014/main" val="481404056"/>
                    </a:ext>
                  </a:extLst>
                </a:gridCol>
                <a:gridCol w="6264011">
                  <a:extLst>
                    <a:ext uri="{9D8B030D-6E8A-4147-A177-3AD203B41FA5}">
                      <a16:colId xmlns:a16="http://schemas.microsoft.com/office/drawing/2014/main" val="920383250"/>
                    </a:ext>
                  </a:extLst>
                </a:gridCol>
              </a:tblGrid>
              <a:tr h="1141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66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311966"/>
                  </a:ext>
                </a:extLst>
              </a:tr>
              <a:tr h="1141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18014"/>
                  </a:ext>
                </a:extLst>
              </a:tr>
              <a:tr h="1141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73295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E12378D-9D60-2A03-FC3A-26F001E794F9}"/>
              </a:ext>
            </a:extLst>
          </p:cNvPr>
          <p:cNvSpPr txBox="1"/>
          <p:nvPr/>
        </p:nvSpPr>
        <p:spPr>
          <a:xfrm>
            <a:off x="2215905" y="2827327"/>
            <a:ext cx="2930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274D3-9ABE-F15B-A153-AA8EBF097C39}"/>
              </a:ext>
            </a:extLst>
          </p:cNvPr>
          <p:cNvSpPr txBox="1"/>
          <p:nvPr/>
        </p:nvSpPr>
        <p:spPr>
          <a:xfrm>
            <a:off x="7554807" y="2827327"/>
            <a:ext cx="2930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AA57F6-1A47-4D5C-B6CC-891CB011FF03}"/>
              </a:ext>
            </a:extLst>
          </p:cNvPr>
          <p:cNvSpPr txBox="1"/>
          <p:nvPr/>
        </p:nvSpPr>
        <p:spPr>
          <a:xfrm>
            <a:off x="1366772" y="3997561"/>
            <a:ext cx="5312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E02756-65D6-8A42-796F-30716008CFB2}"/>
              </a:ext>
            </a:extLst>
          </p:cNvPr>
          <p:cNvSpPr txBox="1"/>
          <p:nvPr/>
        </p:nvSpPr>
        <p:spPr>
          <a:xfrm>
            <a:off x="1366772" y="5167795"/>
            <a:ext cx="5312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714CF-1BE7-344F-01FA-162BB2B69A97}"/>
              </a:ext>
            </a:extLst>
          </p:cNvPr>
          <p:cNvSpPr txBox="1"/>
          <p:nvPr/>
        </p:nvSpPr>
        <p:spPr>
          <a:xfrm>
            <a:off x="5356879" y="3751339"/>
            <a:ext cx="60159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0999E-EA26-ACB0-8285-46EFA0DAE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818" y="209346"/>
            <a:ext cx="3996216" cy="1056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98B48F-7F11-EDAB-4071-9CCF14FE0F8E}"/>
              </a:ext>
            </a:extLst>
          </p:cNvPr>
          <p:cNvSpPr txBox="1"/>
          <p:nvPr/>
        </p:nvSpPr>
        <p:spPr>
          <a:xfrm>
            <a:off x="5395287" y="4913460"/>
            <a:ext cx="60159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525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E1125-1410-D81A-B5DF-3D963B51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91" y="1830248"/>
            <a:ext cx="10769710" cy="29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60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C288D-EC47-D49F-7D46-7ACAA966CB15}"/>
              </a:ext>
            </a:extLst>
          </p:cNvPr>
          <p:cNvSpPr txBox="1"/>
          <p:nvPr/>
        </p:nvSpPr>
        <p:spPr>
          <a:xfrm>
            <a:off x="1894795" y="459297"/>
            <a:ext cx="8953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C71C35F-4ED8-8754-741C-555036DFE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900" t="33641" r="52691" b="26000"/>
          <a:stretch/>
        </p:blipFill>
        <p:spPr>
          <a:xfrm>
            <a:off x="610015" y="14382"/>
            <a:ext cx="1520803" cy="1612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0C96A-EC7F-2A07-F9D4-97C08BEF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15" y="1836369"/>
            <a:ext cx="2264252" cy="1980466"/>
          </a:xfrm>
          <a:prstGeom prst="rect">
            <a:avLst/>
          </a:prstGeom>
        </p:spPr>
      </p:pic>
      <p:pic>
        <p:nvPicPr>
          <p:cNvPr id="7" name="Picture 2" descr="Bí ẩn của những cọc nhà sàn Óc Eo">
            <a:extLst>
              <a:ext uri="{FF2B5EF4-FFF2-40B4-BE49-F238E27FC236}">
                <a16:creationId xmlns:a16="http://schemas.microsoft.com/office/drawing/2014/main" id="{0B8D2E7E-1D78-FD17-6007-BB36E2C9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5" y="4116689"/>
            <a:ext cx="3192546" cy="20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144E0-9974-DA12-E09D-B7CEA6940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67" y="1845875"/>
            <a:ext cx="3192546" cy="1970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54FC46-BB46-9483-99AC-EB5E819754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04" t="13448" r="9415" b="8742"/>
          <a:stretch/>
        </p:blipFill>
        <p:spPr>
          <a:xfrm>
            <a:off x="4259761" y="4116689"/>
            <a:ext cx="3545438" cy="2098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42911-4B9B-004A-3713-E5EFB62C7F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30" y="3958470"/>
            <a:ext cx="3192546" cy="2209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AF046-7630-0C9A-4FAD-EEABC7E025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24" b="65625" l="17277" r="38946"/>
                    </a14:imgEffect>
                  </a14:imgLayer>
                </a14:imgProps>
              </a:ext>
            </a:extLst>
          </a:blip>
          <a:srcRect l="15395" t="30634" r="58421" b="35900"/>
          <a:stretch/>
        </p:blipFill>
        <p:spPr>
          <a:xfrm>
            <a:off x="6538848" y="1393722"/>
            <a:ext cx="3192545" cy="2294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0E320D-4DDD-2482-7A79-1C135E91F9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125" y="1375424"/>
            <a:ext cx="3545437" cy="52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C288D-EC47-D49F-7D46-7ACAA966CB15}"/>
              </a:ext>
            </a:extLst>
          </p:cNvPr>
          <p:cNvSpPr txBox="1"/>
          <p:nvPr/>
        </p:nvSpPr>
        <p:spPr>
          <a:xfrm>
            <a:off x="2130818" y="479065"/>
            <a:ext cx="8168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TIÊU CHÍ ĐÁNH GIÁ SẢN PHẨM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C71C35F-4ED8-8754-741C-555036DFE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900" t="33641" r="52691" b="26000"/>
          <a:stretch/>
        </p:blipFill>
        <p:spPr>
          <a:xfrm>
            <a:off x="992198" y="14606"/>
            <a:ext cx="1520803" cy="161264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CDC7330-7193-061F-00F8-496F0CD96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774964"/>
              </p:ext>
            </p:extLst>
          </p:nvPr>
        </p:nvGraphicFramePr>
        <p:xfrm>
          <a:off x="724315" y="1522146"/>
          <a:ext cx="10705686" cy="4831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735">
                  <a:extLst>
                    <a:ext uri="{9D8B030D-6E8A-4147-A177-3AD203B41FA5}">
                      <a16:colId xmlns:a16="http://schemas.microsoft.com/office/drawing/2014/main" val="2061324757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665090758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1508743987"/>
                    </a:ext>
                  </a:extLst>
                </a:gridCol>
                <a:gridCol w="2095501">
                  <a:extLst>
                    <a:ext uri="{9D8B030D-6E8A-4147-A177-3AD203B41FA5}">
                      <a16:colId xmlns:a16="http://schemas.microsoft.com/office/drawing/2014/main" val="634517103"/>
                    </a:ext>
                  </a:extLst>
                </a:gridCol>
              </a:tblGrid>
              <a:tr h="8591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215580"/>
                  </a:ext>
                </a:extLst>
              </a:tr>
              <a:tr h="10668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451908"/>
                  </a:ext>
                </a:extLst>
              </a:tr>
              <a:tr h="1181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045759"/>
                  </a:ext>
                </a:extLst>
              </a:tr>
              <a:tr h="17247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5454213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E70BDEB-F7A9-EF61-6D5E-4FA44361EDBE}"/>
              </a:ext>
            </a:extLst>
          </p:cNvPr>
          <p:cNvSpPr txBox="1"/>
          <p:nvPr/>
        </p:nvSpPr>
        <p:spPr>
          <a:xfrm>
            <a:off x="857665" y="1732349"/>
            <a:ext cx="894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C2AE3-775A-67E0-5E29-15999169757A}"/>
              </a:ext>
            </a:extLst>
          </p:cNvPr>
          <p:cNvSpPr txBox="1"/>
          <p:nvPr/>
        </p:nvSpPr>
        <p:spPr>
          <a:xfrm>
            <a:off x="4724815" y="1732349"/>
            <a:ext cx="1961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D9D50E-CE9D-9DFD-F03A-012B90EC3148}"/>
              </a:ext>
            </a:extLst>
          </p:cNvPr>
          <p:cNvSpPr txBox="1"/>
          <p:nvPr/>
        </p:nvSpPr>
        <p:spPr>
          <a:xfrm>
            <a:off x="9912607" y="1732349"/>
            <a:ext cx="1485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BDA1AE-04EC-D138-90FD-3677E3E2CF9B}"/>
              </a:ext>
            </a:extLst>
          </p:cNvPr>
          <p:cNvSpPr txBox="1"/>
          <p:nvPr/>
        </p:nvSpPr>
        <p:spPr>
          <a:xfrm>
            <a:off x="2035568" y="3376552"/>
            <a:ext cx="1961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752FD8-C07F-DEF3-EE34-F0581F79BC94}"/>
              </a:ext>
            </a:extLst>
          </p:cNvPr>
          <p:cNvSpPr txBox="1"/>
          <p:nvPr/>
        </p:nvSpPr>
        <p:spPr>
          <a:xfrm>
            <a:off x="2035568" y="4804664"/>
            <a:ext cx="1961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629BF-E20A-700F-095E-859EC2530437}"/>
              </a:ext>
            </a:extLst>
          </p:cNvPr>
          <p:cNvSpPr txBox="1"/>
          <p:nvPr/>
        </p:nvSpPr>
        <p:spPr>
          <a:xfrm>
            <a:off x="1066972" y="3353008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6E01EA-56E9-EE88-5A0C-2753AE44BB45}"/>
              </a:ext>
            </a:extLst>
          </p:cNvPr>
          <p:cNvSpPr txBox="1"/>
          <p:nvPr/>
        </p:nvSpPr>
        <p:spPr>
          <a:xfrm>
            <a:off x="1067183" y="4804664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22BA27-04D6-A8C1-7687-5BAD08E57E86}"/>
              </a:ext>
            </a:extLst>
          </p:cNvPr>
          <p:cNvSpPr txBox="1"/>
          <p:nvPr/>
        </p:nvSpPr>
        <p:spPr>
          <a:xfrm>
            <a:off x="4112410" y="2422445"/>
            <a:ext cx="5161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2550C-C18D-5F26-36D5-17DE35111E7C}"/>
              </a:ext>
            </a:extLst>
          </p:cNvPr>
          <p:cNvSpPr txBox="1"/>
          <p:nvPr/>
        </p:nvSpPr>
        <p:spPr>
          <a:xfrm>
            <a:off x="4089544" y="3692459"/>
            <a:ext cx="5161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gíc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C2A6A-906E-9D06-8A85-3ABA46706B11}"/>
              </a:ext>
            </a:extLst>
          </p:cNvPr>
          <p:cNvSpPr txBox="1"/>
          <p:nvPr/>
        </p:nvSpPr>
        <p:spPr>
          <a:xfrm>
            <a:off x="4089544" y="4788465"/>
            <a:ext cx="51619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9C76CB-3235-FD07-6AAE-C61FD06FD8B6}"/>
              </a:ext>
            </a:extLst>
          </p:cNvPr>
          <p:cNvSpPr txBox="1"/>
          <p:nvPr/>
        </p:nvSpPr>
        <p:spPr>
          <a:xfrm>
            <a:off x="10122741" y="2626050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A51D8E-AA9D-69CF-BCA8-10A0EB2B0081}"/>
              </a:ext>
            </a:extLst>
          </p:cNvPr>
          <p:cNvSpPr txBox="1"/>
          <p:nvPr/>
        </p:nvSpPr>
        <p:spPr>
          <a:xfrm>
            <a:off x="10122741" y="3708731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518B70-D16C-3189-FF71-9F66C387B34A}"/>
              </a:ext>
            </a:extLst>
          </p:cNvPr>
          <p:cNvSpPr txBox="1"/>
          <p:nvPr/>
        </p:nvSpPr>
        <p:spPr>
          <a:xfrm>
            <a:off x="10122741" y="5079165"/>
            <a:ext cx="83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512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AF5C8-4F27-D423-89EA-203C3D3E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705"/>
            <a:ext cx="11999298" cy="46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0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8A7086-2AB2-8FAD-2B5A-4216C8CB3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89" y="1754366"/>
            <a:ext cx="9539239" cy="24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ương quốc phù nam">
            <a:hlinkClick r:id="" action="ppaction://media"/>
            <a:extLst>
              <a:ext uri="{FF2B5EF4-FFF2-40B4-BE49-F238E27FC236}">
                <a16:creationId xmlns:a16="http://schemas.microsoft.com/office/drawing/2014/main" id="{6D5BB2B8-D2CA-AEBF-A1C8-FC685E63B9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34546"/>
            <a:ext cx="12192000" cy="68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AAE2F-B644-955C-EC29-B979FAAB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72" y="1848581"/>
            <a:ext cx="10314455" cy="27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9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2"/>
            <a:ext cx="11191702" cy="6172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25C685-394A-CE4A-0B52-E141D0639605}"/>
              </a:ext>
            </a:extLst>
          </p:cNvPr>
          <p:cNvGrpSpPr/>
          <p:nvPr/>
        </p:nvGrpSpPr>
        <p:grpSpPr>
          <a:xfrm>
            <a:off x="608398" y="1662669"/>
            <a:ext cx="11095922" cy="1507554"/>
            <a:chOff x="608398" y="1662669"/>
            <a:chExt cx="11095922" cy="150755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617AB2F-8DEE-9A00-8FDB-4671A9A67D32}"/>
                </a:ext>
              </a:extLst>
            </p:cNvPr>
            <p:cNvSpPr/>
            <p:nvPr/>
          </p:nvSpPr>
          <p:spPr>
            <a:xfrm>
              <a:off x="608398" y="1662669"/>
              <a:ext cx="10889654" cy="15075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61328-99DB-9234-8E2C-6D0B52FB2CA8}"/>
                </a:ext>
              </a:extLst>
            </p:cNvPr>
            <p:cNvSpPr txBox="1"/>
            <p:nvPr/>
          </p:nvSpPr>
          <p:spPr>
            <a:xfrm>
              <a:off x="693948" y="1690379"/>
              <a:ext cx="110103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2, 3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Cho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thuyết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Hỗn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Liễu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733487" y="315333"/>
            <a:ext cx="1133854" cy="129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72085A-1A53-B2DA-08B6-80C7DAC97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09" y="612207"/>
            <a:ext cx="8623195" cy="906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91FFC9-D6E3-2B9C-6BE3-E27581496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019" y="3202566"/>
            <a:ext cx="2310765" cy="33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2"/>
            <a:ext cx="11191702" cy="6172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25C685-394A-CE4A-0B52-E141D0639605}"/>
              </a:ext>
            </a:extLst>
          </p:cNvPr>
          <p:cNvGrpSpPr/>
          <p:nvPr/>
        </p:nvGrpSpPr>
        <p:grpSpPr>
          <a:xfrm>
            <a:off x="608398" y="1662669"/>
            <a:ext cx="11095922" cy="1507554"/>
            <a:chOff x="608398" y="1662669"/>
            <a:chExt cx="11095922" cy="150755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617AB2F-8DEE-9A00-8FDB-4671A9A67D32}"/>
                </a:ext>
              </a:extLst>
            </p:cNvPr>
            <p:cNvSpPr/>
            <p:nvPr/>
          </p:nvSpPr>
          <p:spPr>
            <a:xfrm>
              <a:off x="608398" y="1662669"/>
              <a:ext cx="10889654" cy="15075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61328-99DB-9234-8E2C-6D0B52FB2CA8}"/>
                </a:ext>
              </a:extLst>
            </p:cNvPr>
            <p:cNvSpPr txBox="1"/>
            <p:nvPr/>
          </p:nvSpPr>
          <p:spPr>
            <a:xfrm>
              <a:off x="693948" y="1690379"/>
              <a:ext cx="110103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2, 3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Cho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thuyết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Hỗn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Liễu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733487" y="315333"/>
            <a:ext cx="1133854" cy="129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72085A-1A53-B2DA-08B6-80C7DAC97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09" y="612207"/>
            <a:ext cx="8623195" cy="906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91FFC9-D6E3-2B9C-6BE3-E27581496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48" y="3593690"/>
            <a:ext cx="1620981" cy="2344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19139-3BA9-8FED-43BF-DF26E7FEA3A4}"/>
              </a:ext>
            </a:extLst>
          </p:cNvPr>
          <p:cNvSpPr txBox="1"/>
          <p:nvPr/>
        </p:nvSpPr>
        <p:spPr>
          <a:xfrm>
            <a:off x="2725023" y="3593690"/>
            <a:ext cx="8544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Liễu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6170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37" name="5693945187556">
            <a:hlinkClick r:id="" action="ppaction://media"/>
            <a:extLst>
              <a:ext uri="{FF2B5EF4-FFF2-40B4-BE49-F238E27FC236}">
                <a16:creationId xmlns:a16="http://schemas.microsoft.com/office/drawing/2014/main" id="{8FB7C569-4EA3-D6C1-D99C-8E7D29F5C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309" y="343911"/>
            <a:ext cx="11639550" cy="6414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BA45B9-47C3-5EBF-3300-9AFB6204DCCF}"/>
              </a:ext>
            </a:extLst>
          </p:cNvPr>
          <p:cNvSpPr/>
          <p:nvPr/>
        </p:nvSpPr>
        <p:spPr>
          <a:xfrm>
            <a:off x="971550" y="209550"/>
            <a:ext cx="11639550" cy="128114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0B9B870-466F-86AB-29DC-26361DB82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050"/>
            <a:ext cx="3522934" cy="18129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E15911-1BD9-9447-DEB1-84E8305B8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934" y="295784"/>
            <a:ext cx="9532604" cy="11086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F829DC8-AC81-CB9C-4061-F33C75240262}"/>
              </a:ext>
            </a:extLst>
          </p:cNvPr>
          <p:cNvGrpSpPr/>
          <p:nvPr/>
        </p:nvGrpSpPr>
        <p:grpSpPr>
          <a:xfrm>
            <a:off x="495869" y="2399109"/>
            <a:ext cx="11264430" cy="1029891"/>
            <a:chOff x="808476" y="3044804"/>
            <a:chExt cx="11264430" cy="102989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3390C1-DADF-867C-14EC-1564CC2E20BE}"/>
                </a:ext>
              </a:extLst>
            </p:cNvPr>
            <p:cNvSpPr/>
            <p:nvPr/>
          </p:nvSpPr>
          <p:spPr>
            <a:xfrm>
              <a:off x="835943" y="3044804"/>
              <a:ext cx="11111915" cy="10298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CAE0FBA-FE52-1D4D-56E3-AE36661DCD66}"/>
                </a:ext>
              </a:extLst>
            </p:cNvPr>
            <p:cNvSpPr txBox="1"/>
            <p:nvPr/>
          </p:nvSpPr>
          <p:spPr>
            <a:xfrm>
              <a:off x="808476" y="3281852"/>
              <a:ext cx="112644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ruyền thuyết cho biết điều gì về Vương quốc Phù Nam?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5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7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61328-99DB-9234-8E2C-6D0B52FB2CA8}"/>
              </a:ext>
            </a:extLst>
          </p:cNvPr>
          <p:cNvSpPr txBox="1"/>
          <p:nvPr/>
        </p:nvSpPr>
        <p:spPr>
          <a:xfrm>
            <a:off x="531012" y="947105"/>
            <a:ext cx="11010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754596" y="317609"/>
            <a:ext cx="1133854" cy="1097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72085A-1A53-B2DA-08B6-80C7DAC97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682" y="300079"/>
            <a:ext cx="8623195" cy="906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57CE5B-1060-4A41-035B-AC6D7F476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563" y="5827321"/>
            <a:ext cx="6407731" cy="976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F8434B-9DA2-7092-C4BE-F7CF2E225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33" y="5844157"/>
            <a:ext cx="4079455" cy="959398"/>
          </a:xfrm>
          <a:prstGeom prst="rect">
            <a:avLst/>
          </a:prstGeom>
        </p:spPr>
      </p:pic>
      <p:pic>
        <p:nvPicPr>
          <p:cNvPr id="18" name="Picture 2" descr="Bí ẩn của những cọc nhà sàn Óc Eo">
            <a:extLst>
              <a:ext uri="{FF2B5EF4-FFF2-40B4-BE49-F238E27FC236}">
                <a16:creationId xmlns:a16="http://schemas.microsoft.com/office/drawing/2014/main" id="{67DCEB7A-7797-EB32-A9E3-DD06A893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62803"/>
            <a:ext cx="4926096" cy="323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E14E6A-D818-2061-44A9-EC44845DAF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5" y="2562803"/>
            <a:ext cx="5245768" cy="32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304800" y="209346"/>
            <a:ext cx="11550316" cy="6439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754596" y="317609"/>
            <a:ext cx="1133854" cy="1097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664A2-4D20-C7F6-7B00-DF7436ED1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415" y="475724"/>
            <a:ext cx="9603185" cy="10065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193CE2-E3EB-4349-6593-C4C74BABAD02}"/>
              </a:ext>
            </a:extLst>
          </p:cNvPr>
          <p:cNvGrpSpPr/>
          <p:nvPr/>
        </p:nvGrpSpPr>
        <p:grpSpPr>
          <a:xfrm>
            <a:off x="490196" y="1549432"/>
            <a:ext cx="11095922" cy="1129600"/>
            <a:chOff x="608398" y="1662669"/>
            <a:chExt cx="11095922" cy="1129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8076360-3CFD-6F99-B910-BF99EA19F0F3}"/>
                </a:ext>
              </a:extLst>
            </p:cNvPr>
            <p:cNvSpPr/>
            <p:nvPr/>
          </p:nvSpPr>
          <p:spPr>
            <a:xfrm>
              <a:off x="608398" y="1662669"/>
              <a:ext cx="11095922" cy="11296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42B71F-9194-F44F-CB24-5F9661A715F0}"/>
                </a:ext>
              </a:extLst>
            </p:cNvPr>
            <p:cNvSpPr txBox="1"/>
            <p:nvPr/>
          </p:nvSpPr>
          <p:spPr>
            <a:xfrm>
              <a:off x="693948" y="1690379"/>
              <a:ext cx="110103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9A0DFD-CD40-5638-33C5-611B3A26736A}"/>
              </a:ext>
            </a:extLst>
          </p:cNvPr>
          <p:cNvSpPr txBox="1"/>
          <p:nvPr/>
        </p:nvSpPr>
        <p:spPr>
          <a:xfrm>
            <a:off x="412566" y="2847961"/>
            <a:ext cx="113668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2375CA-E649-7E16-9426-3CDEF1705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66" y="4303455"/>
            <a:ext cx="4539668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4224</TotalTime>
  <Words>693</Words>
  <Application>Microsoft Office PowerPoint</Application>
  <PresentationFormat>Widescreen</PresentationFormat>
  <Paragraphs>47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 Thi Thao Ly_GV</dc:creator>
  <cp:lastModifiedBy>Admin</cp:lastModifiedBy>
  <cp:revision>30</cp:revision>
  <dcterms:created xsi:type="dcterms:W3CDTF">2024-06-20T09:05:05Z</dcterms:created>
  <dcterms:modified xsi:type="dcterms:W3CDTF">2025-10-15T14:56:17Z</dcterms:modified>
</cp:coreProperties>
</file>