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1"/>
  </p:notesMasterIdLst>
  <p:sldIdLst>
    <p:sldId id="256" r:id="rId2"/>
    <p:sldId id="265" r:id="rId3"/>
    <p:sldId id="257" r:id="rId4"/>
    <p:sldId id="273" r:id="rId5"/>
    <p:sldId id="272" r:id="rId6"/>
    <p:sldId id="271" r:id="rId7"/>
    <p:sldId id="258" r:id="rId8"/>
    <p:sldId id="259" r:id="rId9"/>
    <p:sldId id="261" r:id="rId10"/>
    <p:sldId id="262" r:id="rId11"/>
    <p:sldId id="263" r:id="rId12"/>
    <p:sldId id="264" r:id="rId13"/>
    <p:sldId id="274" r:id="rId14"/>
    <p:sldId id="270" r:id="rId15"/>
    <p:sldId id="266" r:id="rId16"/>
    <p:sldId id="267" r:id="rId17"/>
    <p:sldId id="268" r:id="rId18"/>
    <p:sldId id="269" r:id="rId19"/>
    <p:sldId id="275" r:id="rId20"/>
  </p:sldIdLst>
  <p:sldSz cx="18288000" cy="10287000"/>
  <p:notesSz cx="6858000" cy="9144000"/>
  <p:embeddedFontLst>
    <p:embeddedFont>
      <p:font typeface="Bobby Jones" panose="020B0604020202020204" charset="0"/>
      <p:regular r:id="rId22"/>
    </p:embeddedFont>
    <p:embeddedFont>
      <p:font typeface="Cambria" panose="02040503050406030204" pitchFamily="18" charset="0"/>
      <p:regular r:id="rId23"/>
      <p:bold r:id="rId24"/>
      <p:italic r:id="rId25"/>
      <p:boldItalic r:id="rId26"/>
    </p:embeddedFont>
    <p:embeddedFont>
      <p:font typeface="open sans" panose="020B0606030504020204" pitchFamily="34" charset="0"/>
      <p:regular r:id="rId27"/>
      <p:bold r:id="rId28"/>
      <p:italic r:id="rId29"/>
      <p:boldItalic r:id="rId30"/>
    </p:embeddedFont>
    <p:embeddedFont>
      <p:font typeface="Roboto" panose="02000000000000000000" pitchFamily="2" charset="0"/>
      <p:regular r:id="rId31"/>
      <p:bold r:id="rId32"/>
      <p:italic r:id="rId33"/>
      <p:boldItalic r:id="rId34"/>
    </p:embeddedFont>
    <p:embeddedFont>
      <p:font typeface="UTM Avo" panose="02040603050506020204" pitchFamily="18" charset="0"/>
      <p:regular r:id="rId35"/>
      <p:bold r:id="rId36"/>
      <p:italic r:id="rId37"/>
      <p:boldItalic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>
        <p:scale>
          <a:sx n="34" d="100"/>
          <a:sy n="34" d="100"/>
        </p:scale>
        <p:origin x="801" y="6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presProps" Target="presProps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B34B3F-BA9B-45B2-91C1-2974195FEABA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F5D5F6-13DF-4972-8DDD-F8B11B3251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6286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https://www.youtube.com/watch?v=HQxuC4MEXH8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F5D5F6-13DF-4972-8DDD-F8B11B32510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486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2.svg"/><Relationship Id="rId7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svg"/><Relationship Id="rId3" Type="http://schemas.openxmlformats.org/officeDocument/2006/relationships/image" Target="../media/image2.svg"/><Relationship Id="rId7" Type="http://schemas.openxmlformats.org/officeDocument/2006/relationships/image" Target="../media/image40.svg"/><Relationship Id="rId12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44.sv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svg"/><Relationship Id="rId3" Type="http://schemas.openxmlformats.org/officeDocument/2006/relationships/image" Target="../media/image2.svg"/><Relationship Id="rId7" Type="http://schemas.openxmlformats.org/officeDocument/2006/relationships/image" Target="../media/image42.svg"/><Relationship Id="rId12" Type="http://schemas.openxmlformats.org/officeDocument/2006/relationships/image" Target="../media/image47.png"/><Relationship Id="rId2" Type="http://schemas.openxmlformats.org/officeDocument/2006/relationships/image" Target="../media/image1.png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46.svg"/><Relationship Id="rId5" Type="http://schemas.openxmlformats.org/officeDocument/2006/relationships/image" Target="../media/image40.svg"/><Relationship Id="rId15" Type="http://schemas.openxmlformats.org/officeDocument/2006/relationships/image" Target="../media/image49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svg"/><Relationship Id="rId1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1.png"/><Relationship Id="rId4" Type="http://schemas.openxmlformats.org/officeDocument/2006/relationships/notesSlide" Target="../notesSlides/notesSlide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sv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52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svg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sv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svg"/><Relationship Id="rId4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sv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sv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sv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15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3" Type="http://schemas.openxmlformats.org/officeDocument/2006/relationships/image" Target="../media/image2.svg"/><Relationship Id="rId7" Type="http://schemas.openxmlformats.org/officeDocument/2006/relationships/image" Target="../media/image22.svg"/><Relationship Id="rId12" Type="http://schemas.openxmlformats.org/officeDocument/2006/relationships/image" Target="../media/image27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svg"/><Relationship Id="rId10" Type="http://schemas.openxmlformats.org/officeDocument/2006/relationships/image" Target="../media/image25.sv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986883" y="-310633"/>
            <a:ext cx="22261766" cy="10908265"/>
          </a:xfrm>
          <a:custGeom>
            <a:avLst/>
            <a:gdLst/>
            <a:ahLst/>
            <a:cxnLst/>
            <a:rect l="l" t="t" r="r" b="b"/>
            <a:pathLst>
              <a:path w="22261766" h="10908265">
                <a:moveTo>
                  <a:pt x="0" y="0"/>
                </a:moveTo>
                <a:lnTo>
                  <a:pt x="22261766" y="0"/>
                </a:lnTo>
                <a:lnTo>
                  <a:pt x="22261766" y="10908266"/>
                </a:lnTo>
                <a:lnTo>
                  <a:pt x="0" y="109082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2266372" y="1829800"/>
            <a:ext cx="13755256" cy="6031622"/>
            <a:chOff x="0" y="0"/>
            <a:chExt cx="2855794" cy="12522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855794" cy="1252254"/>
            </a:xfrm>
            <a:custGeom>
              <a:avLst/>
              <a:gdLst/>
              <a:ahLst/>
              <a:cxnLst/>
              <a:rect l="l" t="t" r="r" b="b"/>
              <a:pathLst>
                <a:path w="2855794" h="1252254">
                  <a:moveTo>
                    <a:pt x="28705" y="0"/>
                  </a:moveTo>
                  <a:lnTo>
                    <a:pt x="2827089" y="0"/>
                  </a:lnTo>
                  <a:cubicBezTo>
                    <a:pt x="2842942" y="0"/>
                    <a:pt x="2855794" y="12851"/>
                    <a:pt x="2855794" y="28705"/>
                  </a:cubicBezTo>
                  <a:lnTo>
                    <a:pt x="2855794" y="1223549"/>
                  </a:lnTo>
                  <a:cubicBezTo>
                    <a:pt x="2855794" y="1239402"/>
                    <a:pt x="2842942" y="1252254"/>
                    <a:pt x="2827089" y="1252254"/>
                  </a:cubicBezTo>
                  <a:lnTo>
                    <a:pt x="28705" y="1252254"/>
                  </a:lnTo>
                  <a:cubicBezTo>
                    <a:pt x="12851" y="1252254"/>
                    <a:pt x="0" y="1239402"/>
                    <a:pt x="0" y="1223549"/>
                  </a:cubicBezTo>
                  <a:lnTo>
                    <a:pt x="0" y="28705"/>
                  </a:lnTo>
                  <a:cubicBezTo>
                    <a:pt x="0" y="12851"/>
                    <a:pt x="12851" y="0"/>
                    <a:pt x="28705" y="0"/>
                  </a:cubicBezTo>
                  <a:close/>
                </a:path>
              </a:pathLst>
            </a:custGeom>
            <a:solidFill>
              <a:srgbClr val="FFDF5B"/>
            </a:solidFill>
            <a:ln w="57150">
              <a:solidFill>
                <a:schemeClr val="tx1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855794" cy="1290354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736519">
            <a:off x="15158571" y="5994025"/>
            <a:ext cx="3051718" cy="4328678"/>
          </a:xfrm>
          <a:custGeom>
            <a:avLst/>
            <a:gdLst/>
            <a:ahLst/>
            <a:cxnLst/>
            <a:rect l="l" t="t" r="r" b="b"/>
            <a:pathLst>
              <a:path w="3051718" h="4328678">
                <a:moveTo>
                  <a:pt x="0" y="0"/>
                </a:moveTo>
                <a:lnTo>
                  <a:pt x="3051718" y="0"/>
                </a:lnTo>
                <a:lnTo>
                  <a:pt x="3051718" y="4328678"/>
                </a:lnTo>
                <a:lnTo>
                  <a:pt x="0" y="432867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26909" y="6272763"/>
            <a:ext cx="4478926" cy="4014237"/>
          </a:xfrm>
          <a:custGeom>
            <a:avLst/>
            <a:gdLst/>
            <a:ahLst/>
            <a:cxnLst/>
            <a:rect l="l" t="t" r="r" b="b"/>
            <a:pathLst>
              <a:path w="4478926" h="4014237">
                <a:moveTo>
                  <a:pt x="0" y="0"/>
                </a:moveTo>
                <a:lnTo>
                  <a:pt x="4478926" y="0"/>
                </a:lnTo>
                <a:lnTo>
                  <a:pt x="4478926" y="4014237"/>
                </a:lnTo>
                <a:lnTo>
                  <a:pt x="0" y="401423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1489962">
            <a:off x="-10360115" y="2650933"/>
            <a:ext cx="15503528" cy="3081326"/>
          </a:xfrm>
          <a:custGeom>
            <a:avLst/>
            <a:gdLst/>
            <a:ahLst/>
            <a:cxnLst/>
            <a:rect l="l" t="t" r="r" b="b"/>
            <a:pathLst>
              <a:path w="15503528" h="3081326">
                <a:moveTo>
                  <a:pt x="0" y="0"/>
                </a:moveTo>
                <a:lnTo>
                  <a:pt x="15503528" y="0"/>
                </a:lnTo>
                <a:lnTo>
                  <a:pt x="15503528" y="3081326"/>
                </a:lnTo>
                <a:lnTo>
                  <a:pt x="0" y="308132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flipV="1">
            <a:off x="5863350" y="-182467"/>
            <a:ext cx="6561300" cy="1533704"/>
          </a:xfrm>
          <a:custGeom>
            <a:avLst/>
            <a:gdLst/>
            <a:ahLst/>
            <a:cxnLst/>
            <a:rect l="l" t="t" r="r" b="b"/>
            <a:pathLst>
              <a:path w="6561300" h="1533704">
                <a:moveTo>
                  <a:pt x="0" y="1533704"/>
                </a:moveTo>
                <a:lnTo>
                  <a:pt x="6561300" y="1533704"/>
                </a:lnTo>
                <a:lnTo>
                  <a:pt x="6561300" y="0"/>
                </a:lnTo>
                <a:lnTo>
                  <a:pt x="0" y="0"/>
                </a:lnTo>
                <a:lnTo>
                  <a:pt x="0" y="1533704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5688556" y="8279881"/>
            <a:ext cx="6910888" cy="2487920"/>
          </a:xfrm>
          <a:custGeom>
            <a:avLst/>
            <a:gdLst/>
            <a:ahLst/>
            <a:cxnLst/>
            <a:rect l="l" t="t" r="r" b="b"/>
            <a:pathLst>
              <a:path w="6910888" h="2487920">
                <a:moveTo>
                  <a:pt x="0" y="0"/>
                </a:moveTo>
                <a:lnTo>
                  <a:pt x="6910888" y="0"/>
                </a:lnTo>
                <a:lnTo>
                  <a:pt x="6910888" y="2487920"/>
                </a:lnTo>
                <a:lnTo>
                  <a:pt x="0" y="248792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3975860">
            <a:off x="15672121" y="-533830"/>
            <a:ext cx="2024618" cy="5417038"/>
          </a:xfrm>
          <a:custGeom>
            <a:avLst/>
            <a:gdLst/>
            <a:ahLst/>
            <a:cxnLst/>
            <a:rect l="l" t="t" r="r" b="b"/>
            <a:pathLst>
              <a:path w="2024618" h="5417038">
                <a:moveTo>
                  <a:pt x="0" y="0"/>
                </a:moveTo>
                <a:lnTo>
                  <a:pt x="2024618" y="0"/>
                </a:lnTo>
                <a:lnTo>
                  <a:pt x="2024618" y="5417038"/>
                </a:lnTo>
                <a:lnTo>
                  <a:pt x="0" y="541703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D281B98-1E6C-9E03-0D44-DC3ED8117C8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87" y="-258476"/>
            <a:ext cx="3338442" cy="333844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2BBE20E-676E-4D79-D7C6-7D7EFFCC798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1219200" y="-181286"/>
            <a:ext cx="18234716" cy="98702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986883" y="-310633"/>
            <a:ext cx="22261766" cy="10908265"/>
          </a:xfrm>
          <a:custGeom>
            <a:avLst/>
            <a:gdLst/>
            <a:ahLst/>
            <a:cxnLst/>
            <a:rect l="l" t="t" r="r" b="b"/>
            <a:pathLst>
              <a:path w="22261766" h="10908265">
                <a:moveTo>
                  <a:pt x="0" y="0"/>
                </a:moveTo>
                <a:lnTo>
                  <a:pt x="22261766" y="0"/>
                </a:lnTo>
                <a:lnTo>
                  <a:pt x="22261766" y="10908266"/>
                </a:lnTo>
                <a:lnTo>
                  <a:pt x="0" y="109082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418171" y="926942"/>
            <a:ext cx="17147322" cy="8917831"/>
            <a:chOff x="0" y="0"/>
            <a:chExt cx="7120073" cy="370294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120073" cy="3702946"/>
            </a:xfrm>
            <a:custGeom>
              <a:avLst/>
              <a:gdLst/>
              <a:ahLst/>
              <a:cxnLst/>
              <a:rect l="l" t="t" r="r" b="b"/>
              <a:pathLst>
                <a:path w="7120073" h="3702946">
                  <a:moveTo>
                    <a:pt x="23026" y="0"/>
                  </a:moveTo>
                  <a:lnTo>
                    <a:pt x="7097047" y="0"/>
                  </a:lnTo>
                  <a:cubicBezTo>
                    <a:pt x="7103154" y="0"/>
                    <a:pt x="7109011" y="2426"/>
                    <a:pt x="7113329" y="6744"/>
                  </a:cubicBezTo>
                  <a:cubicBezTo>
                    <a:pt x="7117647" y="11062"/>
                    <a:pt x="7120073" y="16919"/>
                    <a:pt x="7120073" y="23026"/>
                  </a:cubicBezTo>
                  <a:lnTo>
                    <a:pt x="7120073" y="3679920"/>
                  </a:lnTo>
                  <a:cubicBezTo>
                    <a:pt x="7120073" y="3686027"/>
                    <a:pt x="7117647" y="3691884"/>
                    <a:pt x="7113329" y="3696202"/>
                  </a:cubicBezTo>
                  <a:cubicBezTo>
                    <a:pt x="7109011" y="3700520"/>
                    <a:pt x="7103154" y="3702946"/>
                    <a:pt x="7097047" y="3702946"/>
                  </a:cubicBezTo>
                  <a:lnTo>
                    <a:pt x="23026" y="3702946"/>
                  </a:lnTo>
                  <a:cubicBezTo>
                    <a:pt x="16919" y="3702946"/>
                    <a:pt x="11062" y="3700520"/>
                    <a:pt x="6744" y="3696202"/>
                  </a:cubicBezTo>
                  <a:cubicBezTo>
                    <a:pt x="2426" y="3691884"/>
                    <a:pt x="0" y="3686027"/>
                    <a:pt x="0" y="3679920"/>
                  </a:cubicBezTo>
                  <a:lnTo>
                    <a:pt x="0" y="23026"/>
                  </a:lnTo>
                  <a:cubicBezTo>
                    <a:pt x="0" y="16919"/>
                    <a:pt x="2426" y="11062"/>
                    <a:pt x="6744" y="6744"/>
                  </a:cubicBezTo>
                  <a:cubicBezTo>
                    <a:pt x="11062" y="2426"/>
                    <a:pt x="16919" y="0"/>
                    <a:pt x="23026" y="0"/>
                  </a:cubicBezTo>
                  <a:close/>
                </a:path>
              </a:pathLst>
            </a:custGeom>
            <a:solidFill>
              <a:srgbClr val="FFDF5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7120073" cy="37410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570571" y="1079342"/>
            <a:ext cx="17147322" cy="8917831"/>
            <a:chOff x="0" y="0"/>
            <a:chExt cx="7120073" cy="370294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7120073" cy="3702946"/>
            </a:xfrm>
            <a:custGeom>
              <a:avLst/>
              <a:gdLst/>
              <a:ahLst/>
              <a:cxnLst/>
              <a:rect l="l" t="t" r="r" b="b"/>
              <a:pathLst>
                <a:path w="7120073" h="3702946">
                  <a:moveTo>
                    <a:pt x="23026" y="0"/>
                  </a:moveTo>
                  <a:lnTo>
                    <a:pt x="7097047" y="0"/>
                  </a:lnTo>
                  <a:cubicBezTo>
                    <a:pt x="7103154" y="0"/>
                    <a:pt x="7109011" y="2426"/>
                    <a:pt x="7113329" y="6744"/>
                  </a:cubicBezTo>
                  <a:cubicBezTo>
                    <a:pt x="7117647" y="11062"/>
                    <a:pt x="7120073" y="16919"/>
                    <a:pt x="7120073" y="23026"/>
                  </a:cubicBezTo>
                  <a:lnTo>
                    <a:pt x="7120073" y="3679920"/>
                  </a:lnTo>
                  <a:cubicBezTo>
                    <a:pt x="7120073" y="3686027"/>
                    <a:pt x="7117647" y="3691884"/>
                    <a:pt x="7113329" y="3696202"/>
                  </a:cubicBezTo>
                  <a:cubicBezTo>
                    <a:pt x="7109011" y="3700520"/>
                    <a:pt x="7103154" y="3702946"/>
                    <a:pt x="7097047" y="3702946"/>
                  </a:cubicBezTo>
                  <a:lnTo>
                    <a:pt x="23026" y="3702946"/>
                  </a:lnTo>
                  <a:cubicBezTo>
                    <a:pt x="16919" y="3702946"/>
                    <a:pt x="11062" y="3700520"/>
                    <a:pt x="6744" y="3696202"/>
                  </a:cubicBezTo>
                  <a:cubicBezTo>
                    <a:pt x="2426" y="3691884"/>
                    <a:pt x="0" y="3686027"/>
                    <a:pt x="0" y="3679920"/>
                  </a:cubicBezTo>
                  <a:lnTo>
                    <a:pt x="0" y="23026"/>
                  </a:lnTo>
                  <a:cubicBezTo>
                    <a:pt x="0" y="16919"/>
                    <a:pt x="2426" y="11062"/>
                    <a:pt x="6744" y="6744"/>
                  </a:cubicBezTo>
                  <a:cubicBezTo>
                    <a:pt x="11062" y="2426"/>
                    <a:pt x="16919" y="0"/>
                    <a:pt x="2302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7120073" cy="37410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742844" y="7141024"/>
            <a:ext cx="3261863" cy="3274141"/>
          </a:xfrm>
          <a:custGeom>
            <a:avLst/>
            <a:gdLst/>
            <a:ahLst/>
            <a:cxnLst/>
            <a:rect l="l" t="t" r="r" b="b"/>
            <a:pathLst>
              <a:path w="3261863" h="3274141">
                <a:moveTo>
                  <a:pt x="0" y="0"/>
                </a:moveTo>
                <a:lnTo>
                  <a:pt x="3261863" y="0"/>
                </a:lnTo>
                <a:lnTo>
                  <a:pt x="3261863" y="3274141"/>
                </a:lnTo>
                <a:lnTo>
                  <a:pt x="0" y="327414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1028700" y="1456154"/>
            <a:ext cx="13341307" cy="54631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167"/>
              </a:lnSpc>
            </a:pPr>
            <a:r>
              <a:rPr lang="en-US" sz="4800" dirty="0" err="1">
                <a:solidFill>
                  <a:srgbClr val="4E575E"/>
                </a:solidFill>
                <a:latin typeface="Cambria"/>
                <a:ea typeface="Cambria"/>
                <a:cs typeface="Cambria"/>
                <a:sym typeface="Cambria"/>
              </a:rPr>
              <a:t>Những</a:t>
            </a:r>
            <a:r>
              <a:rPr lang="en-US" sz="4800" dirty="0">
                <a:solidFill>
                  <a:srgbClr val="4E575E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dirty="0" err="1">
                <a:solidFill>
                  <a:srgbClr val="4E575E"/>
                </a:solidFill>
                <a:latin typeface="Cambria"/>
                <a:ea typeface="Cambria"/>
                <a:cs typeface="Cambria"/>
                <a:sym typeface="Cambria"/>
              </a:rPr>
              <a:t>việc</a:t>
            </a:r>
            <a:r>
              <a:rPr lang="en-US" sz="4800" dirty="0">
                <a:solidFill>
                  <a:srgbClr val="4E575E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dirty="0" err="1">
                <a:solidFill>
                  <a:srgbClr val="4E575E"/>
                </a:solidFill>
                <a:latin typeface="Cambria"/>
                <a:ea typeface="Cambria"/>
                <a:cs typeface="Cambria"/>
                <a:sym typeface="Cambria"/>
              </a:rPr>
              <a:t>cần</a:t>
            </a:r>
            <a:r>
              <a:rPr lang="en-US" sz="4800" dirty="0">
                <a:solidFill>
                  <a:srgbClr val="4E575E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dirty="0" err="1">
                <a:solidFill>
                  <a:srgbClr val="4E575E"/>
                </a:solidFill>
                <a:latin typeface="Cambria"/>
                <a:ea typeface="Cambria"/>
                <a:cs typeface="Cambria"/>
                <a:sym typeface="Cambria"/>
              </a:rPr>
              <a:t>làm</a:t>
            </a:r>
            <a:r>
              <a:rPr lang="en-US" sz="4800" dirty="0">
                <a:solidFill>
                  <a:srgbClr val="4E575E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dirty="0" err="1">
                <a:solidFill>
                  <a:srgbClr val="4E575E"/>
                </a:solidFill>
                <a:latin typeface="Cambria"/>
                <a:ea typeface="Cambria"/>
                <a:cs typeface="Cambria"/>
                <a:sym typeface="Cambria"/>
              </a:rPr>
              <a:t>để</a:t>
            </a:r>
            <a:r>
              <a:rPr lang="en-US" sz="4800" dirty="0">
                <a:solidFill>
                  <a:srgbClr val="4E575E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dirty="0" err="1">
                <a:solidFill>
                  <a:srgbClr val="4E575E"/>
                </a:solidFill>
                <a:latin typeface="Cambria"/>
                <a:ea typeface="Cambria"/>
                <a:cs typeface="Cambria"/>
                <a:sym typeface="Cambria"/>
              </a:rPr>
              <a:t>tiết</a:t>
            </a:r>
            <a:r>
              <a:rPr lang="en-US" sz="4800" dirty="0">
                <a:solidFill>
                  <a:srgbClr val="4E575E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dirty="0" err="1">
                <a:solidFill>
                  <a:srgbClr val="4E575E"/>
                </a:solidFill>
                <a:latin typeface="Cambria"/>
                <a:ea typeface="Cambria"/>
                <a:cs typeface="Cambria"/>
                <a:sym typeface="Cambria"/>
              </a:rPr>
              <a:t>kiệm</a:t>
            </a:r>
            <a:r>
              <a:rPr lang="en-US" sz="4800" dirty="0">
                <a:solidFill>
                  <a:srgbClr val="4E575E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dirty="0" err="1">
                <a:solidFill>
                  <a:srgbClr val="4E575E"/>
                </a:solidFill>
                <a:latin typeface="Cambria"/>
                <a:ea typeface="Cambria"/>
                <a:cs typeface="Cambria"/>
                <a:sym typeface="Cambria"/>
              </a:rPr>
              <a:t>năng</a:t>
            </a:r>
            <a:r>
              <a:rPr lang="en-US" sz="4800" dirty="0">
                <a:solidFill>
                  <a:srgbClr val="4E575E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dirty="0" err="1">
                <a:solidFill>
                  <a:srgbClr val="4E575E"/>
                </a:solidFill>
                <a:latin typeface="Cambria"/>
                <a:ea typeface="Cambria"/>
                <a:cs typeface="Cambria"/>
                <a:sym typeface="Cambria"/>
              </a:rPr>
              <a:t>lượng</a:t>
            </a:r>
            <a:r>
              <a:rPr lang="en-US" sz="4800" dirty="0">
                <a:solidFill>
                  <a:srgbClr val="4E575E"/>
                </a:solidFill>
                <a:latin typeface="Cambria"/>
                <a:ea typeface="Cambria"/>
                <a:cs typeface="Cambria"/>
                <a:sym typeface="Cambria"/>
              </a:rPr>
              <a:t>:</a:t>
            </a:r>
          </a:p>
          <a:p>
            <a:pPr algn="just">
              <a:lnSpc>
                <a:spcPts val="6167"/>
              </a:lnSpc>
            </a:pPr>
            <a:r>
              <a:rPr lang="en-US" sz="4800" dirty="0">
                <a:solidFill>
                  <a:srgbClr val="4E575E"/>
                </a:solidFill>
                <a:latin typeface="Cambria"/>
                <a:ea typeface="Cambria"/>
                <a:cs typeface="Cambria"/>
                <a:sym typeface="Cambria"/>
              </a:rPr>
              <a:t>- </a:t>
            </a:r>
            <a:r>
              <a:rPr lang="en-US" sz="4800" dirty="0" err="1">
                <a:solidFill>
                  <a:srgbClr val="4E575E"/>
                </a:solidFill>
                <a:latin typeface="Cambria"/>
                <a:ea typeface="Cambria"/>
                <a:cs typeface="Cambria"/>
                <a:sym typeface="Cambria"/>
              </a:rPr>
              <a:t>Tắt</a:t>
            </a:r>
            <a:r>
              <a:rPr lang="en-US" sz="4800" dirty="0">
                <a:solidFill>
                  <a:srgbClr val="4E575E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dirty="0" err="1">
                <a:solidFill>
                  <a:srgbClr val="4E575E"/>
                </a:solidFill>
                <a:latin typeface="Cambria"/>
                <a:ea typeface="Cambria"/>
                <a:cs typeface="Cambria"/>
                <a:sym typeface="Cambria"/>
              </a:rPr>
              <a:t>thiết</a:t>
            </a:r>
            <a:r>
              <a:rPr lang="en-US" sz="4800" dirty="0">
                <a:solidFill>
                  <a:srgbClr val="4E575E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dirty="0" err="1">
                <a:solidFill>
                  <a:srgbClr val="4E575E"/>
                </a:solidFill>
                <a:latin typeface="Cambria"/>
                <a:ea typeface="Cambria"/>
                <a:cs typeface="Cambria"/>
                <a:sym typeface="Cambria"/>
              </a:rPr>
              <a:t>bị</a:t>
            </a:r>
            <a:r>
              <a:rPr lang="en-US" sz="4800" dirty="0">
                <a:solidFill>
                  <a:srgbClr val="4E575E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dirty="0" err="1">
                <a:solidFill>
                  <a:srgbClr val="4E575E"/>
                </a:solidFill>
                <a:latin typeface="Cambria"/>
                <a:ea typeface="Cambria"/>
                <a:cs typeface="Cambria"/>
                <a:sym typeface="Cambria"/>
              </a:rPr>
              <a:t>điện</a:t>
            </a:r>
            <a:r>
              <a:rPr lang="en-US" sz="4800" dirty="0">
                <a:solidFill>
                  <a:srgbClr val="4E575E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dirty="0" err="1">
                <a:solidFill>
                  <a:srgbClr val="4E575E"/>
                </a:solidFill>
                <a:latin typeface="Cambria"/>
                <a:ea typeface="Cambria"/>
                <a:cs typeface="Cambria"/>
                <a:sym typeface="Cambria"/>
              </a:rPr>
              <a:t>khi</a:t>
            </a:r>
            <a:r>
              <a:rPr lang="en-US" sz="4800" dirty="0">
                <a:solidFill>
                  <a:srgbClr val="4E575E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dirty="0" err="1">
                <a:solidFill>
                  <a:srgbClr val="4E575E"/>
                </a:solidFill>
                <a:latin typeface="Cambria"/>
                <a:ea typeface="Cambria"/>
                <a:cs typeface="Cambria"/>
                <a:sym typeface="Cambria"/>
              </a:rPr>
              <a:t>không</a:t>
            </a:r>
            <a:r>
              <a:rPr lang="en-US" sz="4800" dirty="0">
                <a:solidFill>
                  <a:srgbClr val="4E575E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dirty="0" err="1">
                <a:solidFill>
                  <a:srgbClr val="4E575E"/>
                </a:solidFill>
                <a:latin typeface="Cambria"/>
                <a:ea typeface="Cambria"/>
                <a:cs typeface="Cambria"/>
                <a:sym typeface="Cambria"/>
              </a:rPr>
              <a:t>sử</a:t>
            </a:r>
            <a:r>
              <a:rPr lang="en-US" sz="4800" dirty="0">
                <a:solidFill>
                  <a:srgbClr val="4E575E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dirty="0" err="1">
                <a:solidFill>
                  <a:srgbClr val="4E575E"/>
                </a:solidFill>
                <a:latin typeface="Cambria"/>
                <a:ea typeface="Cambria"/>
                <a:cs typeface="Cambria"/>
                <a:sym typeface="Cambria"/>
              </a:rPr>
              <a:t>dụng</a:t>
            </a:r>
            <a:r>
              <a:rPr lang="en-US" sz="4800" dirty="0">
                <a:solidFill>
                  <a:srgbClr val="4E575E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</a:p>
          <a:p>
            <a:pPr algn="just">
              <a:lnSpc>
                <a:spcPts val="6167"/>
              </a:lnSpc>
            </a:pPr>
            <a:r>
              <a:rPr lang="en-US" sz="4800" dirty="0">
                <a:solidFill>
                  <a:srgbClr val="4E575E"/>
                </a:solidFill>
                <a:latin typeface="Cambria"/>
                <a:ea typeface="Cambria"/>
                <a:cs typeface="Cambria"/>
                <a:sym typeface="Cambria"/>
              </a:rPr>
              <a:t>- </a:t>
            </a:r>
            <a:r>
              <a:rPr lang="en-US" sz="4800" dirty="0" err="1">
                <a:solidFill>
                  <a:srgbClr val="4E575E"/>
                </a:solidFill>
                <a:latin typeface="Cambria"/>
                <a:ea typeface="Cambria"/>
                <a:cs typeface="Cambria"/>
                <a:sym typeface="Cambria"/>
              </a:rPr>
              <a:t>Sử</a:t>
            </a:r>
            <a:r>
              <a:rPr lang="en-US" sz="4800" dirty="0">
                <a:solidFill>
                  <a:srgbClr val="4E575E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dirty="0" err="1">
                <a:solidFill>
                  <a:srgbClr val="4E575E"/>
                </a:solidFill>
                <a:latin typeface="Cambria"/>
                <a:ea typeface="Cambria"/>
                <a:cs typeface="Cambria"/>
                <a:sym typeface="Cambria"/>
              </a:rPr>
              <a:t>dụng</a:t>
            </a:r>
            <a:r>
              <a:rPr lang="en-US" sz="4800" dirty="0">
                <a:solidFill>
                  <a:srgbClr val="4E575E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dirty="0" err="1">
                <a:solidFill>
                  <a:srgbClr val="4E575E"/>
                </a:solidFill>
                <a:latin typeface="Cambria"/>
                <a:ea typeface="Cambria"/>
                <a:cs typeface="Cambria"/>
                <a:sym typeface="Cambria"/>
              </a:rPr>
              <a:t>đèn</a:t>
            </a:r>
            <a:r>
              <a:rPr lang="en-US" sz="4800" dirty="0">
                <a:solidFill>
                  <a:srgbClr val="4E575E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dirty="0" err="1">
                <a:solidFill>
                  <a:srgbClr val="4E575E"/>
                </a:solidFill>
                <a:latin typeface="Cambria"/>
                <a:ea typeface="Cambria"/>
                <a:cs typeface="Cambria"/>
                <a:sym typeface="Cambria"/>
              </a:rPr>
              <a:t>tiết</a:t>
            </a:r>
            <a:r>
              <a:rPr lang="en-US" sz="4800" dirty="0">
                <a:solidFill>
                  <a:srgbClr val="4E575E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dirty="0" err="1">
                <a:solidFill>
                  <a:srgbClr val="4E575E"/>
                </a:solidFill>
                <a:latin typeface="Cambria"/>
                <a:ea typeface="Cambria"/>
                <a:cs typeface="Cambria"/>
                <a:sym typeface="Cambria"/>
              </a:rPr>
              <a:t>kiện</a:t>
            </a:r>
            <a:r>
              <a:rPr lang="en-US" sz="4800" dirty="0">
                <a:solidFill>
                  <a:srgbClr val="4E575E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dirty="0" err="1">
                <a:solidFill>
                  <a:srgbClr val="4E575E"/>
                </a:solidFill>
                <a:latin typeface="Cambria"/>
                <a:ea typeface="Cambria"/>
                <a:cs typeface="Cambria"/>
                <a:sym typeface="Cambria"/>
              </a:rPr>
              <a:t>điện</a:t>
            </a:r>
            <a:r>
              <a:rPr lang="en-US" sz="4800" dirty="0">
                <a:solidFill>
                  <a:srgbClr val="4E575E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</a:p>
          <a:p>
            <a:pPr algn="just">
              <a:lnSpc>
                <a:spcPts val="6167"/>
              </a:lnSpc>
            </a:pPr>
            <a:r>
              <a:rPr lang="en-US" sz="4800" dirty="0">
                <a:solidFill>
                  <a:srgbClr val="4E575E"/>
                </a:solidFill>
                <a:latin typeface="Cambria"/>
                <a:ea typeface="Cambria"/>
                <a:cs typeface="Cambria"/>
                <a:sym typeface="Cambria"/>
              </a:rPr>
              <a:t>- </a:t>
            </a:r>
            <a:r>
              <a:rPr lang="en-US" sz="4800" dirty="0" err="1">
                <a:solidFill>
                  <a:srgbClr val="4E575E"/>
                </a:solidFill>
                <a:latin typeface="Cambria"/>
                <a:ea typeface="Cambria"/>
                <a:cs typeface="Cambria"/>
                <a:sym typeface="Cambria"/>
              </a:rPr>
              <a:t>Hạn</a:t>
            </a:r>
            <a:r>
              <a:rPr lang="en-US" sz="4800" dirty="0">
                <a:solidFill>
                  <a:srgbClr val="4E575E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dirty="0" err="1">
                <a:solidFill>
                  <a:srgbClr val="4E575E"/>
                </a:solidFill>
                <a:latin typeface="Cambria"/>
                <a:ea typeface="Cambria"/>
                <a:cs typeface="Cambria"/>
                <a:sym typeface="Cambria"/>
              </a:rPr>
              <a:t>chế</a:t>
            </a:r>
            <a:r>
              <a:rPr lang="en-US" sz="4800" dirty="0">
                <a:solidFill>
                  <a:srgbClr val="4E575E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dirty="0" err="1">
                <a:solidFill>
                  <a:srgbClr val="4E575E"/>
                </a:solidFill>
                <a:latin typeface="Cambria"/>
                <a:ea typeface="Cambria"/>
                <a:cs typeface="Cambria"/>
                <a:sym typeface="Cambria"/>
              </a:rPr>
              <a:t>số</a:t>
            </a:r>
            <a:r>
              <a:rPr lang="en-US" sz="4800" dirty="0">
                <a:solidFill>
                  <a:srgbClr val="4E575E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dirty="0" err="1">
                <a:solidFill>
                  <a:srgbClr val="4E575E"/>
                </a:solidFill>
                <a:latin typeface="Cambria"/>
                <a:ea typeface="Cambria"/>
                <a:cs typeface="Cambria"/>
                <a:sym typeface="Cambria"/>
              </a:rPr>
              <a:t>lần</a:t>
            </a:r>
            <a:r>
              <a:rPr lang="en-US" sz="4800" dirty="0">
                <a:solidFill>
                  <a:srgbClr val="4E575E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dirty="0" err="1">
                <a:solidFill>
                  <a:srgbClr val="4E575E"/>
                </a:solidFill>
                <a:latin typeface="Cambria"/>
                <a:ea typeface="Cambria"/>
                <a:cs typeface="Cambria"/>
                <a:sym typeface="Cambria"/>
              </a:rPr>
              <a:t>mở</a:t>
            </a:r>
            <a:r>
              <a:rPr lang="en-US" sz="4800" dirty="0">
                <a:solidFill>
                  <a:srgbClr val="4E575E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dirty="0" err="1">
                <a:solidFill>
                  <a:srgbClr val="4E575E"/>
                </a:solidFill>
                <a:latin typeface="Cambria"/>
                <a:ea typeface="Cambria"/>
                <a:cs typeface="Cambria"/>
                <a:sym typeface="Cambria"/>
              </a:rPr>
              <a:t>tủ</a:t>
            </a:r>
            <a:r>
              <a:rPr lang="en-US" sz="4800" dirty="0">
                <a:solidFill>
                  <a:srgbClr val="4E575E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dirty="0" err="1">
                <a:solidFill>
                  <a:srgbClr val="4E575E"/>
                </a:solidFill>
                <a:latin typeface="Cambria"/>
                <a:ea typeface="Cambria"/>
                <a:cs typeface="Cambria"/>
                <a:sym typeface="Cambria"/>
              </a:rPr>
              <a:t>lạnh</a:t>
            </a:r>
            <a:r>
              <a:rPr lang="en-US" sz="4800" dirty="0">
                <a:solidFill>
                  <a:srgbClr val="4E575E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dirty="0" err="1">
                <a:solidFill>
                  <a:srgbClr val="4E575E"/>
                </a:solidFill>
                <a:latin typeface="Cambria"/>
                <a:ea typeface="Cambria"/>
                <a:cs typeface="Cambria"/>
                <a:sym typeface="Cambria"/>
              </a:rPr>
              <a:t>và</a:t>
            </a:r>
            <a:r>
              <a:rPr lang="en-US" sz="4800" dirty="0">
                <a:solidFill>
                  <a:srgbClr val="4E575E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dirty="0" err="1">
                <a:solidFill>
                  <a:srgbClr val="4E575E"/>
                </a:solidFill>
                <a:latin typeface="Cambria"/>
                <a:ea typeface="Cambria"/>
                <a:cs typeface="Cambria"/>
                <a:sym typeface="Cambria"/>
              </a:rPr>
              <a:t>thời</a:t>
            </a:r>
            <a:r>
              <a:rPr lang="en-US" sz="4800" dirty="0">
                <a:solidFill>
                  <a:srgbClr val="4E575E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dirty="0" err="1">
                <a:solidFill>
                  <a:srgbClr val="4E575E"/>
                </a:solidFill>
                <a:latin typeface="Cambria"/>
                <a:ea typeface="Cambria"/>
                <a:cs typeface="Cambria"/>
                <a:sym typeface="Cambria"/>
              </a:rPr>
              <a:t>gian</a:t>
            </a:r>
            <a:r>
              <a:rPr lang="en-US" sz="4800" dirty="0">
                <a:solidFill>
                  <a:srgbClr val="4E575E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dirty="0" err="1">
                <a:solidFill>
                  <a:srgbClr val="4E575E"/>
                </a:solidFill>
                <a:latin typeface="Cambria"/>
                <a:ea typeface="Cambria"/>
                <a:cs typeface="Cambria"/>
                <a:sym typeface="Cambria"/>
              </a:rPr>
              <a:t>mở</a:t>
            </a:r>
            <a:r>
              <a:rPr lang="en-US" sz="4800" dirty="0">
                <a:solidFill>
                  <a:srgbClr val="4E575E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dirty="0" err="1">
                <a:solidFill>
                  <a:srgbClr val="4E575E"/>
                </a:solidFill>
                <a:latin typeface="Cambria"/>
                <a:ea typeface="Cambria"/>
                <a:cs typeface="Cambria"/>
                <a:sym typeface="Cambria"/>
              </a:rPr>
              <a:t>tủ</a:t>
            </a:r>
            <a:r>
              <a:rPr lang="en-US" sz="4800" dirty="0">
                <a:solidFill>
                  <a:srgbClr val="4E575E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</a:p>
          <a:p>
            <a:pPr algn="just">
              <a:lnSpc>
                <a:spcPts val="6167"/>
              </a:lnSpc>
            </a:pPr>
            <a:r>
              <a:rPr lang="en-US" sz="4800" dirty="0">
                <a:solidFill>
                  <a:srgbClr val="4E575E"/>
                </a:solidFill>
                <a:latin typeface="Cambria"/>
                <a:ea typeface="Cambria"/>
                <a:cs typeface="Cambria"/>
                <a:sym typeface="Cambria"/>
              </a:rPr>
              <a:t>- </a:t>
            </a:r>
            <a:r>
              <a:rPr lang="en-US" sz="4800" dirty="0" err="1">
                <a:solidFill>
                  <a:srgbClr val="4E575E"/>
                </a:solidFill>
                <a:latin typeface="Cambria"/>
                <a:ea typeface="Cambria"/>
                <a:cs typeface="Cambria"/>
                <a:sym typeface="Cambria"/>
              </a:rPr>
              <a:t>Cài</a:t>
            </a:r>
            <a:r>
              <a:rPr lang="en-US" sz="4800" dirty="0">
                <a:solidFill>
                  <a:srgbClr val="4E575E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dirty="0" err="1">
                <a:solidFill>
                  <a:srgbClr val="4E575E"/>
                </a:solidFill>
                <a:latin typeface="Cambria"/>
                <a:ea typeface="Cambria"/>
                <a:cs typeface="Cambria"/>
                <a:sym typeface="Cambria"/>
              </a:rPr>
              <a:t>đặt</a:t>
            </a:r>
            <a:r>
              <a:rPr lang="en-US" sz="4800" dirty="0">
                <a:solidFill>
                  <a:srgbClr val="4E575E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dirty="0" err="1">
                <a:solidFill>
                  <a:srgbClr val="4E575E"/>
                </a:solidFill>
                <a:latin typeface="Cambria"/>
                <a:ea typeface="Cambria"/>
                <a:cs typeface="Cambria"/>
                <a:sym typeface="Cambria"/>
              </a:rPr>
              <a:t>nhiệt</a:t>
            </a:r>
            <a:r>
              <a:rPr lang="en-US" sz="4800" dirty="0">
                <a:solidFill>
                  <a:srgbClr val="4E575E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dirty="0" err="1">
                <a:solidFill>
                  <a:srgbClr val="4E575E"/>
                </a:solidFill>
                <a:latin typeface="Cambria"/>
                <a:ea typeface="Cambria"/>
                <a:cs typeface="Cambria"/>
                <a:sym typeface="Cambria"/>
              </a:rPr>
              <a:t>độ</a:t>
            </a:r>
            <a:r>
              <a:rPr lang="en-US" sz="4800" dirty="0">
                <a:solidFill>
                  <a:srgbClr val="4E575E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dirty="0" err="1">
                <a:solidFill>
                  <a:srgbClr val="4E575E"/>
                </a:solidFill>
                <a:latin typeface="Cambria"/>
                <a:ea typeface="Cambria"/>
                <a:cs typeface="Cambria"/>
                <a:sym typeface="Cambria"/>
              </a:rPr>
              <a:t>hợp</a:t>
            </a:r>
            <a:r>
              <a:rPr lang="en-US" sz="4800" dirty="0">
                <a:solidFill>
                  <a:srgbClr val="4E575E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dirty="0" err="1">
                <a:solidFill>
                  <a:srgbClr val="4E575E"/>
                </a:solidFill>
                <a:latin typeface="Cambria"/>
                <a:ea typeface="Cambria"/>
                <a:cs typeface="Cambria"/>
                <a:sym typeface="Cambria"/>
              </a:rPr>
              <a:t>lí</a:t>
            </a:r>
            <a:r>
              <a:rPr lang="en-US" sz="4800" dirty="0">
                <a:solidFill>
                  <a:srgbClr val="4E575E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dirty="0" err="1">
                <a:solidFill>
                  <a:srgbClr val="4E575E"/>
                </a:solidFill>
                <a:latin typeface="Cambria"/>
                <a:ea typeface="Cambria"/>
                <a:cs typeface="Cambria"/>
                <a:sym typeface="Cambria"/>
              </a:rPr>
              <a:t>cho</a:t>
            </a:r>
            <a:r>
              <a:rPr lang="en-US" sz="4800" dirty="0">
                <a:solidFill>
                  <a:srgbClr val="4E575E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dirty="0" err="1">
                <a:solidFill>
                  <a:srgbClr val="4E575E"/>
                </a:solidFill>
                <a:latin typeface="Cambria"/>
                <a:ea typeface="Cambria"/>
                <a:cs typeface="Cambria"/>
                <a:sym typeface="Cambria"/>
              </a:rPr>
              <a:t>máy</a:t>
            </a:r>
            <a:r>
              <a:rPr lang="en-US" sz="4800" dirty="0">
                <a:solidFill>
                  <a:srgbClr val="4E575E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dirty="0" err="1">
                <a:solidFill>
                  <a:srgbClr val="4E575E"/>
                </a:solidFill>
                <a:latin typeface="Cambria"/>
                <a:ea typeface="Cambria"/>
                <a:cs typeface="Cambria"/>
                <a:sym typeface="Cambria"/>
              </a:rPr>
              <a:t>điều</a:t>
            </a:r>
            <a:r>
              <a:rPr lang="en-US" sz="4800" dirty="0">
                <a:solidFill>
                  <a:srgbClr val="4E575E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dirty="0" err="1">
                <a:solidFill>
                  <a:srgbClr val="4E575E"/>
                </a:solidFill>
                <a:latin typeface="Cambria"/>
                <a:ea typeface="Cambria"/>
                <a:cs typeface="Cambria"/>
                <a:sym typeface="Cambria"/>
              </a:rPr>
              <a:t>hoà</a:t>
            </a:r>
            <a:r>
              <a:rPr lang="en-US" sz="4800" dirty="0">
                <a:solidFill>
                  <a:srgbClr val="4E575E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</a:p>
          <a:p>
            <a:pPr algn="just">
              <a:lnSpc>
                <a:spcPts val="6167"/>
              </a:lnSpc>
            </a:pPr>
            <a:r>
              <a:rPr lang="en-US" sz="4800" dirty="0">
                <a:solidFill>
                  <a:srgbClr val="4E575E"/>
                </a:solidFill>
                <a:latin typeface="Cambria"/>
                <a:ea typeface="Cambria"/>
                <a:cs typeface="Cambria"/>
                <a:sym typeface="Cambria"/>
              </a:rPr>
              <a:t>- </a:t>
            </a:r>
            <a:r>
              <a:rPr lang="en-US" sz="4800" dirty="0" err="1">
                <a:solidFill>
                  <a:srgbClr val="4E575E"/>
                </a:solidFill>
                <a:latin typeface="Cambria"/>
                <a:ea typeface="Cambria"/>
                <a:cs typeface="Cambria"/>
                <a:sym typeface="Cambria"/>
              </a:rPr>
              <a:t>Tắt</a:t>
            </a:r>
            <a:r>
              <a:rPr lang="en-US" sz="4800" dirty="0">
                <a:solidFill>
                  <a:srgbClr val="4E575E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dirty="0" err="1">
                <a:solidFill>
                  <a:srgbClr val="4E575E"/>
                </a:solidFill>
                <a:latin typeface="Cambria"/>
                <a:ea typeface="Cambria"/>
                <a:cs typeface="Cambria"/>
                <a:sym typeface="Cambria"/>
              </a:rPr>
              <a:t>ti</a:t>
            </a:r>
            <a:r>
              <a:rPr lang="en-US" sz="4800" dirty="0">
                <a:solidFill>
                  <a:srgbClr val="4E575E"/>
                </a:solidFill>
                <a:latin typeface="Cambria"/>
                <a:ea typeface="Cambria"/>
                <a:cs typeface="Cambria"/>
                <a:sym typeface="Cambria"/>
              </a:rPr>
              <a:t> vi </a:t>
            </a:r>
            <a:r>
              <a:rPr lang="en-US" sz="4800" dirty="0" err="1">
                <a:solidFill>
                  <a:srgbClr val="4E575E"/>
                </a:solidFill>
                <a:latin typeface="Cambria"/>
                <a:ea typeface="Cambria"/>
                <a:cs typeface="Cambria"/>
                <a:sym typeface="Cambria"/>
              </a:rPr>
              <a:t>khi</a:t>
            </a:r>
            <a:r>
              <a:rPr lang="en-US" sz="4800" dirty="0">
                <a:solidFill>
                  <a:srgbClr val="4E575E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dirty="0" err="1">
                <a:solidFill>
                  <a:srgbClr val="4E575E"/>
                </a:solidFill>
                <a:latin typeface="Cambria"/>
                <a:ea typeface="Cambria"/>
                <a:cs typeface="Cambria"/>
                <a:sym typeface="Cambria"/>
              </a:rPr>
              <a:t>không</a:t>
            </a:r>
            <a:r>
              <a:rPr lang="en-US" sz="4800" dirty="0">
                <a:solidFill>
                  <a:srgbClr val="4E575E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dirty="0" err="1">
                <a:solidFill>
                  <a:srgbClr val="4E575E"/>
                </a:solidFill>
                <a:latin typeface="Cambria"/>
                <a:ea typeface="Cambria"/>
                <a:cs typeface="Cambria"/>
                <a:sym typeface="Cambria"/>
              </a:rPr>
              <a:t>sử</a:t>
            </a:r>
            <a:r>
              <a:rPr lang="en-US" sz="4800" dirty="0">
                <a:solidFill>
                  <a:srgbClr val="4E575E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dirty="0" err="1">
                <a:solidFill>
                  <a:srgbClr val="4E575E"/>
                </a:solidFill>
                <a:latin typeface="Cambria"/>
                <a:ea typeface="Cambria"/>
                <a:cs typeface="Cambria"/>
                <a:sym typeface="Cambria"/>
              </a:rPr>
              <a:t>dụng</a:t>
            </a:r>
            <a:r>
              <a:rPr lang="en-US" sz="4800" dirty="0">
                <a:solidFill>
                  <a:srgbClr val="4E575E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</a:p>
          <a:p>
            <a:pPr algn="just">
              <a:lnSpc>
                <a:spcPts val="6167"/>
              </a:lnSpc>
            </a:pPr>
            <a:endParaRPr lang="en-US" sz="4800" dirty="0">
              <a:solidFill>
                <a:srgbClr val="4E575E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3663425" y="5143500"/>
            <a:ext cx="3654441" cy="4856400"/>
          </a:xfrm>
          <a:custGeom>
            <a:avLst/>
            <a:gdLst/>
            <a:ahLst/>
            <a:cxnLst/>
            <a:rect l="l" t="t" r="r" b="b"/>
            <a:pathLst>
              <a:path w="3654441" h="4856400">
                <a:moveTo>
                  <a:pt x="0" y="0"/>
                </a:moveTo>
                <a:lnTo>
                  <a:pt x="3654441" y="0"/>
                </a:lnTo>
                <a:lnTo>
                  <a:pt x="3654441" y="4856400"/>
                </a:lnTo>
                <a:lnTo>
                  <a:pt x="0" y="48564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3172082" y="0"/>
            <a:ext cx="4637127" cy="4532792"/>
          </a:xfrm>
          <a:custGeom>
            <a:avLst/>
            <a:gdLst/>
            <a:ahLst/>
            <a:cxnLst/>
            <a:rect l="l" t="t" r="r" b="b"/>
            <a:pathLst>
              <a:path w="4637127" h="4532792">
                <a:moveTo>
                  <a:pt x="0" y="0"/>
                </a:moveTo>
                <a:lnTo>
                  <a:pt x="4637127" y="0"/>
                </a:lnTo>
                <a:lnTo>
                  <a:pt x="4637127" y="4532792"/>
                </a:lnTo>
                <a:lnTo>
                  <a:pt x="0" y="453279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5483165" y="6279858"/>
            <a:ext cx="5690313" cy="3720042"/>
          </a:xfrm>
          <a:custGeom>
            <a:avLst/>
            <a:gdLst/>
            <a:ahLst/>
            <a:cxnLst/>
            <a:rect l="l" t="t" r="r" b="b"/>
            <a:pathLst>
              <a:path w="5690313" h="3720042">
                <a:moveTo>
                  <a:pt x="0" y="0"/>
                </a:moveTo>
                <a:lnTo>
                  <a:pt x="5690313" y="0"/>
                </a:lnTo>
                <a:lnTo>
                  <a:pt x="5690313" y="3720042"/>
                </a:lnTo>
                <a:lnTo>
                  <a:pt x="0" y="372004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986883" y="-310633"/>
            <a:ext cx="22261766" cy="10908265"/>
          </a:xfrm>
          <a:custGeom>
            <a:avLst/>
            <a:gdLst/>
            <a:ahLst/>
            <a:cxnLst/>
            <a:rect l="l" t="t" r="r" b="b"/>
            <a:pathLst>
              <a:path w="22261766" h="10908265">
                <a:moveTo>
                  <a:pt x="0" y="0"/>
                </a:moveTo>
                <a:lnTo>
                  <a:pt x="22261766" y="0"/>
                </a:lnTo>
                <a:lnTo>
                  <a:pt x="22261766" y="10908266"/>
                </a:lnTo>
                <a:lnTo>
                  <a:pt x="0" y="109082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028700" y="3540268"/>
            <a:ext cx="7820036" cy="2571027"/>
            <a:chOff x="0" y="-38100"/>
            <a:chExt cx="3247109" cy="106756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247109" cy="1029466"/>
            </a:xfrm>
            <a:custGeom>
              <a:avLst/>
              <a:gdLst/>
              <a:ahLst/>
              <a:cxnLst/>
              <a:rect l="l" t="t" r="r" b="b"/>
              <a:pathLst>
                <a:path w="3247109" h="742125">
                  <a:moveTo>
                    <a:pt x="50491" y="0"/>
                  </a:moveTo>
                  <a:lnTo>
                    <a:pt x="3196619" y="0"/>
                  </a:lnTo>
                  <a:cubicBezTo>
                    <a:pt x="3224504" y="0"/>
                    <a:pt x="3247109" y="22605"/>
                    <a:pt x="3247109" y="50491"/>
                  </a:cubicBezTo>
                  <a:lnTo>
                    <a:pt x="3247109" y="691634"/>
                  </a:lnTo>
                  <a:cubicBezTo>
                    <a:pt x="3247109" y="719520"/>
                    <a:pt x="3224504" y="742125"/>
                    <a:pt x="3196619" y="742125"/>
                  </a:cubicBezTo>
                  <a:lnTo>
                    <a:pt x="50491" y="742125"/>
                  </a:lnTo>
                  <a:cubicBezTo>
                    <a:pt x="22605" y="742125"/>
                    <a:pt x="0" y="719520"/>
                    <a:pt x="0" y="691634"/>
                  </a:cubicBezTo>
                  <a:lnTo>
                    <a:pt x="0" y="50491"/>
                  </a:lnTo>
                  <a:cubicBezTo>
                    <a:pt x="0" y="22605"/>
                    <a:pt x="22605" y="0"/>
                    <a:pt x="50491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247109" cy="780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9144000" y="6378453"/>
            <a:ext cx="8305800" cy="2847573"/>
            <a:chOff x="0" y="-38100"/>
            <a:chExt cx="3247109" cy="118239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247109" cy="1144296"/>
            </a:xfrm>
            <a:custGeom>
              <a:avLst/>
              <a:gdLst/>
              <a:ahLst/>
              <a:cxnLst/>
              <a:rect l="l" t="t" r="r" b="b"/>
              <a:pathLst>
                <a:path w="3247109" h="742125">
                  <a:moveTo>
                    <a:pt x="50491" y="0"/>
                  </a:moveTo>
                  <a:lnTo>
                    <a:pt x="3196619" y="0"/>
                  </a:lnTo>
                  <a:cubicBezTo>
                    <a:pt x="3224504" y="0"/>
                    <a:pt x="3247109" y="22605"/>
                    <a:pt x="3247109" y="50491"/>
                  </a:cubicBezTo>
                  <a:lnTo>
                    <a:pt x="3247109" y="691634"/>
                  </a:lnTo>
                  <a:cubicBezTo>
                    <a:pt x="3247109" y="719520"/>
                    <a:pt x="3224504" y="742125"/>
                    <a:pt x="3196619" y="742125"/>
                  </a:cubicBezTo>
                  <a:lnTo>
                    <a:pt x="50491" y="742125"/>
                  </a:lnTo>
                  <a:cubicBezTo>
                    <a:pt x="22605" y="742125"/>
                    <a:pt x="0" y="719520"/>
                    <a:pt x="0" y="691634"/>
                  </a:cubicBezTo>
                  <a:lnTo>
                    <a:pt x="0" y="50491"/>
                  </a:lnTo>
                  <a:cubicBezTo>
                    <a:pt x="0" y="22605"/>
                    <a:pt x="22605" y="0"/>
                    <a:pt x="50491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247109" cy="780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992942" y="6378453"/>
            <a:ext cx="7820036" cy="2767138"/>
            <a:chOff x="0" y="-38100"/>
            <a:chExt cx="3247109" cy="114899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247109" cy="1110897"/>
            </a:xfrm>
            <a:custGeom>
              <a:avLst/>
              <a:gdLst/>
              <a:ahLst/>
              <a:cxnLst/>
              <a:rect l="l" t="t" r="r" b="b"/>
              <a:pathLst>
                <a:path w="3247109" h="742125">
                  <a:moveTo>
                    <a:pt x="50491" y="0"/>
                  </a:moveTo>
                  <a:lnTo>
                    <a:pt x="3196619" y="0"/>
                  </a:lnTo>
                  <a:cubicBezTo>
                    <a:pt x="3224504" y="0"/>
                    <a:pt x="3247109" y="22605"/>
                    <a:pt x="3247109" y="50491"/>
                  </a:cubicBezTo>
                  <a:lnTo>
                    <a:pt x="3247109" y="691634"/>
                  </a:lnTo>
                  <a:cubicBezTo>
                    <a:pt x="3247109" y="719520"/>
                    <a:pt x="3224504" y="742125"/>
                    <a:pt x="3196619" y="742125"/>
                  </a:cubicBezTo>
                  <a:lnTo>
                    <a:pt x="50491" y="742125"/>
                  </a:lnTo>
                  <a:cubicBezTo>
                    <a:pt x="22605" y="742125"/>
                    <a:pt x="0" y="719520"/>
                    <a:pt x="0" y="691634"/>
                  </a:cubicBezTo>
                  <a:lnTo>
                    <a:pt x="0" y="50491"/>
                  </a:lnTo>
                  <a:cubicBezTo>
                    <a:pt x="0" y="22605"/>
                    <a:pt x="22605" y="0"/>
                    <a:pt x="50491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3247109" cy="780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9186470" y="3530880"/>
            <a:ext cx="8263331" cy="2580414"/>
            <a:chOff x="0" y="-38100"/>
            <a:chExt cx="3431178" cy="107146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431178" cy="1033364"/>
            </a:xfrm>
            <a:custGeom>
              <a:avLst/>
              <a:gdLst/>
              <a:ahLst/>
              <a:cxnLst/>
              <a:rect l="l" t="t" r="r" b="b"/>
              <a:pathLst>
                <a:path w="3247109" h="742125">
                  <a:moveTo>
                    <a:pt x="50491" y="0"/>
                  </a:moveTo>
                  <a:lnTo>
                    <a:pt x="3196619" y="0"/>
                  </a:lnTo>
                  <a:cubicBezTo>
                    <a:pt x="3224504" y="0"/>
                    <a:pt x="3247109" y="22605"/>
                    <a:pt x="3247109" y="50491"/>
                  </a:cubicBezTo>
                  <a:lnTo>
                    <a:pt x="3247109" y="691634"/>
                  </a:lnTo>
                  <a:cubicBezTo>
                    <a:pt x="3247109" y="719520"/>
                    <a:pt x="3224504" y="742125"/>
                    <a:pt x="3196619" y="742125"/>
                  </a:cubicBezTo>
                  <a:lnTo>
                    <a:pt x="50491" y="742125"/>
                  </a:lnTo>
                  <a:cubicBezTo>
                    <a:pt x="22605" y="742125"/>
                    <a:pt x="0" y="719520"/>
                    <a:pt x="0" y="691634"/>
                  </a:cubicBezTo>
                  <a:lnTo>
                    <a:pt x="0" y="50491"/>
                  </a:lnTo>
                  <a:cubicBezTo>
                    <a:pt x="0" y="22605"/>
                    <a:pt x="22605" y="0"/>
                    <a:pt x="50491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3247109" cy="780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028700" y="1028700"/>
            <a:ext cx="16230600" cy="2223027"/>
            <a:chOff x="0" y="0"/>
            <a:chExt cx="6739423" cy="923066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6739424" cy="923066"/>
            </a:xfrm>
            <a:custGeom>
              <a:avLst/>
              <a:gdLst/>
              <a:ahLst/>
              <a:cxnLst/>
              <a:rect l="l" t="t" r="r" b="b"/>
              <a:pathLst>
                <a:path w="6739424" h="923066">
                  <a:moveTo>
                    <a:pt x="24327" y="0"/>
                  </a:moveTo>
                  <a:lnTo>
                    <a:pt x="6715097" y="0"/>
                  </a:lnTo>
                  <a:cubicBezTo>
                    <a:pt x="6728532" y="0"/>
                    <a:pt x="6739424" y="10891"/>
                    <a:pt x="6739424" y="24327"/>
                  </a:cubicBezTo>
                  <a:lnTo>
                    <a:pt x="6739424" y="898740"/>
                  </a:lnTo>
                  <a:cubicBezTo>
                    <a:pt x="6739424" y="912175"/>
                    <a:pt x="6728532" y="923066"/>
                    <a:pt x="6715097" y="923066"/>
                  </a:cubicBezTo>
                  <a:lnTo>
                    <a:pt x="24327" y="923066"/>
                  </a:lnTo>
                  <a:cubicBezTo>
                    <a:pt x="10891" y="923066"/>
                    <a:pt x="0" y="912175"/>
                    <a:pt x="0" y="8987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6F8C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6739423" cy="9611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 rot="-3016504">
            <a:off x="16912076" y="-2805810"/>
            <a:ext cx="7330057" cy="5634982"/>
          </a:xfrm>
          <a:custGeom>
            <a:avLst/>
            <a:gdLst/>
            <a:ahLst/>
            <a:cxnLst/>
            <a:rect l="l" t="t" r="r" b="b"/>
            <a:pathLst>
              <a:path w="7330057" h="5634982">
                <a:moveTo>
                  <a:pt x="0" y="0"/>
                </a:moveTo>
                <a:lnTo>
                  <a:pt x="7330058" y="0"/>
                </a:lnTo>
                <a:lnTo>
                  <a:pt x="7330058" y="5634981"/>
                </a:lnTo>
                <a:lnTo>
                  <a:pt x="0" y="563498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-2519457" y="-532723"/>
            <a:ext cx="6308781" cy="1561423"/>
          </a:xfrm>
          <a:custGeom>
            <a:avLst/>
            <a:gdLst/>
            <a:ahLst/>
            <a:cxnLst/>
            <a:rect l="l" t="t" r="r" b="b"/>
            <a:pathLst>
              <a:path w="6308781" h="1561423">
                <a:moveTo>
                  <a:pt x="0" y="0"/>
                </a:moveTo>
                <a:lnTo>
                  <a:pt x="6308781" y="0"/>
                </a:lnTo>
                <a:lnTo>
                  <a:pt x="6308781" y="1561423"/>
                </a:lnTo>
                <a:lnTo>
                  <a:pt x="0" y="156142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TextBox 23"/>
          <p:cNvSpPr txBox="1"/>
          <p:nvPr/>
        </p:nvSpPr>
        <p:spPr>
          <a:xfrm>
            <a:off x="2945694" y="6796072"/>
            <a:ext cx="5705192" cy="27084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/>
            <a:r>
              <a:rPr lang="en-US" sz="4400" dirty="0" err="1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Không</a:t>
            </a:r>
            <a:r>
              <a:rPr lang="en-US" sz="4400" dirty="0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 </a:t>
            </a:r>
            <a:r>
              <a:rPr lang="en-US" sz="4400" dirty="0" err="1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tắt</a:t>
            </a:r>
            <a:r>
              <a:rPr lang="en-US" sz="4400" dirty="0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 </a:t>
            </a:r>
            <a:r>
              <a:rPr lang="en-US" sz="4400" dirty="0" err="1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quạt</a:t>
            </a:r>
            <a:r>
              <a:rPr lang="en-US" sz="4400" dirty="0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 </a:t>
            </a:r>
            <a:r>
              <a:rPr lang="en-US" sz="4400" dirty="0" err="1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khi</a:t>
            </a:r>
            <a:r>
              <a:rPr lang="en-US" sz="4400" dirty="0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 </a:t>
            </a:r>
            <a:r>
              <a:rPr lang="en-US" sz="4400" dirty="0" err="1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cả</a:t>
            </a:r>
            <a:r>
              <a:rPr lang="en-US" sz="4400" dirty="0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 </a:t>
            </a:r>
            <a:r>
              <a:rPr lang="en-US" sz="4400" dirty="0" err="1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lớp</a:t>
            </a:r>
            <a:r>
              <a:rPr lang="en-US" sz="4400" dirty="0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 </a:t>
            </a:r>
            <a:r>
              <a:rPr lang="en-US" sz="4400" dirty="0" err="1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ra</a:t>
            </a:r>
            <a:r>
              <a:rPr lang="en-US" sz="4400" dirty="0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 </a:t>
            </a:r>
            <a:r>
              <a:rPr lang="en-US" sz="4400" dirty="0" err="1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ngoài</a:t>
            </a:r>
            <a:r>
              <a:rPr lang="en-US" sz="4400" dirty="0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 </a:t>
            </a:r>
            <a:r>
              <a:rPr lang="en-US" sz="4400" dirty="0" err="1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thể</a:t>
            </a:r>
            <a:r>
              <a:rPr lang="en-US" sz="4400" dirty="0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 </a:t>
            </a:r>
            <a:r>
              <a:rPr lang="en-US" sz="4400" dirty="0" err="1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dục</a:t>
            </a:r>
            <a:r>
              <a:rPr lang="en-US" sz="4400" dirty="0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 </a:t>
            </a:r>
            <a:r>
              <a:rPr lang="en-US" sz="4400" dirty="0" err="1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hoặc</a:t>
            </a:r>
            <a:r>
              <a:rPr lang="en-US" sz="4400" dirty="0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 </a:t>
            </a:r>
            <a:r>
              <a:rPr lang="en-US" sz="4400" dirty="0" err="1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khi</a:t>
            </a:r>
            <a:r>
              <a:rPr lang="en-US" sz="4400" dirty="0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 </a:t>
            </a:r>
            <a:r>
              <a:rPr lang="en-US" sz="4400" dirty="0" err="1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ra</a:t>
            </a:r>
            <a:r>
              <a:rPr lang="en-US" sz="4400" dirty="0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 </a:t>
            </a:r>
            <a:r>
              <a:rPr lang="en-US" sz="4400" dirty="0" err="1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về</a:t>
            </a:r>
            <a:r>
              <a:rPr lang="en-US" sz="4400" dirty="0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.</a:t>
            </a:r>
          </a:p>
          <a:p>
            <a:pPr algn="just">
              <a:spcBef>
                <a:spcPct val="0"/>
              </a:spcBef>
            </a:pPr>
            <a:endParaRPr lang="en-US" sz="4400" dirty="0">
              <a:solidFill>
                <a:srgbClr val="38476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Jua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11149815" y="4608139"/>
            <a:ext cx="5508309" cy="6283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  <a:spcBef>
                <a:spcPct val="0"/>
              </a:spcBef>
            </a:pPr>
            <a:r>
              <a:rPr lang="en-US" sz="4400" dirty="0" err="1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Bật</a:t>
            </a:r>
            <a:r>
              <a:rPr lang="en-US" sz="4400" dirty="0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 </a:t>
            </a:r>
            <a:r>
              <a:rPr lang="en-US" sz="4400" dirty="0" err="1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ti</a:t>
            </a:r>
            <a:r>
              <a:rPr lang="en-US" sz="4400" dirty="0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 vi </a:t>
            </a:r>
            <a:r>
              <a:rPr lang="en-US" sz="4400" dirty="0" err="1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xem</a:t>
            </a:r>
            <a:r>
              <a:rPr lang="en-US" sz="4400" dirty="0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 </a:t>
            </a:r>
            <a:r>
              <a:rPr lang="en-US" sz="4400" dirty="0" err="1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cả</a:t>
            </a:r>
            <a:r>
              <a:rPr lang="en-US" sz="4400" dirty="0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 </a:t>
            </a:r>
            <a:r>
              <a:rPr lang="en-US" sz="4400" dirty="0" err="1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buổi</a:t>
            </a:r>
            <a:endParaRPr lang="en-US" sz="4400" dirty="0">
              <a:solidFill>
                <a:srgbClr val="38476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Jua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2957168" y="4268086"/>
            <a:ext cx="5508309" cy="13542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spcBef>
                <a:spcPct val="0"/>
              </a:spcBef>
            </a:pPr>
            <a:r>
              <a:rPr lang="en-US" sz="4400" dirty="0" err="1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Sử</a:t>
            </a:r>
            <a:r>
              <a:rPr lang="en-US" sz="4400" dirty="0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 </a:t>
            </a:r>
            <a:r>
              <a:rPr lang="en-US" sz="4400" dirty="0" err="1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dụng</a:t>
            </a:r>
            <a:r>
              <a:rPr lang="en-US" sz="4400" dirty="0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 </a:t>
            </a:r>
            <a:r>
              <a:rPr lang="en-US" sz="4400" dirty="0" err="1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đèn</a:t>
            </a:r>
            <a:r>
              <a:rPr lang="en-US" sz="4400" dirty="0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 </a:t>
            </a:r>
            <a:r>
              <a:rPr lang="en-US" sz="4400" dirty="0" err="1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thắp</a:t>
            </a:r>
            <a:r>
              <a:rPr lang="en-US" sz="4400" dirty="0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 </a:t>
            </a:r>
            <a:r>
              <a:rPr lang="en-US" sz="4400" dirty="0" err="1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sáng</a:t>
            </a:r>
            <a:r>
              <a:rPr lang="en-US" sz="4400" dirty="0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 </a:t>
            </a:r>
            <a:r>
              <a:rPr lang="en-US" sz="4400" dirty="0" err="1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cả</a:t>
            </a:r>
            <a:r>
              <a:rPr lang="en-US" sz="4400" dirty="0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 </a:t>
            </a:r>
            <a:r>
              <a:rPr lang="en-US" sz="4400" dirty="0" err="1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ngày</a:t>
            </a:r>
            <a:r>
              <a:rPr lang="en-US" sz="4400" dirty="0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.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1264329" y="6786756"/>
            <a:ext cx="5977054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spcBef>
                <a:spcPct val="0"/>
              </a:spcBef>
            </a:pPr>
            <a:r>
              <a:rPr lang="en-US" sz="4400" dirty="0" err="1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Bật</a:t>
            </a:r>
            <a:r>
              <a:rPr lang="en-US" sz="4400" dirty="0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 </a:t>
            </a:r>
            <a:r>
              <a:rPr lang="en-US" sz="4400" dirty="0" err="1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nhiều</a:t>
            </a:r>
            <a:r>
              <a:rPr lang="en-US" sz="4400" dirty="0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 </a:t>
            </a:r>
            <a:r>
              <a:rPr lang="en-US" sz="4400" dirty="0" err="1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thiết</a:t>
            </a:r>
            <a:r>
              <a:rPr lang="en-US" sz="4400" dirty="0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 </a:t>
            </a:r>
            <a:r>
              <a:rPr lang="en-US" sz="4400" dirty="0" err="1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bị</a:t>
            </a:r>
            <a:r>
              <a:rPr lang="en-US" sz="4400" dirty="0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 </a:t>
            </a:r>
            <a:r>
              <a:rPr lang="en-US" sz="4400" dirty="0" err="1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cùng</a:t>
            </a:r>
            <a:r>
              <a:rPr lang="en-US" sz="4400" dirty="0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 1 </a:t>
            </a:r>
            <a:r>
              <a:rPr lang="en-US" sz="4400" dirty="0" err="1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lúc</a:t>
            </a:r>
            <a:r>
              <a:rPr lang="en-US" sz="4400" dirty="0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 </a:t>
            </a:r>
            <a:r>
              <a:rPr lang="en-US" sz="4400" dirty="0" err="1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như</a:t>
            </a:r>
            <a:r>
              <a:rPr lang="en-US" sz="4400" dirty="0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 </a:t>
            </a:r>
            <a:r>
              <a:rPr lang="en-US" sz="4400" dirty="0" err="1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tivi</a:t>
            </a:r>
            <a:r>
              <a:rPr lang="en-US" sz="4400" dirty="0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, </a:t>
            </a:r>
            <a:r>
              <a:rPr lang="en-US" sz="4400" dirty="0" err="1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quạt</a:t>
            </a:r>
            <a:r>
              <a:rPr lang="en-US" sz="4400" dirty="0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, </a:t>
            </a:r>
            <a:r>
              <a:rPr lang="en-US" sz="4400" dirty="0" err="1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điều</a:t>
            </a:r>
            <a:r>
              <a:rPr lang="en-US" sz="4400" dirty="0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 </a:t>
            </a:r>
            <a:r>
              <a:rPr lang="en-US" sz="4400" dirty="0" err="1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hoà</a:t>
            </a:r>
            <a:r>
              <a:rPr lang="en-US" sz="4400" dirty="0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, </a:t>
            </a:r>
            <a:r>
              <a:rPr lang="en-US" sz="4400" dirty="0" err="1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máy</a:t>
            </a:r>
            <a:r>
              <a:rPr lang="en-US" sz="4400" dirty="0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 </a:t>
            </a:r>
            <a:r>
              <a:rPr lang="en-US" sz="4400" dirty="0" err="1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tính</a:t>
            </a:r>
            <a:r>
              <a:rPr lang="en-US" sz="4400" dirty="0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,…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779562" y="1141408"/>
            <a:ext cx="14605824" cy="30777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74"/>
              </a:lnSpc>
            </a:pPr>
            <a:r>
              <a:rPr lang="en-US" sz="6000" b="1" dirty="0" err="1">
                <a:solidFill>
                  <a:srgbClr val="C00000"/>
                </a:solidFill>
                <a:latin typeface="UTM Avo" panose="02040603050506020204" pitchFamily="18" charset="0"/>
                <a:ea typeface="Bobby Jones"/>
                <a:cs typeface="Bobby Jones"/>
                <a:sym typeface="Bobby Jones"/>
              </a:rPr>
              <a:t>Các</a:t>
            </a:r>
            <a:r>
              <a:rPr lang="en-US" sz="6000" b="1" dirty="0">
                <a:solidFill>
                  <a:srgbClr val="C00000"/>
                </a:solidFill>
                <a:latin typeface="UTM Avo" panose="02040603050506020204" pitchFamily="18" charset="0"/>
                <a:ea typeface="Bobby Jones"/>
                <a:cs typeface="Bobby Jones"/>
                <a:sym typeface="Bobby Jones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UTM Avo" panose="02040603050506020204" pitchFamily="18" charset="0"/>
                <a:ea typeface="Bobby Jones"/>
                <a:cs typeface="Bobby Jones"/>
                <a:sym typeface="Bobby Jones"/>
              </a:rPr>
              <a:t>trường</a:t>
            </a:r>
            <a:r>
              <a:rPr lang="en-US" sz="6000" b="1" dirty="0">
                <a:solidFill>
                  <a:srgbClr val="C00000"/>
                </a:solidFill>
                <a:latin typeface="UTM Avo" panose="02040603050506020204" pitchFamily="18" charset="0"/>
                <a:ea typeface="Bobby Jones"/>
                <a:cs typeface="Bobby Jones"/>
                <a:sym typeface="Bobby Jones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UTM Avo" panose="02040603050506020204" pitchFamily="18" charset="0"/>
                <a:ea typeface="Bobby Jones"/>
                <a:cs typeface="Bobby Jones"/>
                <a:sym typeface="Bobby Jones"/>
              </a:rPr>
              <a:t>hợp</a:t>
            </a:r>
            <a:r>
              <a:rPr lang="en-US" sz="6000" b="1" dirty="0">
                <a:solidFill>
                  <a:srgbClr val="C00000"/>
                </a:solidFill>
                <a:latin typeface="UTM Avo" panose="02040603050506020204" pitchFamily="18" charset="0"/>
                <a:ea typeface="Bobby Jones"/>
                <a:cs typeface="Bobby Jones"/>
                <a:sym typeface="Bobby Jones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UTM Avo" panose="02040603050506020204" pitchFamily="18" charset="0"/>
                <a:ea typeface="Bobby Jones"/>
                <a:cs typeface="Bobby Jones"/>
                <a:sym typeface="Bobby Jones"/>
              </a:rPr>
              <a:t>sử</a:t>
            </a:r>
            <a:r>
              <a:rPr lang="en-US" sz="6000" b="1" dirty="0">
                <a:solidFill>
                  <a:srgbClr val="C00000"/>
                </a:solidFill>
                <a:latin typeface="UTM Avo" panose="02040603050506020204" pitchFamily="18" charset="0"/>
                <a:ea typeface="Bobby Jones"/>
                <a:cs typeface="Bobby Jones"/>
                <a:sym typeface="Bobby Jones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UTM Avo" panose="02040603050506020204" pitchFamily="18" charset="0"/>
                <a:ea typeface="Bobby Jones"/>
                <a:cs typeface="Bobby Jones"/>
                <a:sym typeface="Bobby Jones"/>
              </a:rPr>
              <a:t>dụng</a:t>
            </a:r>
            <a:r>
              <a:rPr lang="en-US" sz="6000" b="1" dirty="0">
                <a:solidFill>
                  <a:srgbClr val="C00000"/>
                </a:solidFill>
                <a:latin typeface="UTM Avo" panose="02040603050506020204" pitchFamily="18" charset="0"/>
                <a:ea typeface="Bobby Jones"/>
                <a:cs typeface="Bobby Jones"/>
                <a:sym typeface="Bobby Jones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UTM Avo" panose="02040603050506020204" pitchFamily="18" charset="0"/>
                <a:ea typeface="Bobby Jones"/>
                <a:cs typeface="Bobby Jones"/>
                <a:sym typeface="Bobby Jones"/>
              </a:rPr>
              <a:t>điện</a:t>
            </a:r>
            <a:r>
              <a:rPr lang="en-US" sz="6000" b="1" dirty="0">
                <a:solidFill>
                  <a:srgbClr val="C00000"/>
                </a:solidFill>
                <a:latin typeface="UTM Avo" panose="02040603050506020204" pitchFamily="18" charset="0"/>
                <a:ea typeface="Bobby Jones"/>
                <a:cs typeface="Bobby Jones"/>
                <a:sym typeface="Bobby Jones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UTM Avo" panose="02040603050506020204" pitchFamily="18" charset="0"/>
                <a:ea typeface="Bobby Jones"/>
                <a:cs typeface="Bobby Jones"/>
                <a:sym typeface="Bobby Jones"/>
              </a:rPr>
              <a:t>lãng</a:t>
            </a:r>
            <a:r>
              <a:rPr lang="en-US" sz="6000" b="1" dirty="0">
                <a:solidFill>
                  <a:srgbClr val="C00000"/>
                </a:solidFill>
                <a:latin typeface="UTM Avo" panose="02040603050506020204" pitchFamily="18" charset="0"/>
                <a:ea typeface="Bobby Jones"/>
                <a:cs typeface="Bobby Jones"/>
                <a:sym typeface="Bobby Jones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UTM Avo" panose="02040603050506020204" pitchFamily="18" charset="0"/>
                <a:ea typeface="Bobby Jones"/>
                <a:cs typeface="Bobby Jones"/>
                <a:sym typeface="Bobby Jones"/>
              </a:rPr>
              <a:t>phí</a:t>
            </a:r>
            <a:r>
              <a:rPr lang="en-US" sz="6000" b="1" dirty="0">
                <a:solidFill>
                  <a:srgbClr val="C00000"/>
                </a:solidFill>
                <a:latin typeface="UTM Avo" panose="02040603050506020204" pitchFamily="18" charset="0"/>
                <a:ea typeface="Bobby Jones"/>
                <a:cs typeface="Bobby Jones"/>
                <a:sym typeface="Bobby Jones"/>
              </a:rPr>
              <a:t> ở </a:t>
            </a:r>
            <a:r>
              <a:rPr lang="en-US" sz="6000" b="1" dirty="0" err="1">
                <a:solidFill>
                  <a:srgbClr val="C00000"/>
                </a:solidFill>
                <a:latin typeface="UTM Avo" panose="02040603050506020204" pitchFamily="18" charset="0"/>
                <a:ea typeface="Bobby Jones"/>
                <a:cs typeface="Bobby Jones"/>
                <a:sym typeface="Bobby Jones"/>
              </a:rPr>
              <a:t>gia</a:t>
            </a:r>
            <a:r>
              <a:rPr lang="en-US" sz="6000" b="1" dirty="0">
                <a:solidFill>
                  <a:srgbClr val="C00000"/>
                </a:solidFill>
                <a:latin typeface="UTM Avo" panose="02040603050506020204" pitchFamily="18" charset="0"/>
                <a:ea typeface="Bobby Jones"/>
                <a:cs typeface="Bobby Jones"/>
                <a:sym typeface="Bobby Jones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UTM Avo" panose="02040603050506020204" pitchFamily="18" charset="0"/>
                <a:ea typeface="Bobby Jones"/>
                <a:cs typeface="Bobby Jones"/>
                <a:sym typeface="Bobby Jones"/>
              </a:rPr>
              <a:t>đình</a:t>
            </a:r>
            <a:r>
              <a:rPr lang="en-US" sz="6000" b="1" dirty="0">
                <a:solidFill>
                  <a:srgbClr val="C00000"/>
                </a:solidFill>
                <a:latin typeface="UTM Avo" panose="02040603050506020204" pitchFamily="18" charset="0"/>
                <a:ea typeface="Bobby Jones"/>
                <a:cs typeface="Bobby Jones"/>
                <a:sym typeface="Bobby Jones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UTM Avo" panose="02040603050506020204" pitchFamily="18" charset="0"/>
                <a:ea typeface="Bobby Jones"/>
                <a:cs typeface="Bobby Jones"/>
                <a:sym typeface="Bobby Jones"/>
              </a:rPr>
              <a:t>và</a:t>
            </a:r>
            <a:r>
              <a:rPr lang="en-US" sz="6000" b="1" dirty="0">
                <a:solidFill>
                  <a:srgbClr val="C00000"/>
                </a:solidFill>
                <a:latin typeface="UTM Avo" panose="02040603050506020204" pitchFamily="18" charset="0"/>
                <a:ea typeface="Bobby Jones"/>
                <a:cs typeface="Bobby Jones"/>
                <a:sym typeface="Bobby Jones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UTM Avo" panose="02040603050506020204" pitchFamily="18" charset="0"/>
                <a:ea typeface="Bobby Jones"/>
                <a:cs typeface="Bobby Jones"/>
                <a:sym typeface="Bobby Jones"/>
              </a:rPr>
              <a:t>trường</a:t>
            </a:r>
            <a:r>
              <a:rPr lang="en-US" sz="6000" b="1" dirty="0">
                <a:solidFill>
                  <a:srgbClr val="C00000"/>
                </a:solidFill>
                <a:latin typeface="UTM Avo" panose="02040603050506020204" pitchFamily="18" charset="0"/>
                <a:ea typeface="Bobby Jones"/>
                <a:cs typeface="Bobby Jones"/>
                <a:sym typeface="Bobby Jones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UTM Avo" panose="02040603050506020204" pitchFamily="18" charset="0"/>
                <a:ea typeface="Bobby Jones"/>
                <a:cs typeface="Bobby Jones"/>
                <a:sym typeface="Bobby Jones"/>
              </a:rPr>
              <a:t>của</a:t>
            </a:r>
            <a:r>
              <a:rPr lang="en-US" sz="6000" b="1" dirty="0">
                <a:solidFill>
                  <a:srgbClr val="C00000"/>
                </a:solidFill>
                <a:latin typeface="UTM Avo" panose="02040603050506020204" pitchFamily="18" charset="0"/>
                <a:ea typeface="Bobby Jones"/>
                <a:cs typeface="Bobby Jones"/>
                <a:sym typeface="Bobby Jones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UTM Avo" panose="02040603050506020204" pitchFamily="18" charset="0"/>
                <a:ea typeface="Bobby Jones"/>
                <a:cs typeface="Bobby Jones"/>
                <a:sym typeface="Bobby Jones"/>
              </a:rPr>
              <a:t>em</a:t>
            </a:r>
            <a:r>
              <a:rPr lang="en-US" sz="6000" b="1" dirty="0">
                <a:solidFill>
                  <a:srgbClr val="C00000"/>
                </a:solidFill>
                <a:latin typeface="UTM Avo" panose="02040603050506020204" pitchFamily="18" charset="0"/>
                <a:ea typeface="Bobby Jones"/>
                <a:cs typeface="Bobby Jones"/>
                <a:sym typeface="Bobby Jones"/>
              </a:rPr>
              <a:t>:</a:t>
            </a:r>
          </a:p>
          <a:p>
            <a:pPr algn="ctr">
              <a:lnSpc>
                <a:spcPts val="7974"/>
              </a:lnSpc>
            </a:pPr>
            <a:endParaRPr lang="en-US" sz="6701" dirty="0">
              <a:solidFill>
                <a:srgbClr val="384766"/>
              </a:solidFill>
              <a:latin typeface="UTM Avo" panose="02040603050506020204" pitchFamily="18" charset="0"/>
              <a:ea typeface="Bobby Jones"/>
              <a:cs typeface="Bobby Jones"/>
              <a:sym typeface="Bobby Jones"/>
            </a:endParaRPr>
          </a:p>
        </p:txBody>
      </p:sp>
      <p:sp>
        <p:nvSpPr>
          <p:cNvPr id="29" name="Freeform 29"/>
          <p:cNvSpPr/>
          <p:nvPr/>
        </p:nvSpPr>
        <p:spPr>
          <a:xfrm>
            <a:off x="1332451" y="4188614"/>
            <a:ext cx="1299544" cy="1299544"/>
          </a:xfrm>
          <a:custGeom>
            <a:avLst/>
            <a:gdLst/>
            <a:ahLst/>
            <a:cxnLst/>
            <a:rect l="l" t="t" r="r" b="b"/>
            <a:pathLst>
              <a:path w="1299544" h="1299544">
                <a:moveTo>
                  <a:pt x="0" y="0"/>
                </a:moveTo>
                <a:lnTo>
                  <a:pt x="1299544" y="0"/>
                </a:lnTo>
                <a:lnTo>
                  <a:pt x="1299544" y="1299544"/>
                </a:lnTo>
                <a:lnTo>
                  <a:pt x="0" y="12995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>
            <a:off x="1319546" y="7095667"/>
            <a:ext cx="1299544" cy="1299544"/>
          </a:xfrm>
          <a:custGeom>
            <a:avLst/>
            <a:gdLst/>
            <a:ahLst/>
            <a:cxnLst/>
            <a:rect l="l" t="t" r="r" b="b"/>
            <a:pathLst>
              <a:path w="1299544" h="1299544">
                <a:moveTo>
                  <a:pt x="0" y="0"/>
                </a:moveTo>
                <a:lnTo>
                  <a:pt x="1299544" y="0"/>
                </a:lnTo>
                <a:lnTo>
                  <a:pt x="1299544" y="1299544"/>
                </a:lnTo>
                <a:lnTo>
                  <a:pt x="0" y="12995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31"/>
          <p:cNvSpPr/>
          <p:nvPr/>
        </p:nvSpPr>
        <p:spPr>
          <a:xfrm>
            <a:off x="9548476" y="4188614"/>
            <a:ext cx="1299544" cy="1299544"/>
          </a:xfrm>
          <a:custGeom>
            <a:avLst/>
            <a:gdLst/>
            <a:ahLst/>
            <a:cxnLst/>
            <a:rect l="l" t="t" r="r" b="b"/>
            <a:pathLst>
              <a:path w="1299544" h="1299544">
                <a:moveTo>
                  <a:pt x="0" y="0"/>
                </a:moveTo>
                <a:lnTo>
                  <a:pt x="1299544" y="0"/>
                </a:lnTo>
                <a:lnTo>
                  <a:pt x="1299544" y="1299544"/>
                </a:lnTo>
                <a:lnTo>
                  <a:pt x="0" y="12995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Freeform 32"/>
          <p:cNvSpPr/>
          <p:nvPr/>
        </p:nvSpPr>
        <p:spPr>
          <a:xfrm>
            <a:off x="9471671" y="7152647"/>
            <a:ext cx="1299544" cy="1299544"/>
          </a:xfrm>
          <a:custGeom>
            <a:avLst/>
            <a:gdLst/>
            <a:ahLst/>
            <a:cxnLst/>
            <a:rect l="l" t="t" r="r" b="b"/>
            <a:pathLst>
              <a:path w="1299544" h="1299544">
                <a:moveTo>
                  <a:pt x="0" y="0"/>
                </a:moveTo>
                <a:lnTo>
                  <a:pt x="1299544" y="0"/>
                </a:lnTo>
                <a:lnTo>
                  <a:pt x="1299544" y="1299544"/>
                </a:lnTo>
                <a:lnTo>
                  <a:pt x="0" y="129954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5" grpId="0"/>
      <p:bldP spid="26" grpId="0"/>
      <p:bldP spid="27" grpId="0"/>
      <p:bldP spid="2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986883" y="-310633"/>
            <a:ext cx="22261766" cy="10908265"/>
          </a:xfrm>
          <a:custGeom>
            <a:avLst/>
            <a:gdLst/>
            <a:ahLst/>
            <a:cxnLst/>
            <a:rect l="l" t="t" r="r" b="b"/>
            <a:pathLst>
              <a:path w="22261766" h="10908265">
                <a:moveTo>
                  <a:pt x="0" y="0"/>
                </a:moveTo>
                <a:lnTo>
                  <a:pt x="22261766" y="0"/>
                </a:lnTo>
                <a:lnTo>
                  <a:pt x="22261766" y="10908266"/>
                </a:lnTo>
                <a:lnTo>
                  <a:pt x="0" y="109082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028700" y="3632026"/>
            <a:ext cx="16573500" cy="1367538"/>
            <a:chOff x="0" y="0"/>
            <a:chExt cx="3247109" cy="74212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247109" cy="742125"/>
            </a:xfrm>
            <a:custGeom>
              <a:avLst/>
              <a:gdLst/>
              <a:ahLst/>
              <a:cxnLst/>
              <a:rect l="l" t="t" r="r" b="b"/>
              <a:pathLst>
                <a:path w="3247109" h="742125">
                  <a:moveTo>
                    <a:pt x="50491" y="0"/>
                  </a:moveTo>
                  <a:lnTo>
                    <a:pt x="3196619" y="0"/>
                  </a:lnTo>
                  <a:cubicBezTo>
                    <a:pt x="3224504" y="0"/>
                    <a:pt x="3247109" y="22605"/>
                    <a:pt x="3247109" y="50491"/>
                  </a:cubicBezTo>
                  <a:lnTo>
                    <a:pt x="3247109" y="691634"/>
                  </a:lnTo>
                  <a:cubicBezTo>
                    <a:pt x="3247109" y="719520"/>
                    <a:pt x="3224504" y="742125"/>
                    <a:pt x="3196619" y="742125"/>
                  </a:cubicBezTo>
                  <a:lnTo>
                    <a:pt x="50491" y="742125"/>
                  </a:lnTo>
                  <a:cubicBezTo>
                    <a:pt x="22605" y="742125"/>
                    <a:pt x="0" y="719520"/>
                    <a:pt x="0" y="691634"/>
                  </a:cubicBezTo>
                  <a:lnTo>
                    <a:pt x="0" y="50491"/>
                  </a:lnTo>
                  <a:cubicBezTo>
                    <a:pt x="0" y="22605"/>
                    <a:pt x="22605" y="0"/>
                    <a:pt x="50491" y="0"/>
                  </a:cubicBezTo>
                  <a:close/>
                </a:path>
              </a:pathLst>
            </a:custGeom>
            <a:solidFill>
              <a:srgbClr val="FFDF5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247109" cy="780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9439264" y="6624680"/>
            <a:ext cx="8162936" cy="1299545"/>
            <a:chOff x="0" y="0"/>
            <a:chExt cx="3247109" cy="74212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247109" cy="742125"/>
            </a:xfrm>
            <a:custGeom>
              <a:avLst/>
              <a:gdLst/>
              <a:ahLst/>
              <a:cxnLst/>
              <a:rect l="l" t="t" r="r" b="b"/>
              <a:pathLst>
                <a:path w="3247109" h="742125">
                  <a:moveTo>
                    <a:pt x="50491" y="0"/>
                  </a:moveTo>
                  <a:lnTo>
                    <a:pt x="3196619" y="0"/>
                  </a:lnTo>
                  <a:cubicBezTo>
                    <a:pt x="3224504" y="0"/>
                    <a:pt x="3247109" y="22605"/>
                    <a:pt x="3247109" y="50491"/>
                  </a:cubicBezTo>
                  <a:lnTo>
                    <a:pt x="3247109" y="691634"/>
                  </a:lnTo>
                  <a:cubicBezTo>
                    <a:pt x="3247109" y="719520"/>
                    <a:pt x="3224504" y="742125"/>
                    <a:pt x="3196619" y="742125"/>
                  </a:cubicBezTo>
                  <a:lnTo>
                    <a:pt x="50491" y="742125"/>
                  </a:lnTo>
                  <a:cubicBezTo>
                    <a:pt x="22605" y="742125"/>
                    <a:pt x="0" y="719520"/>
                    <a:pt x="0" y="691634"/>
                  </a:cubicBezTo>
                  <a:lnTo>
                    <a:pt x="0" y="50491"/>
                  </a:lnTo>
                  <a:cubicBezTo>
                    <a:pt x="0" y="22605"/>
                    <a:pt x="22605" y="0"/>
                    <a:pt x="50491" y="0"/>
                  </a:cubicBezTo>
                  <a:close/>
                </a:path>
              </a:pathLst>
            </a:custGeom>
            <a:solidFill>
              <a:srgbClr val="FFDF5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247109" cy="780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143156" y="5185917"/>
            <a:ext cx="16459044" cy="1290740"/>
            <a:chOff x="0" y="0"/>
            <a:chExt cx="3247109" cy="74212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247109" cy="742125"/>
            </a:xfrm>
            <a:custGeom>
              <a:avLst/>
              <a:gdLst/>
              <a:ahLst/>
              <a:cxnLst/>
              <a:rect l="l" t="t" r="r" b="b"/>
              <a:pathLst>
                <a:path w="3247109" h="742125">
                  <a:moveTo>
                    <a:pt x="50491" y="0"/>
                  </a:moveTo>
                  <a:lnTo>
                    <a:pt x="3196619" y="0"/>
                  </a:lnTo>
                  <a:cubicBezTo>
                    <a:pt x="3224504" y="0"/>
                    <a:pt x="3247109" y="22605"/>
                    <a:pt x="3247109" y="50491"/>
                  </a:cubicBezTo>
                  <a:lnTo>
                    <a:pt x="3247109" y="691634"/>
                  </a:lnTo>
                  <a:cubicBezTo>
                    <a:pt x="3247109" y="719520"/>
                    <a:pt x="3224504" y="742125"/>
                    <a:pt x="3196619" y="742125"/>
                  </a:cubicBezTo>
                  <a:lnTo>
                    <a:pt x="50491" y="742125"/>
                  </a:lnTo>
                  <a:cubicBezTo>
                    <a:pt x="22605" y="742125"/>
                    <a:pt x="0" y="719520"/>
                    <a:pt x="0" y="691634"/>
                  </a:cubicBezTo>
                  <a:lnTo>
                    <a:pt x="0" y="50491"/>
                  </a:lnTo>
                  <a:cubicBezTo>
                    <a:pt x="0" y="22605"/>
                    <a:pt x="22605" y="0"/>
                    <a:pt x="50491" y="0"/>
                  </a:cubicBezTo>
                  <a:close/>
                </a:path>
              </a:pathLst>
            </a:custGeom>
            <a:solidFill>
              <a:srgbClr val="FFDF5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3247109" cy="780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238286" y="6624680"/>
            <a:ext cx="7820036" cy="1215527"/>
            <a:chOff x="0" y="0"/>
            <a:chExt cx="3247109" cy="74212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247109" cy="742125"/>
            </a:xfrm>
            <a:custGeom>
              <a:avLst/>
              <a:gdLst/>
              <a:ahLst/>
              <a:cxnLst/>
              <a:rect l="l" t="t" r="r" b="b"/>
              <a:pathLst>
                <a:path w="3247109" h="742125">
                  <a:moveTo>
                    <a:pt x="50491" y="0"/>
                  </a:moveTo>
                  <a:lnTo>
                    <a:pt x="3196619" y="0"/>
                  </a:lnTo>
                  <a:cubicBezTo>
                    <a:pt x="3224504" y="0"/>
                    <a:pt x="3247109" y="22605"/>
                    <a:pt x="3247109" y="50491"/>
                  </a:cubicBezTo>
                  <a:lnTo>
                    <a:pt x="3247109" y="691634"/>
                  </a:lnTo>
                  <a:cubicBezTo>
                    <a:pt x="3247109" y="719520"/>
                    <a:pt x="3224504" y="742125"/>
                    <a:pt x="3196619" y="742125"/>
                  </a:cubicBezTo>
                  <a:lnTo>
                    <a:pt x="50491" y="742125"/>
                  </a:lnTo>
                  <a:cubicBezTo>
                    <a:pt x="22605" y="742125"/>
                    <a:pt x="0" y="719520"/>
                    <a:pt x="0" y="691634"/>
                  </a:cubicBezTo>
                  <a:lnTo>
                    <a:pt x="0" y="50491"/>
                  </a:lnTo>
                  <a:cubicBezTo>
                    <a:pt x="0" y="22605"/>
                    <a:pt x="22605" y="0"/>
                    <a:pt x="50491" y="0"/>
                  </a:cubicBezTo>
                  <a:close/>
                </a:path>
              </a:pathLst>
            </a:custGeom>
            <a:solidFill>
              <a:srgbClr val="FFDF5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3247109" cy="780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238286" y="8052436"/>
            <a:ext cx="11639514" cy="1358251"/>
            <a:chOff x="0" y="0"/>
            <a:chExt cx="3247109" cy="742125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247109" cy="742125"/>
            </a:xfrm>
            <a:custGeom>
              <a:avLst/>
              <a:gdLst/>
              <a:ahLst/>
              <a:cxnLst/>
              <a:rect l="l" t="t" r="r" b="b"/>
              <a:pathLst>
                <a:path w="3247109" h="742125">
                  <a:moveTo>
                    <a:pt x="50491" y="0"/>
                  </a:moveTo>
                  <a:lnTo>
                    <a:pt x="3196619" y="0"/>
                  </a:lnTo>
                  <a:cubicBezTo>
                    <a:pt x="3224504" y="0"/>
                    <a:pt x="3247109" y="22605"/>
                    <a:pt x="3247109" y="50491"/>
                  </a:cubicBezTo>
                  <a:lnTo>
                    <a:pt x="3247109" y="691634"/>
                  </a:lnTo>
                  <a:cubicBezTo>
                    <a:pt x="3247109" y="719520"/>
                    <a:pt x="3224504" y="742125"/>
                    <a:pt x="3196619" y="742125"/>
                  </a:cubicBezTo>
                  <a:lnTo>
                    <a:pt x="50491" y="742125"/>
                  </a:lnTo>
                  <a:cubicBezTo>
                    <a:pt x="22605" y="742125"/>
                    <a:pt x="0" y="719520"/>
                    <a:pt x="0" y="691634"/>
                  </a:cubicBezTo>
                  <a:lnTo>
                    <a:pt x="0" y="50491"/>
                  </a:lnTo>
                  <a:cubicBezTo>
                    <a:pt x="0" y="22605"/>
                    <a:pt x="22605" y="0"/>
                    <a:pt x="50491" y="0"/>
                  </a:cubicBezTo>
                  <a:close/>
                </a:path>
              </a:pathLst>
            </a:custGeom>
            <a:solidFill>
              <a:srgbClr val="FFDF5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3247109" cy="780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028700" y="1028700"/>
            <a:ext cx="16230600" cy="2223027"/>
            <a:chOff x="0" y="0"/>
            <a:chExt cx="6739423" cy="923066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6739424" cy="923066"/>
            </a:xfrm>
            <a:custGeom>
              <a:avLst/>
              <a:gdLst/>
              <a:ahLst/>
              <a:cxnLst/>
              <a:rect l="l" t="t" r="r" b="b"/>
              <a:pathLst>
                <a:path w="6739424" h="923066">
                  <a:moveTo>
                    <a:pt x="24327" y="0"/>
                  </a:moveTo>
                  <a:lnTo>
                    <a:pt x="6715097" y="0"/>
                  </a:lnTo>
                  <a:cubicBezTo>
                    <a:pt x="6728532" y="0"/>
                    <a:pt x="6739424" y="10891"/>
                    <a:pt x="6739424" y="24327"/>
                  </a:cubicBezTo>
                  <a:lnTo>
                    <a:pt x="6739424" y="898740"/>
                  </a:lnTo>
                  <a:cubicBezTo>
                    <a:pt x="6739424" y="912175"/>
                    <a:pt x="6728532" y="923066"/>
                    <a:pt x="6715097" y="923066"/>
                  </a:cubicBezTo>
                  <a:lnTo>
                    <a:pt x="24327" y="923066"/>
                  </a:lnTo>
                  <a:cubicBezTo>
                    <a:pt x="10891" y="923066"/>
                    <a:pt x="0" y="912175"/>
                    <a:pt x="0" y="8987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6F8C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6739423" cy="9611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>
            <a:off x="506081" y="3666023"/>
            <a:ext cx="1299544" cy="1299544"/>
          </a:xfrm>
          <a:custGeom>
            <a:avLst/>
            <a:gdLst/>
            <a:ahLst/>
            <a:cxnLst/>
            <a:rect l="l" t="t" r="r" b="b"/>
            <a:pathLst>
              <a:path w="1299544" h="1299544">
                <a:moveTo>
                  <a:pt x="0" y="0"/>
                </a:moveTo>
                <a:lnTo>
                  <a:pt x="1299544" y="0"/>
                </a:lnTo>
                <a:lnTo>
                  <a:pt x="1299544" y="1299544"/>
                </a:lnTo>
                <a:lnTo>
                  <a:pt x="0" y="12995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503150" y="5177112"/>
            <a:ext cx="1299544" cy="1299544"/>
          </a:xfrm>
          <a:custGeom>
            <a:avLst/>
            <a:gdLst/>
            <a:ahLst/>
            <a:cxnLst/>
            <a:rect l="l" t="t" r="r" b="b"/>
            <a:pathLst>
              <a:path w="1299544" h="1299544">
                <a:moveTo>
                  <a:pt x="0" y="0"/>
                </a:moveTo>
                <a:lnTo>
                  <a:pt x="1299544" y="0"/>
                </a:lnTo>
                <a:lnTo>
                  <a:pt x="1299544" y="1299544"/>
                </a:lnTo>
                <a:lnTo>
                  <a:pt x="0" y="12995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503150" y="6586152"/>
            <a:ext cx="1299544" cy="1299544"/>
          </a:xfrm>
          <a:custGeom>
            <a:avLst/>
            <a:gdLst/>
            <a:ahLst/>
            <a:cxnLst/>
            <a:rect l="l" t="t" r="r" b="b"/>
            <a:pathLst>
              <a:path w="1299544" h="1299544">
                <a:moveTo>
                  <a:pt x="0" y="0"/>
                </a:moveTo>
                <a:lnTo>
                  <a:pt x="1299544" y="0"/>
                </a:lnTo>
                <a:lnTo>
                  <a:pt x="1299544" y="1299544"/>
                </a:lnTo>
                <a:lnTo>
                  <a:pt x="0" y="12995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9143686" y="6640938"/>
            <a:ext cx="1299544" cy="1299544"/>
          </a:xfrm>
          <a:custGeom>
            <a:avLst/>
            <a:gdLst/>
            <a:ahLst/>
            <a:cxnLst/>
            <a:rect l="l" t="t" r="r" b="b"/>
            <a:pathLst>
              <a:path w="1299544" h="1299544">
                <a:moveTo>
                  <a:pt x="0" y="0"/>
                </a:moveTo>
                <a:lnTo>
                  <a:pt x="1299544" y="0"/>
                </a:lnTo>
                <a:lnTo>
                  <a:pt x="1299544" y="1299544"/>
                </a:lnTo>
                <a:lnTo>
                  <a:pt x="0" y="12995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503150" y="8111143"/>
            <a:ext cx="1299544" cy="1299544"/>
          </a:xfrm>
          <a:custGeom>
            <a:avLst/>
            <a:gdLst/>
            <a:ahLst/>
            <a:cxnLst/>
            <a:rect l="l" t="t" r="r" b="b"/>
            <a:pathLst>
              <a:path w="1299544" h="1299544">
                <a:moveTo>
                  <a:pt x="0" y="0"/>
                </a:moveTo>
                <a:lnTo>
                  <a:pt x="1299544" y="0"/>
                </a:lnTo>
                <a:lnTo>
                  <a:pt x="1299544" y="1299544"/>
                </a:lnTo>
                <a:lnTo>
                  <a:pt x="0" y="129954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2773022" y="7616499"/>
            <a:ext cx="11849358" cy="2355060"/>
          </a:xfrm>
          <a:custGeom>
            <a:avLst/>
            <a:gdLst/>
            <a:ahLst/>
            <a:cxnLst/>
            <a:rect l="l" t="t" r="r" b="b"/>
            <a:pathLst>
              <a:path w="11849358" h="2355060">
                <a:moveTo>
                  <a:pt x="0" y="0"/>
                </a:moveTo>
                <a:lnTo>
                  <a:pt x="11849358" y="0"/>
                </a:lnTo>
                <a:lnTo>
                  <a:pt x="11849358" y="2355060"/>
                </a:lnTo>
                <a:lnTo>
                  <a:pt x="0" y="235506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281530" y="144452"/>
            <a:ext cx="1115659" cy="2985042"/>
          </a:xfrm>
          <a:custGeom>
            <a:avLst/>
            <a:gdLst/>
            <a:ahLst/>
            <a:cxnLst/>
            <a:rect l="l" t="t" r="r" b="b"/>
            <a:pathLst>
              <a:path w="1115659" h="2985042">
                <a:moveTo>
                  <a:pt x="0" y="0"/>
                </a:moveTo>
                <a:lnTo>
                  <a:pt x="1115659" y="0"/>
                </a:lnTo>
                <a:lnTo>
                  <a:pt x="1115659" y="2985042"/>
                </a:lnTo>
                <a:lnTo>
                  <a:pt x="0" y="2985042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16668056" y="153053"/>
            <a:ext cx="1182488" cy="1995761"/>
          </a:xfrm>
          <a:custGeom>
            <a:avLst/>
            <a:gdLst/>
            <a:ahLst/>
            <a:cxnLst/>
            <a:rect l="l" t="t" r="r" b="b"/>
            <a:pathLst>
              <a:path w="1182488" h="1995761">
                <a:moveTo>
                  <a:pt x="0" y="0"/>
                </a:moveTo>
                <a:lnTo>
                  <a:pt x="1182488" y="0"/>
                </a:lnTo>
                <a:lnTo>
                  <a:pt x="1182488" y="1995761"/>
                </a:lnTo>
                <a:lnTo>
                  <a:pt x="0" y="1995761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TextBox 29"/>
          <p:cNvSpPr txBox="1"/>
          <p:nvPr/>
        </p:nvSpPr>
        <p:spPr>
          <a:xfrm>
            <a:off x="2160638" y="5247957"/>
            <a:ext cx="15098660" cy="12155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900"/>
              </a:lnSpc>
              <a:spcBef>
                <a:spcPct val="0"/>
              </a:spcBef>
            </a:pPr>
            <a:r>
              <a:rPr lang="en-US" sz="35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Nhắc</a:t>
            </a:r>
            <a:r>
              <a:rPr lang="en-US" sz="35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 </a:t>
            </a:r>
            <a:r>
              <a:rPr lang="en-US" sz="35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nhở</a:t>
            </a:r>
            <a:r>
              <a:rPr lang="en-US" sz="35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 </a:t>
            </a:r>
            <a:r>
              <a:rPr lang="en-US" sz="35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bạn</a:t>
            </a:r>
            <a:r>
              <a:rPr lang="en-US" sz="35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 </a:t>
            </a:r>
            <a:r>
              <a:rPr lang="en-US" sz="35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bè</a:t>
            </a:r>
            <a:r>
              <a:rPr lang="en-US" sz="35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, </a:t>
            </a:r>
            <a:r>
              <a:rPr lang="en-US" sz="35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người</a:t>
            </a:r>
            <a:r>
              <a:rPr lang="en-US" sz="35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 </a:t>
            </a:r>
            <a:r>
              <a:rPr lang="en-US" sz="35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thân</a:t>
            </a:r>
            <a:r>
              <a:rPr lang="en-US" sz="35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 </a:t>
            </a:r>
            <a:r>
              <a:rPr lang="en-US" sz="35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trong</a:t>
            </a:r>
            <a:r>
              <a:rPr lang="en-US" sz="35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 </a:t>
            </a:r>
            <a:r>
              <a:rPr lang="en-US" sz="35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gia</a:t>
            </a:r>
            <a:r>
              <a:rPr lang="en-US" sz="35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 </a:t>
            </a:r>
            <a:r>
              <a:rPr lang="en-US" sz="35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đình</a:t>
            </a:r>
            <a:r>
              <a:rPr lang="en-US" sz="35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 </a:t>
            </a:r>
            <a:r>
              <a:rPr lang="en-US" sz="35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thực</a:t>
            </a:r>
            <a:r>
              <a:rPr lang="en-US" sz="35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 </a:t>
            </a:r>
            <a:r>
              <a:rPr lang="en-US" sz="35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hành</a:t>
            </a:r>
            <a:r>
              <a:rPr lang="en-US" sz="35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 </a:t>
            </a:r>
            <a:r>
              <a:rPr lang="en-US" sz="35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tiết</a:t>
            </a:r>
            <a:r>
              <a:rPr lang="en-US" sz="35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 </a:t>
            </a:r>
            <a:r>
              <a:rPr lang="en-US" sz="35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kiệm</a:t>
            </a:r>
            <a:r>
              <a:rPr lang="en-US" sz="35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 </a:t>
            </a:r>
            <a:r>
              <a:rPr lang="en-US" sz="35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điện</a:t>
            </a:r>
            <a:r>
              <a:rPr lang="en-US" sz="35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, </a:t>
            </a:r>
            <a:r>
              <a:rPr lang="en-US" sz="35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sử</a:t>
            </a:r>
            <a:r>
              <a:rPr lang="en-US" sz="35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 </a:t>
            </a:r>
            <a:r>
              <a:rPr lang="en-US" sz="35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dụng</a:t>
            </a:r>
            <a:r>
              <a:rPr lang="en-US" sz="35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 </a:t>
            </a:r>
            <a:r>
              <a:rPr lang="en-US" sz="35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hợp</a:t>
            </a:r>
            <a:r>
              <a:rPr lang="en-US" sz="35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 </a:t>
            </a:r>
            <a:r>
              <a:rPr lang="en-US" sz="35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lí</a:t>
            </a:r>
            <a:r>
              <a:rPr lang="en-US" sz="35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 </a:t>
            </a:r>
            <a:r>
              <a:rPr lang="en-US" sz="35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nguồn</a:t>
            </a:r>
            <a:r>
              <a:rPr lang="en-US" sz="35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 </a:t>
            </a:r>
            <a:r>
              <a:rPr lang="en-US" sz="35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điện</a:t>
            </a:r>
            <a:r>
              <a:rPr lang="en-US" sz="35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 </a:t>
            </a:r>
            <a:r>
              <a:rPr lang="en-US" sz="35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trong</a:t>
            </a:r>
            <a:r>
              <a:rPr lang="en-US" sz="35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 </a:t>
            </a:r>
            <a:r>
              <a:rPr lang="en-US" sz="35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gia</a:t>
            </a:r>
            <a:r>
              <a:rPr lang="en-US" sz="35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 </a:t>
            </a:r>
            <a:r>
              <a:rPr lang="en-US" sz="35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đình</a:t>
            </a:r>
            <a:r>
              <a:rPr lang="en-US" sz="35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, </a:t>
            </a:r>
            <a:r>
              <a:rPr lang="en-US" sz="35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nhà</a:t>
            </a:r>
            <a:r>
              <a:rPr lang="en-US" sz="35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 </a:t>
            </a:r>
            <a:r>
              <a:rPr lang="en-US" sz="35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trường</a:t>
            </a:r>
            <a:r>
              <a:rPr lang="en-US" sz="35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.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0552490" y="6745470"/>
            <a:ext cx="6933828" cy="12155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900"/>
              </a:lnSpc>
              <a:spcBef>
                <a:spcPct val="0"/>
              </a:spcBef>
            </a:pPr>
            <a:r>
              <a:rPr lang="en-US" sz="35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Chỉ</a:t>
            </a:r>
            <a:r>
              <a:rPr lang="en-US" sz="35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 </a:t>
            </a:r>
            <a:r>
              <a:rPr lang="en-US" sz="35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sử</a:t>
            </a:r>
            <a:r>
              <a:rPr lang="en-US" sz="35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 </a:t>
            </a:r>
            <a:r>
              <a:rPr lang="en-US" sz="35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dụng</a:t>
            </a:r>
            <a:r>
              <a:rPr lang="en-US" sz="35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 </a:t>
            </a:r>
            <a:r>
              <a:rPr lang="en-US" sz="35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điều</a:t>
            </a:r>
            <a:r>
              <a:rPr lang="en-US" sz="35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 </a:t>
            </a:r>
            <a:r>
              <a:rPr lang="en-US" sz="35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hoà</a:t>
            </a:r>
            <a:r>
              <a:rPr lang="en-US" sz="35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 </a:t>
            </a:r>
            <a:r>
              <a:rPr lang="en-US" sz="35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khi</a:t>
            </a:r>
            <a:r>
              <a:rPr lang="en-US" sz="35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 </a:t>
            </a:r>
            <a:r>
              <a:rPr lang="en-US" sz="35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cần</a:t>
            </a:r>
            <a:r>
              <a:rPr lang="en-US" sz="35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 </a:t>
            </a:r>
            <a:r>
              <a:rPr lang="en-US" sz="35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thiết</a:t>
            </a:r>
            <a:r>
              <a:rPr lang="en-US" sz="35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 </a:t>
            </a:r>
            <a:r>
              <a:rPr lang="en-US" sz="35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và</a:t>
            </a:r>
            <a:r>
              <a:rPr lang="en-US" sz="35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 ở </a:t>
            </a:r>
            <a:r>
              <a:rPr lang="en-US" sz="35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một</a:t>
            </a:r>
            <a:r>
              <a:rPr lang="en-US" sz="35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 </a:t>
            </a:r>
            <a:r>
              <a:rPr lang="en-US" sz="35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nhiệt</a:t>
            </a:r>
            <a:r>
              <a:rPr lang="en-US" sz="35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 </a:t>
            </a:r>
            <a:r>
              <a:rPr lang="en-US" sz="35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độ</a:t>
            </a:r>
            <a:r>
              <a:rPr lang="en-US" sz="35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 </a:t>
            </a:r>
            <a:r>
              <a:rPr lang="en-US" sz="35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phù</a:t>
            </a:r>
            <a:r>
              <a:rPr lang="en-US" sz="35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 </a:t>
            </a:r>
            <a:r>
              <a:rPr lang="en-US" sz="35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hợp</a:t>
            </a:r>
            <a:r>
              <a:rPr lang="en-US" sz="35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.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872207" y="6927363"/>
            <a:ext cx="7158908" cy="5871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  <a:spcBef>
                <a:spcPct val="0"/>
              </a:spcBef>
            </a:pPr>
            <a:r>
              <a:rPr lang="en-US" sz="35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Dùng</a:t>
            </a:r>
            <a:r>
              <a:rPr lang="en-US" sz="35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 </a:t>
            </a:r>
            <a:r>
              <a:rPr lang="en-US" sz="35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các</a:t>
            </a:r>
            <a:r>
              <a:rPr lang="en-US" sz="35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 </a:t>
            </a:r>
            <a:r>
              <a:rPr lang="en-US" sz="35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loại</a:t>
            </a:r>
            <a:r>
              <a:rPr lang="en-US" sz="35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 </a:t>
            </a:r>
            <a:r>
              <a:rPr lang="en-US" sz="35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đèn</a:t>
            </a:r>
            <a:r>
              <a:rPr lang="en-US" sz="35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 </a:t>
            </a:r>
            <a:r>
              <a:rPr lang="en-US" sz="35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tiết</a:t>
            </a:r>
            <a:r>
              <a:rPr lang="en-US" sz="35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 </a:t>
            </a:r>
            <a:r>
              <a:rPr lang="en-US" sz="35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kiệm</a:t>
            </a:r>
            <a:r>
              <a:rPr lang="en-US" sz="35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 </a:t>
            </a:r>
            <a:r>
              <a:rPr lang="en-US" sz="35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điện</a:t>
            </a:r>
            <a:r>
              <a:rPr lang="en-US" sz="35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.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2101795" y="3737372"/>
            <a:ext cx="15157503" cy="12187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900"/>
              </a:lnSpc>
              <a:spcBef>
                <a:spcPct val="0"/>
              </a:spcBef>
            </a:pPr>
            <a:r>
              <a:rPr lang="en-US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Nâng</a:t>
            </a:r>
            <a:r>
              <a:rPr lang="en-US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 </a:t>
            </a:r>
            <a:r>
              <a:rPr lang="en-US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cao</a:t>
            </a:r>
            <a:r>
              <a:rPr lang="en-US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 ý </a:t>
            </a:r>
            <a:r>
              <a:rPr lang="en-US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thức</a:t>
            </a:r>
            <a:r>
              <a:rPr lang="en-US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 </a:t>
            </a:r>
            <a:r>
              <a:rPr lang="en-US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của</a:t>
            </a:r>
            <a:r>
              <a:rPr lang="en-US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 </a:t>
            </a:r>
            <a:r>
              <a:rPr lang="en-US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mỗi</a:t>
            </a:r>
            <a:r>
              <a:rPr lang="en-US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 </a:t>
            </a:r>
            <a:r>
              <a:rPr lang="en-US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người</a:t>
            </a:r>
            <a:r>
              <a:rPr lang="en-US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 </a:t>
            </a:r>
            <a:r>
              <a:rPr lang="en-US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về</a:t>
            </a:r>
            <a:r>
              <a:rPr lang="en-US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 </a:t>
            </a:r>
            <a:r>
              <a:rPr lang="en-US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tiết</a:t>
            </a:r>
            <a:r>
              <a:rPr lang="en-US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 </a:t>
            </a:r>
            <a:r>
              <a:rPr lang="en-US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kiệm</a:t>
            </a:r>
            <a:r>
              <a:rPr lang="en-US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 </a:t>
            </a:r>
            <a:r>
              <a:rPr lang="en-US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điện</a:t>
            </a:r>
            <a:r>
              <a:rPr lang="en-US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, </a:t>
            </a:r>
            <a:r>
              <a:rPr lang="en-US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sau</a:t>
            </a:r>
            <a:r>
              <a:rPr lang="en-US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 </a:t>
            </a:r>
            <a:r>
              <a:rPr lang="en-US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khi</a:t>
            </a:r>
            <a:r>
              <a:rPr lang="en-US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 </a:t>
            </a:r>
            <a:r>
              <a:rPr lang="en-US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sử</a:t>
            </a:r>
            <a:r>
              <a:rPr lang="en-US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 </a:t>
            </a:r>
            <a:r>
              <a:rPr lang="en-US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dụng</a:t>
            </a:r>
            <a:r>
              <a:rPr lang="en-US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 </a:t>
            </a:r>
            <a:r>
              <a:rPr lang="en-US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các</a:t>
            </a:r>
            <a:r>
              <a:rPr lang="en-US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 </a:t>
            </a:r>
            <a:r>
              <a:rPr lang="en-US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thiết</a:t>
            </a:r>
            <a:r>
              <a:rPr lang="en-US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 </a:t>
            </a:r>
            <a:r>
              <a:rPr lang="en-US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bị</a:t>
            </a:r>
            <a:r>
              <a:rPr lang="en-US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 </a:t>
            </a:r>
            <a:r>
              <a:rPr lang="en-US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điện</a:t>
            </a:r>
            <a:r>
              <a:rPr lang="en-US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 </a:t>
            </a:r>
            <a:r>
              <a:rPr lang="en-US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phải</a:t>
            </a:r>
            <a:r>
              <a:rPr lang="en-US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 </a:t>
            </a:r>
            <a:r>
              <a:rPr lang="en-US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tắt</a:t>
            </a:r>
            <a:r>
              <a:rPr lang="en-US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.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908367" y="8467341"/>
            <a:ext cx="10900815" cy="5871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900"/>
              </a:lnSpc>
              <a:spcBef>
                <a:spcPct val="0"/>
              </a:spcBef>
            </a:pPr>
            <a:r>
              <a:rPr lang="en-US" sz="35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Kiểm</a:t>
            </a:r>
            <a:r>
              <a:rPr lang="en-US" sz="35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 </a:t>
            </a:r>
            <a:r>
              <a:rPr lang="en-US" sz="35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tra</a:t>
            </a:r>
            <a:r>
              <a:rPr lang="en-US" sz="35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 </a:t>
            </a:r>
            <a:r>
              <a:rPr lang="en-US" sz="35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hoạt</a:t>
            </a:r>
            <a:r>
              <a:rPr lang="en-US" sz="35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 </a:t>
            </a:r>
            <a:r>
              <a:rPr lang="en-US" sz="35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động</a:t>
            </a:r>
            <a:r>
              <a:rPr lang="en-US" sz="35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 </a:t>
            </a:r>
            <a:r>
              <a:rPr lang="en-US" sz="35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của</a:t>
            </a:r>
            <a:r>
              <a:rPr lang="en-US" sz="35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 </a:t>
            </a:r>
            <a:r>
              <a:rPr lang="en-US" sz="35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các</a:t>
            </a:r>
            <a:r>
              <a:rPr lang="en-US" sz="35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 </a:t>
            </a:r>
            <a:r>
              <a:rPr lang="en-US" sz="35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thiết</a:t>
            </a:r>
            <a:r>
              <a:rPr lang="en-US" sz="35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 </a:t>
            </a:r>
            <a:r>
              <a:rPr lang="en-US" sz="35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bị</a:t>
            </a:r>
            <a:r>
              <a:rPr lang="en-US" sz="35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 </a:t>
            </a:r>
            <a:r>
              <a:rPr lang="en-US" sz="35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điện</a:t>
            </a:r>
            <a:r>
              <a:rPr lang="en-US" sz="35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 </a:t>
            </a:r>
            <a:r>
              <a:rPr lang="en-US" sz="35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theo</a:t>
            </a:r>
            <a:r>
              <a:rPr lang="en-US" sz="35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 </a:t>
            </a:r>
            <a:r>
              <a:rPr lang="en-US" sz="35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tháng</a:t>
            </a:r>
            <a:r>
              <a:rPr lang="en-US" sz="35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.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2027362" y="1131883"/>
            <a:ext cx="14233275" cy="33541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45"/>
              </a:lnSpc>
            </a:pPr>
            <a:r>
              <a:rPr lang="en-US" sz="6600" b="1" dirty="0" err="1">
                <a:solidFill>
                  <a:srgbClr val="C00000"/>
                </a:solidFill>
                <a:latin typeface="UTM Avo" panose="02040603050506020204" pitchFamily="18" charset="0"/>
                <a:ea typeface="Bobby Jones"/>
                <a:cs typeface="Bobby Jones"/>
                <a:sym typeface="Bobby Jones"/>
              </a:rPr>
              <a:t>Cách</a:t>
            </a:r>
            <a:r>
              <a:rPr lang="en-US" sz="6600" b="1" dirty="0">
                <a:solidFill>
                  <a:srgbClr val="C00000"/>
                </a:solidFill>
                <a:latin typeface="UTM Avo" panose="02040603050506020204" pitchFamily="18" charset="0"/>
                <a:ea typeface="Bobby Jones"/>
                <a:cs typeface="Bobby Jones"/>
                <a:sym typeface="Bobby Jones"/>
              </a:rPr>
              <a:t> </a:t>
            </a:r>
            <a:r>
              <a:rPr lang="en-US" sz="6600" b="1" dirty="0" err="1">
                <a:solidFill>
                  <a:srgbClr val="C00000"/>
                </a:solidFill>
                <a:latin typeface="UTM Avo" panose="02040603050506020204" pitchFamily="18" charset="0"/>
                <a:ea typeface="Bobby Jones"/>
                <a:cs typeface="Bobby Jones"/>
                <a:sym typeface="Bobby Jones"/>
              </a:rPr>
              <a:t>tiết</a:t>
            </a:r>
            <a:r>
              <a:rPr lang="en-US" sz="6600" b="1" dirty="0">
                <a:solidFill>
                  <a:srgbClr val="C00000"/>
                </a:solidFill>
                <a:latin typeface="UTM Avo" panose="02040603050506020204" pitchFamily="18" charset="0"/>
                <a:ea typeface="Bobby Jones"/>
                <a:cs typeface="Bobby Jones"/>
                <a:sym typeface="Bobby Jones"/>
              </a:rPr>
              <a:t> </a:t>
            </a:r>
            <a:r>
              <a:rPr lang="en-US" sz="6600" b="1" dirty="0" err="1">
                <a:solidFill>
                  <a:srgbClr val="C00000"/>
                </a:solidFill>
                <a:latin typeface="UTM Avo" panose="02040603050506020204" pitchFamily="18" charset="0"/>
                <a:ea typeface="Bobby Jones"/>
                <a:cs typeface="Bobby Jones"/>
                <a:sym typeface="Bobby Jones"/>
              </a:rPr>
              <a:t>kiệm</a:t>
            </a:r>
            <a:r>
              <a:rPr lang="en-US" sz="6600" b="1" dirty="0">
                <a:solidFill>
                  <a:srgbClr val="C00000"/>
                </a:solidFill>
                <a:latin typeface="UTM Avo" panose="02040603050506020204" pitchFamily="18" charset="0"/>
                <a:ea typeface="Bobby Jones"/>
                <a:cs typeface="Bobby Jones"/>
                <a:sym typeface="Bobby Jones"/>
              </a:rPr>
              <a:t> </a:t>
            </a:r>
            <a:r>
              <a:rPr lang="en-US" sz="6600" b="1" dirty="0" err="1">
                <a:solidFill>
                  <a:srgbClr val="C00000"/>
                </a:solidFill>
                <a:latin typeface="UTM Avo" panose="02040603050506020204" pitchFamily="18" charset="0"/>
                <a:ea typeface="Bobby Jones"/>
                <a:cs typeface="Bobby Jones"/>
                <a:sym typeface="Bobby Jones"/>
              </a:rPr>
              <a:t>năng</a:t>
            </a:r>
            <a:r>
              <a:rPr lang="en-US" sz="6600" b="1" dirty="0">
                <a:solidFill>
                  <a:srgbClr val="C00000"/>
                </a:solidFill>
                <a:latin typeface="UTM Avo" panose="02040603050506020204" pitchFamily="18" charset="0"/>
                <a:ea typeface="Bobby Jones"/>
                <a:cs typeface="Bobby Jones"/>
                <a:sym typeface="Bobby Jones"/>
              </a:rPr>
              <a:t> </a:t>
            </a:r>
            <a:r>
              <a:rPr lang="en-US" sz="6600" b="1" dirty="0" err="1">
                <a:solidFill>
                  <a:srgbClr val="C00000"/>
                </a:solidFill>
                <a:latin typeface="UTM Avo" panose="02040603050506020204" pitchFamily="18" charset="0"/>
                <a:ea typeface="Bobby Jones"/>
                <a:cs typeface="Bobby Jones"/>
                <a:sym typeface="Bobby Jones"/>
              </a:rPr>
              <a:t>lượng</a:t>
            </a:r>
            <a:r>
              <a:rPr lang="en-US" sz="6600" b="1" dirty="0">
                <a:solidFill>
                  <a:srgbClr val="C00000"/>
                </a:solidFill>
                <a:latin typeface="UTM Avo" panose="02040603050506020204" pitchFamily="18" charset="0"/>
                <a:ea typeface="Bobby Jones"/>
                <a:cs typeface="Bobby Jones"/>
                <a:sym typeface="Bobby Jones"/>
              </a:rPr>
              <a:t> </a:t>
            </a:r>
            <a:r>
              <a:rPr lang="en-US" sz="6600" b="1" dirty="0" err="1">
                <a:solidFill>
                  <a:srgbClr val="C00000"/>
                </a:solidFill>
                <a:latin typeface="UTM Avo" panose="02040603050506020204" pitchFamily="18" charset="0"/>
                <a:ea typeface="Bobby Jones"/>
                <a:cs typeface="Bobby Jones"/>
                <a:sym typeface="Bobby Jones"/>
              </a:rPr>
              <a:t>điện</a:t>
            </a:r>
            <a:r>
              <a:rPr lang="en-US" sz="6600" b="1" dirty="0">
                <a:solidFill>
                  <a:srgbClr val="C00000"/>
                </a:solidFill>
                <a:latin typeface="UTM Avo" panose="02040603050506020204" pitchFamily="18" charset="0"/>
                <a:ea typeface="Bobby Jones"/>
                <a:cs typeface="Bobby Jones"/>
                <a:sym typeface="Bobby Jones"/>
              </a:rPr>
              <a:t> </a:t>
            </a:r>
            <a:r>
              <a:rPr lang="en-US" sz="6600" b="1" dirty="0" err="1">
                <a:solidFill>
                  <a:srgbClr val="C00000"/>
                </a:solidFill>
                <a:latin typeface="UTM Avo" panose="02040603050506020204" pitchFamily="18" charset="0"/>
                <a:ea typeface="Bobby Jones"/>
                <a:cs typeface="Bobby Jones"/>
                <a:sym typeface="Bobby Jones"/>
              </a:rPr>
              <a:t>cho</a:t>
            </a:r>
            <a:r>
              <a:rPr lang="en-US" sz="6600" b="1" dirty="0">
                <a:solidFill>
                  <a:srgbClr val="C00000"/>
                </a:solidFill>
                <a:latin typeface="UTM Avo" panose="02040603050506020204" pitchFamily="18" charset="0"/>
                <a:ea typeface="Bobby Jones"/>
                <a:cs typeface="Bobby Jones"/>
                <a:sym typeface="Bobby Jones"/>
              </a:rPr>
              <a:t> </a:t>
            </a:r>
            <a:r>
              <a:rPr lang="en-US" sz="6600" b="1" dirty="0" err="1">
                <a:solidFill>
                  <a:srgbClr val="C00000"/>
                </a:solidFill>
                <a:latin typeface="UTM Avo" panose="02040603050506020204" pitchFamily="18" charset="0"/>
                <a:ea typeface="Bobby Jones"/>
                <a:cs typeface="Bobby Jones"/>
                <a:sym typeface="Bobby Jones"/>
              </a:rPr>
              <a:t>gia</a:t>
            </a:r>
            <a:r>
              <a:rPr lang="en-US" sz="6600" b="1" dirty="0">
                <a:solidFill>
                  <a:srgbClr val="C00000"/>
                </a:solidFill>
                <a:latin typeface="UTM Avo" panose="02040603050506020204" pitchFamily="18" charset="0"/>
                <a:ea typeface="Bobby Jones"/>
                <a:cs typeface="Bobby Jones"/>
                <a:sym typeface="Bobby Jones"/>
              </a:rPr>
              <a:t> </a:t>
            </a:r>
            <a:r>
              <a:rPr lang="en-US" sz="6600" b="1" dirty="0" err="1">
                <a:solidFill>
                  <a:srgbClr val="C00000"/>
                </a:solidFill>
                <a:latin typeface="UTM Avo" panose="02040603050506020204" pitchFamily="18" charset="0"/>
                <a:ea typeface="Bobby Jones"/>
                <a:cs typeface="Bobby Jones"/>
                <a:sym typeface="Bobby Jones"/>
              </a:rPr>
              <a:t>đình</a:t>
            </a:r>
            <a:r>
              <a:rPr lang="en-US" sz="6600" b="1" dirty="0">
                <a:solidFill>
                  <a:srgbClr val="C00000"/>
                </a:solidFill>
                <a:latin typeface="UTM Avo" panose="02040603050506020204" pitchFamily="18" charset="0"/>
                <a:ea typeface="Bobby Jones"/>
                <a:cs typeface="Bobby Jones"/>
                <a:sym typeface="Bobby Jones"/>
              </a:rPr>
              <a:t> </a:t>
            </a:r>
            <a:r>
              <a:rPr lang="en-US" sz="6600" b="1" dirty="0" err="1">
                <a:solidFill>
                  <a:srgbClr val="C00000"/>
                </a:solidFill>
                <a:latin typeface="UTM Avo" panose="02040603050506020204" pitchFamily="18" charset="0"/>
                <a:ea typeface="Bobby Jones"/>
                <a:cs typeface="Bobby Jones"/>
                <a:sym typeface="Bobby Jones"/>
              </a:rPr>
              <a:t>và</a:t>
            </a:r>
            <a:r>
              <a:rPr lang="en-US" sz="6600" b="1" dirty="0">
                <a:solidFill>
                  <a:srgbClr val="C00000"/>
                </a:solidFill>
                <a:latin typeface="UTM Avo" panose="02040603050506020204" pitchFamily="18" charset="0"/>
                <a:ea typeface="Bobby Jones"/>
                <a:cs typeface="Bobby Jones"/>
                <a:sym typeface="Bobby Jones"/>
              </a:rPr>
              <a:t> </a:t>
            </a:r>
            <a:r>
              <a:rPr lang="en-US" sz="6600" b="1" dirty="0" err="1">
                <a:solidFill>
                  <a:srgbClr val="C00000"/>
                </a:solidFill>
                <a:latin typeface="UTM Avo" panose="02040603050506020204" pitchFamily="18" charset="0"/>
                <a:ea typeface="Bobby Jones"/>
                <a:cs typeface="Bobby Jones"/>
                <a:sym typeface="Bobby Jones"/>
              </a:rPr>
              <a:t>nhà</a:t>
            </a:r>
            <a:r>
              <a:rPr lang="en-US" sz="6600" b="1" dirty="0">
                <a:solidFill>
                  <a:srgbClr val="C00000"/>
                </a:solidFill>
                <a:latin typeface="UTM Avo" panose="02040603050506020204" pitchFamily="18" charset="0"/>
                <a:ea typeface="Bobby Jones"/>
                <a:cs typeface="Bobby Jones"/>
                <a:sym typeface="Bobby Jones"/>
              </a:rPr>
              <a:t> </a:t>
            </a:r>
            <a:r>
              <a:rPr lang="en-US" sz="6600" b="1" dirty="0" err="1">
                <a:solidFill>
                  <a:srgbClr val="C00000"/>
                </a:solidFill>
                <a:latin typeface="UTM Avo" panose="02040603050506020204" pitchFamily="18" charset="0"/>
                <a:ea typeface="Bobby Jones"/>
                <a:cs typeface="Bobby Jones"/>
                <a:sym typeface="Bobby Jones"/>
              </a:rPr>
              <a:t>trường</a:t>
            </a:r>
            <a:r>
              <a:rPr lang="en-US" sz="6600" b="1" dirty="0">
                <a:solidFill>
                  <a:srgbClr val="C00000"/>
                </a:solidFill>
                <a:latin typeface="UTM Avo" panose="02040603050506020204" pitchFamily="18" charset="0"/>
                <a:ea typeface="Bobby Jones"/>
                <a:cs typeface="Bobby Jones"/>
                <a:sym typeface="Bobby Jones"/>
              </a:rPr>
              <a:t>:</a:t>
            </a:r>
          </a:p>
          <a:p>
            <a:pPr algn="ctr">
              <a:lnSpc>
                <a:spcPts val="9045"/>
              </a:lnSpc>
            </a:pPr>
            <a:endParaRPr lang="en-US" sz="6600" b="1" dirty="0">
              <a:solidFill>
                <a:srgbClr val="C00000"/>
              </a:solidFill>
              <a:latin typeface="UTM Avo" panose="02040603050506020204" pitchFamily="18" charset="0"/>
              <a:ea typeface="Bobby Jones"/>
              <a:cs typeface="Bobby Jones"/>
              <a:sym typeface="Bobby Jone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/>
      <p:bldP spid="33" grpId="0"/>
      <p:bldP spid="3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Tiết kiệm năng lượng điện_1080p">
            <a:hlinkClick r:id="" action="ppaction://media"/>
            <a:extLst>
              <a:ext uri="{FF2B5EF4-FFF2-40B4-BE49-F238E27FC236}">
                <a16:creationId xmlns:a16="http://schemas.microsoft.com/office/drawing/2014/main" id="{29FC47F9-7AAB-7A5B-C69E-603841A7EA4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564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3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986883" y="-310633"/>
            <a:ext cx="22261766" cy="10908265"/>
          </a:xfrm>
          <a:custGeom>
            <a:avLst/>
            <a:gdLst/>
            <a:ahLst/>
            <a:cxnLst/>
            <a:rect l="l" t="t" r="r" b="b"/>
            <a:pathLst>
              <a:path w="22261766" h="10908265">
                <a:moveTo>
                  <a:pt x="0" y="0"/>
                </a:moveTo>
                <a:lnTo>
                  <a:pt x="22261766" y="0"/>
                </a:lnTo>
                <a:lnTo>
                  <a:pt x="22261766" y="10908266"/>
                </a:lnTo>
                <a:lnTo>
                  <a:pt x="0" y="109082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2266372" y="1829800"/>
            <a:ext cx="13755256" cy="6031622"/>
            <a:chOff x="0" y="0"/>
            <a:chExt cx="2855794" cy="12522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855794" cy="1252254"/>
            </a:xfrm>
            <a:custGeom>
              <a:avLst/>
              <a:gdLst/>
              <a:ahLst/>
              <a:cxnLst/>
              <a:rect l="l" t="t" r="r" b="b"/>
              <a:pathLst>
                <a:path w="2855794" h="1252254">
                  <a:moveTo>
                    <a:pt x="28705" y="0"/>
                  </a:moveTo>
                  <a:lnTo>
                    <a:pt x="2827089" y="0"/>
                  </a:lnTo>
                  <a:cubicBezTo>
                    <a:pt x="2842942" y="0"/>
                    <a:pt x="2855794" y="12851"/>
                    <a:pt x="2855794" y="28705"/>
                  </a:cubicBezTo>
                  <a:lnTo>
                    <a:pt x="2855794" y="1223549"/>
                  </a:lnTo>
                  <a:cubicBezTo>
                    <a:pt x="2855794" y="1239402"/>
                    <a:pt x="2842942" y="1252254"/>
                    <a:pt x="2827089" y="1252254"/>
                  </a:cubicBezTo>
                  <a:lnTo>
                    <a:pt x="28705" y="1252254"/>
                  </a:lnTo>
                  <a:cubicBezTo>
                    <a:pt x="12851" y="1252254"/>
                    <a:pt x="0" y="1239402"/>
                    <a:pt x="0" y="1223549"/>
                  </a:cubicBezTo>
                  <a:lnTo>
                    <a:pt x="0" y="28705"/>
                  </a:lnTo>
                  <a:cubicBezTo>
                    <a:pt x="0" y="12851"/>
                    <a:pt x="12851" y="0"/>
                    <a:pt x="28705" y="0"/>
                  </a:cubicBezTo>
                  <a:close/>
                </a:path>
              </a:pathLst>
            </a:custGeom>
            <a:solidFill>
              <a:srgbClr val="FFDF5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855794" cy="12903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736519">
            <a:off x="15158571" y="5994025"/>
            <a:ext cx="3051718" cy="4328678"/>
          </a:xfrm>
          <a:custGeom>
            <a:avLst/>
            <a:gdLst/>
            <a:ahLst/>
            <a:cxnLst/>
            <a:rect l="l" t="t" r="r" b="b"/>
            <a:pathLst>
              <a:path w="3051718" h="4328678">
                <a:moveTo>
                  <a:pt x="0" y="0"/>
                </a:moveTo>
                <a:lnTo>
                  <a:pt x="3051718" y="0"/>
                </a:lnTo>
                <a:lnTo>
                  <a:pt x="3051718" y="4328678"/>
                </a:lnTo>
                <a:lnTo>
                  <a:pt x="0" y="432867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26909" y="6272763"/>
            <a:ext cx="4478926" cy="4014237"/>
          </a:xfrm>
          <a:custGeom>
            <a:avLst/>
            <a:gdLst/>
            <a:ahLst/>
            <a:cxnLst/>
            <a:rect l="l" t="t" r="r" b="b"/>
            <a:pathLst>
              <a:path w="4478926" h="4014237">
                <a:moveTo>
                  <a:pt x="0" y="0"/>
                </a:moveTo>
                <a:lnTo>
                  <a:pt x="4478926" y="0"/>
                </a:lnTo>
                <a:lnTo>
                  <a:pt x="4478926" y="4014237"/>
                </a:lnTo>
                <a:lnTo>
                  <a:pt x="0" y="401423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1489962">
            <a:off x="-10360115" y="2650933"/>
            <a:ext cx="15503528" cy="3081326"/>
          </a:xfrm>
          <a:custGeom>
            <a:avLst/>
            <a:gdLst/>
            <a:ahLst/>
            <a:cxnLst/>
            <a:rect l="l" t="t" r="r" b="b"/>
            <a:pathLst>
              <a:path w="15503528" h="3081326">
                <a:moveTo>
                  <a:pt x="0" y="0"/>
                </a:moveTo>
                <a:lnTo>
                  <a:pt x="15503528" y="0"/>
                </a:lnTo>
                <a:lnTo>
                  <a:pt x="15503528" y="3081326"/>
                </a:lnTo>
                <a:lnTo>
                  <a:pt x="0" y="308132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3975860">
            <a:off x="15672121" y="-533830"/>
            <a:ext cx="2024618" cy="5417038"/>
          </a:xfrm>
          <a:custGeom>
            <a:avLst/>
            <a:gdLst/>
            <a:ahLst/>
            <a:cxnLst/>
            <a:rect l="l" t="t" r="r" b="b"/>
            <a:pathLst>
              <a:path w="2024618" h="5417038">
                <a:moveTo>
                  <a:pt x="0" y="0"/>
                </a:moveTo>
                <a:lnTo>
                  <a:pt x="2024618" y="0"/>
                </a:lnTo>
                <a:lnTo>
                  <a:pt x="2024618" y="5417038"/>
                </a:lnTo>
                <a:lnTo>
                  <a:pt x="0" y="541703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V="1">
            <a:off x="5863350" y="-182467"/>
            <a:ext cx="6561300" cy="1533704"/>
          </a:xfrm>
          <a:custGeom>
            <a:avLst/>
            <a:gdLst/>
            <a:ahLst/>
            <a:cxnLst/>
            <a:rect l="l" t="t" r="r" b="b"/>
            <a:pathLst>
              <a:path w="6561300" h="1533704">
                <a:moveTo>
                  <a:pt x="0" y="1533704"/>
                </a:moveTo>
                <a:lnTo>
                  <a:pt x="6561300" y="1533704"/>
                </a:lnTo>
                <a:lnTo>
                  <a:pt x="6561300" y="0"/>
                </a:lnTo>
                <a:lnTo>
                  <a:pt x="0" y="0"/>
                </a:lnTo>
                <a:lnTo>
                  <a:pt x="0" y="1533704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5688556" y="8279881"/>
            <a:ext cx="6910888" cy="2487920"/>
          </a:xfrm>
          <a:custGeom>
            <a:avLst/>
            <a:gdLst/>
            <a:ahLst/>
            <a:cxnLst/>
            <a:rect l="l" t="t" r="r" b="b"/>
            <a:pathLst>
              <a:path w="6910888" h="2487920">
                <a:moveTo>
                  <a:pt x="0" y="0"/>
                </a:moveTo>
                <a:lnTo>
                  <a:pt x="6910888" y="0"/>
                </a:lnTo>
                <a:lnTo>
                  <a:pt x="6910888" y="2487920"/>
                </a:lnTo>
                <a:lnTo>
                  <a:pt x="0" y="248792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BC9FBCE-37DE-1D2A-F598-C9A4343E453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53483" y="1692865"/>
            <a:ext cx="11181033" cy="6901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693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986883" y="-310633"/>
            <a:ext cx="22261766" cy="10908265"/>
          </a:xfrm>
          <a:custGeom>
            <a:avLst/>
            <a:gdLst/>
            <a:ahLst/>
            <a:cxnLst/>
            <a:rect l="l" t="t" r="r" b="b"/>
            <a:pathLst>
              <a:path w="22261766" h="10908265">
                <a:moveTo>
                  <a:pt x="0" y="0"/>
                </a:moveTo>
                <a:lnTo>
                  <a:pt x="22261766" y="0"/>
                </a:lnTo>
                <a:lnTo>
                  <a:pt x="22261766" y="10908266"/>
                </a:lnTo>
                <a:lnTo>
                  <a:pt x="0" y="109082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53407" y="462660"/>
            <a:ext cx="16605893" cy="3788741"/>
            <a:chOff x="0" y="0"/>
            <a:chExt cx="6895256" cy="157319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895256" cy="1573197"/>
            </a:xfrm>
            <a:custGeom>
              <a:avLst/>
              <a:gdLst/>
              <a:ahLst/>
              <a:cxnLst/>
              <a:rect l="l" t="t" r="r" b="b"/>
              <a:pathLst>
                <a:path w="6895256" h="1573197">
                  <a:moveTo>
                    <a:pt x="23777" y="0"/>
                  </a:moveTo>
                  <a:lnTo>
                    <a:pt x="6871479" y="0"/>
                  </a:lnTo>
                  <a:cubicBezTo>
                    <a:pt x="6884611" y="0"/>
                    <a:pt x="6895256" y="10645"/>
                    <a:pt x="6895256" y="23777"/>
                  </a:cubicBezTo>
                  <a:lnTo>
                    <a:pt x="6895256" y="1549420"/>
                  </a:lnTo>
                  <a:cubicBezTo>
                    <a:pt x="6895256" y="1555726"/>
                    <a:pt x="6892751" y="1561774"/>
                    <a:pt x="6888292" y="1566233"/>
                  </a:cubicBezTo>
                  <a:cubicBezTo>
                    <a:pt x="6883833" y="1570692"/>
                    <a:pt x="6877785" y="1573197"/>
                    <a:pt x="6871479" y="1573197"/>
                  </a:cubicBezTo>
                  <a:lnTo>
                    <a:pt x="23777" y="1573197"/>
                  </a:lnTo>
                  <a:cubicBezTo>
                    <a:pt x="17471" y="1573197"/>
                    <a:pt x="11423" y="1570692"/>
                    <a:pt x="6964" y="1566233"/>
                  </a:cubicBezTo>
                  <a:cubicBezTo>
                    <a:pt x="2505" y="1561774"/>
                    <a:pt x="0" y="1555726"/>
                    <a:pt x="0" y="1549420"/>
                  </a:cubicBezTo>
                  <a:lnTo>
                    <a:pt x="0" y="23777"/>
                  </a:lnTo>
                  <a:cubicBezTo>
                    <a:pt x="0" y="17471"/>
                    <a:pt x="2505" y="11423"/>
                    <a:pt x="6964" y="6964"/>
                  </a:cubicBezTo>
                  <a:cubicBezTo>
                    <a:pt x="11423" y="2505"/>
                    <a:pt x="17471" y="0"/>
                    <a:pt x="23777" y="0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6895256" cy="16112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3218663" y="4407396"/>
            <a:ext cx="4058222" cy="4114800"/>
          </a:xfrm>
          <a:custGeom>
            <a:avLst/>
            <a:gdLst/>
            <a:ahLst/>
            <a:cxnLst/>
            <a:rect l="l" t="t" r="r" b="b"/>
            <a:pathLst>
              <a:path w="4058222" h="4114800">
                <a:moveTo>
                  <a:pt x="0" y="0"/>
                </a:moveTo>
                <a:lnTo>
                  <a:pt x="4058221" y="0"/>
                </a:lnTo>
                <a:lnTo>
                  <a:pt x="405822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653408" y="4537408"/>
            <a:ext cx="11960662" cy="559864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5500"/>
              </a:lnSpc>
            </a:pPr>
            <a:r>
              <a:rPr lang="en-US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      </a:t>
            </a:r>
            <a:r>
              <a:rPr lang="en-US" sz="4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Nên</a:t>
            </a:r>
            <a:r>
              <a:rPr lang="en-US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 </a:t>
            </a:r>
            <a:r>
              <a:rPr lang="en-US" sz="4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bật</a:t>
            </a:r>
            <a:r>
              <a:rPr lang="en-US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 </a:t>
            </a:r>
            <a:r>
              <a:rPr lang="en-US" sz="4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bình</a:t>
            </a:r>
            <a:r>
              <a:rPr lang="en-US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 </a:t>
            </a:r>
            <a:r>
              <a:rPr lang="en-US" sz="4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nóng</a:t>
            </a:r>
            <a:r>
              <a:rPr lang="en-US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 </a:t>
            </a:r>
            <a:r>
              <a:rPr lang="en-US" sz="4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lạnh</a:t>
            </a:r>
            <a:r>
              <a:rPr lang="en-US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 </a:t>
            </a:r>
            <a:r>
              <a:rPr lang="en-US" sz="4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trước</a:t>
            </a:r>
            <a:r>
              <a:rPr lang="en-US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 </a:t>
            </a:r>
            <a:r>
              <a:rPr lang="en-US" sz="4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khi</a:t>
            </a:r>
            <a:r>
              <a:rPr lang="en-US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 </a:t>
            </a:r>
            <a:r>
              <a:rPr lang="en-US" sz="4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tắm</a:t>
            </a:r>
            <a:r>
              <a:rPr lang="en-US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 </a:t>
            </a:r>
            <a:r>
              <a:rPr lang="en-US" sz="4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khoảng</a:t>
            </a:r>
            <a:r>
              <a:rPr lang="en-US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 15 </a:t>
            </a:r>
            <a:r>
              <a:rPr lang="en-US" sz="4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phút</a:t>
            </a:r>
            <a:r>
              <a:rPr lang="en-US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 </a:t>
            </a:r>
            <a:r>
              <a:rPr lang="en-US" sz="4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và</a:t>
            </a:r>
            <a:r>
              <a:rPr lang="en-US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 </a:t>
            </a:r>
            <a:r>
              <a:rPr lang="en-US" sz="4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tắt</a:t>
            </a:r>
            <a:r>
              <a:rPr lang="en-US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 </a:t>
            </a:r>
            <a:r>
              <a:rPr lang="en-US" sz="4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trước</a:t>
            </a:r>
            <a:r>
              <a:rPr lang="en-US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 </a:t>
            </a:r>
            <a:r>
              <a:rPr lang="en-US" sz="4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khi</a:t>
            </a:r>
            <a:r>
              <a:rPr lang="en-US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 </a:t>
            </a:r>
            <a:r>
              <a:rPr lang="en-US" sz="4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tắm</a:t>
            </a:r>
            <a:r>
              <a:rPr lang="en-US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 </a:t>
            </a:r>
            <a:r>
              <a:rPr lang="en-US" sz="40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vì</a:t>
            </a:r>
            <a:r>
              <a:rPr lang="en-US" sz="4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 </a:t>
            </a:r>
            <a:r>
              <a:rPr lang="en-US" sz="40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tránh</a:t>
            </a:r>
            <a:r>
              <a:rPr lang="en-US" sz="4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 </a:t>
            </a:r>
            <a:r>
              <a:rPr lang="en-US" sz="40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vừa</a:t>
            </a:r>
            <a:r>
              <a:rPr lang="en-US" sz="4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 </a:t>
            </a:r>
            <a:r>
              <a:rPr lang="en-US" sz="40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tắm</a:t>
            </a:r>
            <a:r>
              <a:rPr lang="en-US" sz="4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 </a:t>
            </a:r>
            <a:r>
              <a:rPr lang="en-US" sz="40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vừa</a:t>
            </a:r>
            <a:r>
              <a:rPr lang="en-US" sz="4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 </a:t>
            </a:r>
            <a:r>
              <a:rPr lang="en-US" sz="40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để</a:t>
            </a:r>
            <a:r>
              <a:rPr lang="en-US" sz="4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 </a:t>
            </a:r>
            <a:r>
              <a:rPr lang="en-US" sz="40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bình</a:t>
            </a:r>
            <a:r>
              <a:rPr lang="en-US" sz="4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 </a:t>
            </a:r>
            <a:r>
              <a:rPr lang="en-US" sz="40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nóng</a:t>
            </a:r>
            <a:r>
              <a:rPr lang="en-US" sz="4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 </a:t>
            </a:r>
            <a:r>
              <a:rPr lang="en-US" sz="40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lạnh</a:t>
            </a:r>
            <a:r>
              <a:rPr lang="en-US" sz="4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 </a:t>
            </a:r>
            <a:r>
              <a:rPr lang="en-US" sz="40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hoạt</a:t>
            </a:r>
            <a:r>
              <a:rPr lang="en-US" sz="4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 </a:t>
            </a:r>
            <a:r>
              <a:rPr lang="en-US" sz="40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động</a:t>
            </a:r>
            <a:r>
              <a:rPr lang="en-US" sz="4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 </a:t>
            </a:r>
            <a:r>
              <a:rPr lang="en-US" sz="40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có</a:t>
            </a:r>
            <a:r>
              <a:rPr lang="en-US" sz="4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 </a:t>
            </a:r>
            <a:r>
              <a:rPr lang="en-US" sz="40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thể</a:t>
            </a:r>
            <a:r>
              <a:rPr lang="en-US" sz="4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 </a:t>
            </a:r>
            <a:r>
              <a:rPr lang="en-US" sz="40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gây</a:t>
            </a:r>
            <a:r>
              <a:rPr lang="en-US" sz="4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 </a:t>
            </a:r>
            <a:r>
              <a:rPr lang="en-US" sz="40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rò</a:t>
            </a:r>
            <a:r>
              <a:rPr lang="en-US" sz="4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 </a:t>
            </a:r>
            <a:r>
              <a:rPr lang="en-US" sz="40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rỉ</a:t>
            </a:r>
            <a:r>
              <a:rPr lang="en-US" sz="4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 </a:t>
            </a:r>
            <a:r>
              <a:rPr lang="en-US" sz="40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điện</a:t>
            </a:r>
            <a:r>
              <a:rPr lang="en-US" sz="4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 </a:t>
            </a:r>
            <a:r>
              <a:rPr lang="en-US" sz="40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ra</a:t>
            </a:r>
            <a:r>
              <a:rPr lang="en-US" sz="4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 </a:t>
            </a:r>
            <a:r>
              <a:rPr lang="en-US" sz="40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dòng</a:t>
            </a:r>
            <a:r>
              <a:rPr lang="en-US" sz="4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 </a:t>
            </a:r>
            <a:r>
              <a:rPr lang="en-US" sz="40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nước</a:t>
            </a:r>
            <a:r>
              <a:rPr lang="en-US" sz="4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 </a:t>
            </a:r>
            <a:r>
              <a:rPr lang="en-US" sz="40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rất</a:t>
            </a:r>
            <a:r>
              <a:rPr lang="en-US" sz="4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 </a:t>
            </a:r>
            <a:r>
              <a:rPr lang="en-US" sz="40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nguy</a:t>
            </a:r>
            <a:r>
              <a:rPr lang="en-US" sz="4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 </a:t>
            </a:r>
            <a:r>
              <a:rPr lang="en-US" sz="40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hiểm</a:t>
            </a:r>
            <a:r>
              <a:rPr lang="en-US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; </a:t>
            </a:r>
            <a:r>
              <a:rPr lang="en-US" sz="4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giúp</a:t>
            </a:r>
            <a:r>
              <a:rPr lang="en-US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 </a:t>
            </a:r>
            <a:r>
              <a:rPr lang="en-US" sz="4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bình</a:t>
            </a:r>
            <a:r>
              <a:rPr lang="en-US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 </a:t>
            </a:r>
            <a:r>
              <a:rPr lang="en-US" sz="4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không</a:t>
            </a:r>
            <a:r>
              <a:rPr lang="en-US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 </a:t>
            </a:r>
            <a:r>
              <a:rPr lang="en-US" sz="4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phải</a:t>
            </a:r>
            <a:r>
              <a:rPr lang="en-US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 </a:t>
            </a:r>
            <a:r>
              <a:rPr lang="en-US" sz="4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hoạt</a:t>
            </a:r>
            <a:r>
              <a:rPr lang="en-US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 </a:t>
            </a:r>
            <a:r>
              <a:rPr lang="en-US" sz="4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động</a:t>
            </a:r>
            <a:r>
              <a:rPr lang="en-US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 </a:t>
            </a:r>
            <a:r>
              <a:rPr lang="en-US" sz="4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nhiều</a:t>
            </a:r>
            <a:r>
              <a:rPr lang="en-US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 </a:t>
            </a:r>
            <a:r>
              <a:rPr lang="en-US" sz="4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nên</a:t>
            </a:r>
            <a:r>
              <a:rPr lang="en-US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 </a:t>
            </a:r>
            <a:r>
              <a:rPr lang="en-US" sz="4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sẽ</a:t>
            </a:r>
            <a:r>
              <a:rPr lang="en-US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 </a:t>
            </a:r>
            <a:r>
              <a:rPr lang="en-US" sz="4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không</a:t>
            </a:r>
            <a:r>
              <a:rPr lang="en-US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 lo </a:t>
            </a:r>
            <a:r>
              <a:rPr lang="en-US" sz="4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bị</a:t>
            </a:r>
            <a:r>
              <a:rPr lang="en-US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 </a:t>
            </a:r>
            <a:r>
              <a:rPr lang="en-US" sz="4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quá</a:t>
            </a:r>
            <a:r>
              <a:rPr lang="en-US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 </a:t>
            </a:r>
            <a:r>
              <a:rPr lang="en-US" sz="4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tải</a:t>
            </a:r>
            <a:r>
              <a:rPr lang="en-US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, </a:t>
            </a:r>
            <a:r>
              <a:rPr lang="en-US" sz="4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làm</a:t>
            </a:r>
            <a:r>
              <a:rPr lang="en-US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 </a:t>
            </a:r>
            <a:r>
              <a:rPr lang="en-US" sz="4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thiết</a:t>
            </a:r>
            <a:r>
              <a:rPr lang="en-US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 </a:t>
            </a:r>
            <a:r>
              <a:rPr lang="en-US" sz="4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bị</a:t>
            </a:r>
            <a:r>
              <a:rPr lang="en-US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 </a:t>
            </a:r>
            <a:r>
              <a:rPr lang="en-US" sz="4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hỏng</a:t>
            </a:r>
            <a:r>
              <a:rPr lang="en-US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, </a:t>
            </a:r>
            <a:r>
              <a:rPr lang="en-US" sz="4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tiết</a:t>
            </a:r>
            <a:r>
              <a:rPr lang="en-US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 </a:t>
            </a:r>
            <a:r>
              <a:rPr lang="en-US" sz="4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kiệm</a:t>
            </a:r>
            <a:r>
              <a:rPr lang="en-US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 chi </a:t>
            </a:r>
            <a:r>
              <a:rPr lang="en-US" sz="4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phí</a:t>
            </a:r>
            <a:r>
              <a:rPr lang="en-US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 </a:t>
            </a:r>
            <a:r>
              <a:rPr lang="en-US" sz="4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sửa</a:t>
            </a:r>
            <a:r>
              <a:rPr lang="en-US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 </a:t>
            </a:r>
            <a:r>
              <a:rPr lang="en-US" sz="4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chữa</a:t>
            </a:r>
            <a:r>
              <a:rPr lang="en-US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; </a:t>
            </a:r>
            <a:r>
              <a:rPr lang="en-US" sz="4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việc</a:t>
            </a:r>
            <a:r>
              <a:rPr lang="en-US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 </a:t>
            </a:r>
            <a:r>
              <a:rPr lang="en-US" sz="4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tắt</a:t>
            </a:r>
            <a:r>
              <a:rPr lang="en-US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 </a:t>
            </a:r>
            <a:r>
              <a:rPr lang="en-US" sz="4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bình</a:t>
            </a:r>
            <a:r>
              <a:rPr lang="en-US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 </a:t>
            </a:r>
            <a:r>
              <a:rPr lang="en-US" sz="4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trước</a:t>
            </a:r>
            <a:r>
              <a:rPr lang="en-US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 </a:t>
            </a:r>
            <a:r>
              <a:rPr lang="en-US" sz="4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khi</a:t>
            </a:r>
            <a:r>
              <a:rPr lang="en-US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 </a:t>
            </a:r>
            <a:r>
              <a:rPr lang="en-US" sz="4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tắm</a:t>
            </a:r>
            <a:r>
              <a:rPr lang="en-US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 </a:t>
            </a:r>
            <a:r>
              <a:rPr lang="en-US" sz="4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sẽ</a:t>
            </a:r>
            <a:r>
              <a:rPr lang="en-US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 </a:t>
            </a:r>
            <a:r>
              <a:rPr lang="en-US" sz="4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giúp</a:t>
            </a:r>
            <a:r>
              <a:rPr lang="en-US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 </a:t>
            </a:r>
            <a:r>
              <a:rPr lang="en-US" sz="4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tiết</a:t>
            </a:r>
            <a:r>
              <a:rPr lang="en-US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 </a:t>
            </a:r>
            <a:r>
              <a:rPr lang="en-US" sz="4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kiệm</a:t>
            </a:r>
            <a:r>
              <a:rPr lang="en-US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 </a:t>
            </a:r>
            <a:r>
              <a:rPr lang="en-US" sz="4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điện</a:t>
            </a:r>
            <a:r>
              <a:rPr lang="en-US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, </a:t>
            </a:r>
            <a:r>
              <a:rPr lang="en-US" sz="4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tránh</a:t>
            </a:r>
            <a:r>
              <a:rPr lang="en-US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 </a:t>
            </a:r>
            <a:r>
              <a:rPr lang="en-US" sz="4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gây</a:t>
            </a:r>
            <a:r>
              <a:rPr lang="en-US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 </a:t>
            </a:r>
            <a:r>
              <a:rPr lang="en-US" sz="4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lãng</a:t>
            </a:r>
            <a:r>
              <a:rPr lang="en-US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 </a:t>
            </a:r>
            <a:r>
              <a:rPr lang="en-US" sz="4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phí</a:t>
            </a:r>
            <a:r>
              <a:rPr lang="en-US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 </a:t>
            </a:r>
            <a:r>
              <a:rPr lang="en-US" sz="4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trong</a:t>
            </a:r>
            <a:r>
              <a:rPr lang="en-US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 </a:t>
            </a:r>
            <a:r>
              <a:rPr lang="en-US" sz="4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quá</a:t>
            </a:r>
            <a:r>
              <a:rPr lang="en-US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 </a:t>
            </a:r>
            <a:r>
              <a:rPr lang="en-US" sz="4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trình</a:t>
            </a:r>
            <a:r>
              <a:rPr lang="en-US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 </a:t>
            </a:r>
            <a:r>
              <a:rPr lang="en-US" sz="4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sử</a:t>
            </a:r>
            <a:r>
              <a:rPr lang="en-US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 </a:t>
            </a:r>
            <a:r>
              <a:rPr lang="en-US" sz="4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dụng</a:t>
            </a:r>
            <a:r>
              <a:rPr lang="en-US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Jua"/>
              </a:rPr>
              <a:t>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59640" y="618655"/>
            <a:ext cx="16433620" cy="34624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640964" lvl="1" indent="-820482" algn="ctr">
              <a:lnSpc>
                <a:spcPts val="9044"/>
              </a:lnSpc>
              <a:buAutoNum type="arabicPeriod"/>
            </a:pPr>
            <a:r>
              <a:rPr lang="en-US" sz="7600" b="1" dirty="0" err="1">
                <a:solidFill>
                  <a:srgbClr val="384766"/>
                </a:solidFill>
                <a:latin typeface="UTM Avo" panose="02040603050506020204" pitchFamily="18" charset="0"/>
                <a:ea typeface="Bobby Jones"/>
                <a:cs typeface="Bobby Jones"/>
                <a:sym typeface="Bobby Jones"/>
              </a:rPr>
              <a:t>Vì</a:t>
            </a:r>
            <a:r>
              <a:rPr lang="en-US" sz="7600" b="1" dirty="0">
                <a:solidFill>
                  <a:srgbClr val="384766"/>
                </a:solidFill>
                <a:latin typeface="UTM Avo" panose="02040603050506020204" pitchFamily="18" charset="0"/>
                <a:ea typeface="Bobby Jones"/>
                <a:cs typeface="Bobby Jones"/>
                <a:sym typeface="Bobby Jones"/>
              </a:rPr>
              <a:t> </a:t>
            </a:r>
            <a:r>
              <a:rPr lang="en-US" sz="7600" b="1" dirty="0" err="1">
                <a:solidFill>
                  <a:srgbClr val="384766"/>
                </a:solidFill>
                <a:latin typeface="UTM Avo" panose="02040603050506020204" pitchFamily="18" charset="0"/>
                <a:ea typeface="Bobby Jones"/>
                <a:cs typeface="Bobby Jones"/>
                <a:sym typeface="Bobby Jones"/>
              </a:rPr>
              <a:t>sao</a:t>
            </a:r>
            <a:r>
              <a:rPr lang="en-US" sz="7600" b="1" dirty="0">
                <a:solidFill>
                  <a:srgbClr val="384766"/>
                </a:solidFill>
                <a:latin typeface="UTM Avo" panose="02040603050506020204" pitchFamily="18" charset="0"/>
                <a:ea typeface="Bobby Jones"/>
                <a:cs typeface="Bobby Jones"/>
                <a:sym typeface="Bobby Jones"/>
              </a:rPr>
              <a:t> </a:t>
            </a:r>
            <a:r>
              <a:rPr lang="en-US" sz="7600" b="1" dirty="0" err="1">
                <a:solidFill>
                  <a:srgbClr val="384766"/>
                </a:solidFill>
                <a:latin typeface="UTM Avo" panose="02040603050506020204" pitchFamily="18" charset="0"/>
                <a:ea typeface="Bobby Jones"/>
                <a:cs typeface="Bobby Jones"/>
                <a:sym typeface="Bobby Jones"/>
              </a:rPr>
              <a:t>nên</a:t>
            </a:r>
            <a:r>
              <a:rPr lang="en-US" sz="7600" b="1" dirty="0">
                <a:solidFill>
                  <a:srgbClr val="384766"/>
                </a:solidFill>
                <a:latin typeface="UTM Avo" panose="02040603050506020204" pitchFamily="18" charset="0"/>
                <a:ea typeface="Bobby Jones"/>
                <a:cs typeface="Bobby Jones"/>
                <a:sym typeface="Bobby Jones"/>
              </a:rPr>
              <a:t> </a:t>
            </a:r>
            <a:r>
              <a:rPr lang="en-US" sz="7600" b="1" dirty="0" err="1">
                <a:solidFill>
                  <a:srgbClr val="384766"/>
                </a:solidFill>
                <a:latin typeface="UTM Avo" panose="02040603050506020204" pitchFamily="18" charset="0"/>
                <a:ea typeface="Bobby Jones"/>
                <a:cs typeface="Bobby Jones"/>
                <a:sym typeface="Bobby Jones"/>
              </a:rPr>
              <a:t>bật</a:t>
            </a:r>
            <a:r>
              <a:rPr lang="en-US" sz="7600" b="1" dirty="0">
                <a:solidFill>
                  <a:srgbClr val="384766"/>
                </a:solidFill>
                <a:latin typeface="UTM Avo" panose="02040603050506020204" pitchFamily="18" charset="0"/>
                <a:ea typeface="Bobby Jones"/>
                <a:cs typeface="Bobby Jones"/>
                <a:sym typeface="Bobby Jones"/>
              </a:rPr>
              <a:t> </a:t>
            </a:r>
            <a:r>
              <a:rPr lang="en-US" sz="7600" b="1" dirty="0" err="1">
                <a:solidFill>
                  <a:srgbClr val="384766"/>
                </a:solidFill>
                <a:latin typeface="UTM Avo" panose="02040603050506020204" pitchFamily="18" charset="0"/>
                <a:ea typeface="Bobby Jones"/>
                <a:cs typeface="Bobby Jones"/>
                <a:sym typeface="Bobby Jones"/>
              </a:rPr>
              <a:t>bình</a:t>
            </a:r>
            <a:r>
              <a:rPr lang="en-US" sz="7600" b="1" dirty="0">
                <a:solidFill>
                  <a:srgbClr val="384766"/>
                </a:solidFill>
                <a:latin typeface="UTM Avo" panose="02040603050506020204" pitchFamily="18" charset="0"/>
                <a:ea typeface="Bobby Jones"/>
                <a:cs typeface="Bobby Jones"/>
                <a:sym typeface="Bobby Jones"/>
              </a:rPr>
              <a:t> </a:t>
            </a:r>
            <a:r>
              <a:rPr lang="en-US" sz="7600" b="1" dirty="0" err="1">
                <a:solidFill>
                  <a:srgbClr val="384766"/>
                </a:solidFill>
                <a:latin typeface="UTM Avo" panose="02040603050506020204" pitchFamily="18" charset="0"/>
                <a:ea typeface="Bobby Jones"/>
                <a:cs typeface="Bobby Jones"/>
                <a:sym typeface="Bobby Jones"/>
              </a:rPr>
              <a:t>nóng</a:t>
            </a:r>
            <a:r>
              <a:rPr lang="en-US" sz="7600" b="1" dirty="0">
                <a:solidFill>
                  <a:srgbClr val="384766"/>
                </a:solidFill>
                <a:latin typeface="UTM Avo" panose="02040603050506020204" pitchFamily="18" charset="0"/>
                <a:ea typeface="Bobby Jones"/>
                <a:cs typeface="Bobby Jones"/>
                <a:sym typeface="Bobby Jones"/>
              </a:rPr>
              <a:t> </a:t>
            </a:r>
            <a:r>
              <a:rPr lang="en-US" sz="7600" b="1" dirty="0" err="1">
                <a:solidFill>
                  <a:srgbClr val="384766"/>
                </a:solidFill>
                <a:latin typeface="UTM Avo" panose="02040603050506020204" pitchFamily="18" charset="0"/>
                <a:ea typeface="Bobby Jones"/>
                <a:cs typeface="Bobby Jones"/>
                <a:sym typeface="Bobby Jones"/>
              </a:rPr>
              <a:t>lạnh</a:t>
            </a:r>
            <a:r>
              <a:rPr lang="en-US" sz="7600" b="1" dirty="0">
                <a:solidFill>
                  <a:srgbClr val="384766"/>
                </a:solidFill>
                <a:latin typeface="UTM Avo" panose="02040603050506020204" pitchFamily="18" charset="0"/>
                <a:ea typeface="Bobby Jones"/>
                <a:cs typeface="Bobby Jones"/>
                <a:sym typeface="Bobby Jones"/>
              </a:rPr>
              <a:t> </a:t>
            </a:r>
            <a:r>
              <a:rPr lang="en-US" sz="7600" b="1" dirty="0" err="1">
                <a:solidFill>
                  <a:srgbClr val="384766"/>
                </a:solidFill>
                <a:latin typeface="UTM Avo" panose="02040603050506020204" pitchFamily="18" charset="0"/>
                <a:ea typeface="Bobby Jones"/>
                <a:cs typeface="Bobby Jones"/>
                <a:sym typeface="Bobby Jones"/>
              </a:rPr>
              <a:t>trước</a:t>
            </a:r>
            <a:r>
              <a:rPr lang="en-US" sz="7600" b="1" dirty="0">
                <a:solidFill>
                  <a:srgbClr val="384766"/>
                </a:solidFill>
                <a:latin typeface="UTM Avo" panose="02040603050506020204" pitchFamily="18" charset="0"/>
                <a:ea typeface="Bobby Jones"/>
                <a:cs typeface="Bobby Jones"/>
                <a:sym typeface="Bobby Jones"/>
              </a:rPr>
              <a:t> </a:t>
            </a:r>
            <a:r>
              <a:rPr lang="en-US" sz="7600" b="1" dirty="0" err="1">
                <a:solidFill>
                  <a:srgbClr val="384766"/>
                </a:solidFill>
                <a:latin typeface="UTM Avo" panose="02040603050506020204" pitchFamily="18" charset="0"/>
                <a:ea typeface="Bobby Jones"/>
                <a:cs typeface="Bobby Jones"/>
                <a:sym typeface="Bobby Jones"/>
              </a:rPr>
              <a:t>khi</a:t>
            </a:r>
            <a:r>
              <a:rPr lang="en-US" sz="7600" b="1" dirty="0">
                <a:solidFill>
                  <a:srgbClr val="384766"/>
                </a:solidFill>
                <a:latin typeface="UTM Avo" panose="02040603050506020204" pitchFamily="18" charset="0"/>
                <a:ea typeface="Bobby Jones"/>
                <a:cs typeface="Bobby Jones"/>
                <a:sym typeface="Bobby Jones"/>
              </a:rPr>
              <a:t> </a:t>
            </a:r>
            <a:r>
              <a:rPr lang="en-US" sz="7600" b="1" dirty="0" err="1">
                <a:solidFill>
                  <a:srgbClr val="384766"/>
                </a:solidFill>
                <a:latin typeface="UTM Avo" panose="02040603050506020204" pitchFamily="18" charset="0"/>
                <a:ea typeface="Bobby Jones"/>
                <a:cs typeface="Bobby Jones"/>
                <a:sym typeface="Bobby Jones"/>
              </a:rPr>
              <a:t>tắm</a:t>
            </a:r>
            <a:r>
              <a:rPr lang="en-US" sz="7600" b="1" dirty="0">
                <a:solidFill>
                  <a:srgbClr val="384766"/>
                </a:solidFill>
                <a:latin typeface="UTM Avo" panose="02040603050506020204" pitchFamily="18" charset="0"/>
                <a:ea typeface="Bobby Jones"/>
                <a:cs typeface="Bobby Jones"/>
                <a:sym typeface="Bobby Jones"/>
              </a:rPr>
              <a:t> </a:t>
            </a:r>
            <a:r>
              <a:rPr lang="en-US" sz="7600" b="1" dirty="0" err="1">
                <a:solidFill>
                  <a:srgbClr val="384766"/>
                </a:solidFill>
                <a:latin typeface="UTM Avo" panose="02040603050506020204" pitchFamily="18" charset="0"/>
                <a:ea typeface="Bobby Jones"/>
                <a:cs typeface="Bobby Jones"/>
                <a:sym typeface="Bobby Jones"/>
              </a:rPr>
              <a:t>khoảng</a:t>
            </a:r>
            <a:r>
              <a:rPr lang="en-US" sz="7600" b="1" dirty="0">
                <a:solidFill>
                  <a:srgbClr val="384766"/>
                </a:solidFill>
                <a:latin typeface="UTM Avo" panose="02040603050506020204" pitchFamily="18" charset="0"/>
                <a:ea typeface="Bobby Jones"/>
                <a:cs typeface="Bobby Jones"/>
                <a:sym typeface="Bobby Jones"/>
              </a:rPr>
              <a:t> 15 </a:t>
            </a:r>
            <a:r>
              <a:rPr lang="en-US" sz="7600" b="1" dirty="0" err="1">
                <a:solidFill>
                  <a:srgbClr val="384766"/>
                </a:solidFill>
                <a:latin typeface="UTM Avo" panose="02040603050506020204" pitchFamily="18" charset="0"/>
                <a:ea typeface="Bobby Jones"/>
                <a:cs typeface="Bobby Jones"/>
                <a:sym typeface="Bobby Jones"/>
              </a:rPr>
              <a:t>phút</a:t>
            </a:r>
            <a:r>
              <a:rPr lang="en-US" sz="7600" b="1" dirty="0">
                <a:solidFill>
                  <a:srgbClr val="384766"/>
                </a:solidFill>
                <a:latin typeface="UTM Avo" panose="02040603050506020204" pitchFamily="18" charset="0"/>
                <a:ea typeface="Bobby Jones"/>
                <a:cs typeface="Bobby Jones"/>
                <a:sym typeface="Bobby Jones"/>
              </a:rPr>
              <a:t> </a:t>
            </a:r>
            <a:r>
              <a:rPr lang="en-US" sz="7600" b="1" dirty="0" err="1">
                <a:solidFill>
                  <a:srgbClr val="384766"/>
                </a:solidFill>
                <a:latin typeface="UTM Avo" panose="02040603050506020204" pitchFamily="18" charset="0"/>
                <a:ea typeface="Bobby Jones"/>
                <a:cs typeface="Bobby Jones"/>
                <a:sym typeface="Bobby Jones"/>
              </a:rPr>
              <a:t>và</a:t>
            </a:r>
            <a:r>
              <a:rPr lang="en-US" sz="7600" b="1" dirty="0">
                <a:solidFill>
                  <a:srgbClr val="384766"/>
                </a:solidFill>
                <a:latin typeface="UTM Avo" panose="02040603050506020204" pitchFamily="18" charset="0"/>
                <a:ea typeface="Bobby Jones"/>
                <a:cs typeface="Bobby Jones"/>
                <a:sym typeface="Bobby Jones"/>
              </a:rPr>
              <a:t> </a:t>
            </a:r>
            <a:r>
              <a:rPr lang="en-US" sz="7600" b="1" dirty="0" err="1">
                <a:solidFill>
                  <a:srgbClr val="384766"/>
                </a:solidFill>
                <a:latin typeface="UTM Avo" panose="02040603050506020204" pitchFamily="18" charset="0"/>
                <a:ea typeface="Bobby Jones"/>
                <a:cs typeface="Bobby Jones"/>
                <a:sym typeface="Bobby Jones"/>
              </a:rPr>
              <a:t>tắt</a:t>
            </a:r>
            <a:r>
              <a:rPr lang="en-US" sz="7600" b="1" dirty="0">
                <a:solidFill>
                  <a:srgbClr val="384766"/>
                </a:solidFill>
                <a:latin typeface="UTM Avo" panose="02040603050506020204" pitchFamily="18" charset="0"/>
                <a:ea typeface="Bobby Jones"/>
                <a:cs typeface="Bobby Jones"/>
                <a:sym typeface="Bobby Jones"/>
              </a:rPr>
              <a:t> </a:t>
            </a:r>
            <a:r>
              <a:rPr lang="en-US" sz="7600" b="1" dirty="0" err="1">
                <a:solidFill>
                  <a:srgbClr val="384766"/>
                </a:solidFill>
                <a:latin typeface="UTM Avo" panose="02040603050506020204" pitchFamily="18" charset="0"/>
                <a:ea typeface="Bobby Jones"/>
                <a:cs typeface="Bobby Jones"/>
                <a:sym typeface="Bobby Jones"/>
              </a:rPr>
              <a:t>trước</a:t>
            </a:r>
            <a:r>
              <a:rPr lang="en-US" sz="7600" b="1" dirty="0">
                <a:solidFill>
                  <a:srgbClr val="384766"/>
                </a:solidFill>
                <a:latin typeface="UTM Avo" panose="02040603050506020204" pitchFamily="18" charset="0"/>
                <a:ea typeface="Bobby Jones"/>
                <a:cs typeface="Bobby Jones"/>
                <a:sym typeface="Bobby Jones"/>
              </a:rPr>
              <a:t> </a:t>
            </a:r>
            <a:r>
              <a:rPr lang="en-US" sz="7600" b="1" dirty="0" err="1">
                <a:solidFill>
                  <a:srgbClr val="384766"/>
                </a:solidFill>
                <a:latin typeface="UTM Avo" panose="02040603050506020204" pitchFamily="18" charset="0"/>
                <a:ea typeface="Bobby Jones"/>
                <a:cs typeface="Bobby Jones"/>
                <a:sym typeface="Bobby Jones"/>
              </a:rPr>
              <a:t>khi</a:t>
            </a:r>
            <a:r>
              <a:rPr lang="en-US" sz="7600" b="1" dirty="0">
                <a:solidFill>
                  <a:srgbClr val="384766"/>
                </a:solidFill>
                <a:latin typeface="UTM Avo" panose="02040603050506020204" pitchFamily="18" charset="0"/>
                <a:ea typeface="Bobby Jones"/>
                <a:cs typeface="Bobby Jones"/>
                <a:sym typeface="Bobby Jones"/>
              </a:rPr>
              <a:t> </a:t>
            </a:r>
            <a:r>
              <a:rPr lang="en-US" sz="7600" b="1" dirty="0" err="1">
                <a:solidFill>
                  <a:srgbClr val="384766"/>
                </a:solidFill>
                <a:latin typeface="UTM Avo" panose="02040603050506020204" pitchFamily="18" charset="0"/>
                <a:ea typeface="Bobby Jones"/>
                <a:cs typeface="Bobby Jones"/>
                <a:sym typeface="Bobby Jones"/>
              </a:rPr>
              <a:t>tắm</a:t>
            </a:r>
            <a:r>
              <a:rPr lang="en-US" sz="7600" b="1" dirty="0">
                <a:solidFill>
                  <a:srgbClr val="384766"/>
                </a:solidFill>
                <a:latin typeface="UTM Avo" panose="02040603050506020204" pitchFamily="18" charset="0"/>
                <a:ea typeface="Bobby Jones"/>
                <a:cs typeface="Bobby Jones"/>
                <a:sym typeface="Bobby Jones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986883" y="-310633"/>
            <a:ext cx="22261766" cy="10908265"/>
          </a:xfrm>
          <a:custGeom>
            <a:avLst/>
            <a:gdLst/>
            <a:ahLst/>
            <a:cxnLst/>
            <a:rect l="l" t="t" r="r" b="b"/>
            <a:pathLst>
              <a:path w="22261766" h="10908265">
                <a:moveTo>
                  <a:pt x="0" y="0"/>
                </a:moveTo>
                <a:lnTo>
                  <a:pt x="22261766" y="0"/>
                </a:lnTo>
                <a:lnTo>
                  <a:pt x="22261766" y="10908266"/>
                </a:lnTo>
                <a:lnTo>
                  <a:pt x="0" y="109082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336134" y="339608"/>
            <a:ext cx="11320260" cy="2813677"/>
            <a:chOff x="0" y="0"/>
            <a:chExt cx="4700505" cy="116832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700505" cy="1168322"/>
            </a:xfrm>
            <a:custGeom>
              <a:avLst/>
              <a:gdLst/>
              <a:ahLst/>
              <a:cxnLst/>
              <a:rect l="l" t="t" r="r" b="b"/>
              <a:pathLst>
                <a:path w="4700505" h="1168322">
                  <a:moveTo>
                    <a:pt x="34879" y="0"/>
                  </a:moveTo>
                  <a:lnTo>
                    <a:pt x="4665626" y="0"/>
                  </a:lnTo>
                  <a:cubicBezTo>
                    <a:pt x="4684890" y="0"/>
                    <a:pt x="4700505" y="15616"/>
                    <a:pt x="4700505" y="34879"/>
                  </a:cubicBezTo>
                  <a:lnTo>
                    <a:pt x="4700505" y="1133443"/>
                  </a:lnTo>
                  <a:cubicBezTo>
                    <a:pt x="4700505" y="1152706"/>
                    <a:pt x="4684890" y="1168322"/>
                    <a:pt x="4665626" y="1168322"/>
                  </a:cubicBezTo>
                  <a:lnTo>
                    <a:pt x="34879" y="1168322"/>
                  </a:lnTo>
                  <a:cubicBezTo>
                    <a:pt x="15616" y="1168322"/>
                    <a:pt x="0" y="1152706"/>
                    <a:pt x="0" y="1133443"/>
                  </a:cubicBezTo>
                  <a:lnTo>
                    <a:pt x="0" y="34879"/>
                  </a:lnTo>
                  <a:cubicBezTo>
                    <a:pt x="0" y="15616"/>
                    <a:pt x="15616" y="0"/>
                    <a:pt x="34879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700505" cy="12064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0" y="3348065"/>
            <a:ext cx="4501634" cy="6938935"/>
          </a:xfrm>
          <a:custGeom>
            <a:avLst/>
            <a:gdLst/>
            <a:ahLst/>
            <a:cxnLst/>
            <a:rect l="l" t="t" r="r" b="b"/>
            <a:pathLst>
              <a:path w="4501634" h="6938935">
                <a:moveTo>
                  <a:pt x="0" y="0"/>
                </a:moveTo>
                <a:lnTo>
                  <a:pt x="4501634" y="0"/>
                </a:lnTo>
                <a:lnTo>
                  <a:pt x="4501634" y="6938935"/>
                </a:lnTo>
                <a:lnTo>
                  <a:pt x="0" y="693893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4972885" y="3652232"/>
            <a:ext cx="12683509" cy="74526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6500"/>
              </a:lnSpc>
              <a:spcBef>
                <a:spcPct val="0"/>
              </a:spcBef>
            </a:pPr>
            <a:r>
              <a:rPr lang="en-US" sz="4800" dirty="0" err="1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Không</a:t>
            </a:r>
            <a:r>
              <a:rPr lang="en-US" sz="4800" dirty="0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 </a:t>
            </a:r>
            <a:r>
              <a:rPr lang="en-US" sz="4800" dirty="0" err="1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nên</a:t>
            </a:r>
            <a:r>
              <a:rPr lang="en-US" sz="4800" dirty="0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 </a:t>
            </a:r>
            <a:r>
              <a:rPr lang="en-US" sz="4800" dirty="0" err="1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là</a:t>
            </a:r>
            <a:r>
              <a:rPr lang="en-US" sz="4800" dirty="0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 (</a:t>
            </a:r>
            <a:r>
              <a:rPr lang="en-US" sz="4800" dirty="0" err="1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ủi</a:t>
            </a:r>
            <a:r>
              <a:rPr lang="en-US" sz="4800" dirty="0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) </a:t>
            </a:r>
            <a:r>
              <a:rPr lang="en-US" sz="4800" dirty="0" err="1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quần</a:t>
            </a:r>
            <a:r>
              <a:rPr lang="en-US" sz="4800" dirty="0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 </a:t>
            </a:r>
            <a:r>
              <a:rPr lang="en-US" sz="4800" dirty="0" err="1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áo</a:t>
            </a:r>
            <a:r>
              <a:rPr lang="en-US" sz="4800" dirty="0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 </a:t>
            </a:r>
            <a:r>
              <a:rPr lang="en-US" sz="4800" dirty="0" err="1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trong</a:t>
            </a:r>
            <a:r>
              <a:rPr lang="en-US" sz="4800" dirty="0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 </a:t>
            </a:r>
            <a:r>
              <a:rPr lang="en-US" sz="4800" dirty="0" err="1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phòng</a:t>
            </a:r>
            <a:r>
              <a:rPr lang="en-US" sz="4800" dirty="0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 </a:t>
            </a:r>
            <a:r>
              <a:rPr lang="en-US" sz="4800" dirty="0" err="1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có</a:t>
            </a:r>
            <a:r>
              <a:rPr lang="en-US" sz="4800" dirty="0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 </a:t>
            </a:r>
            <a:r>
              <a:rPr lang="en-US" sz="4800" dirty="0" err="1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bật</a:t>
            </a:r>
            <a:r>
              <a:rPr lang="en-US" sz="4800" dirty="0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 </a:t>
            </a:r>
            <a:r>
              <a:rPr lang="en-US" sz="4800" dirty="0" err="1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máy</a:t>
            </a:r>
            <a:r>
              <a:rPr lang="en-US" sz="4800" dirty="0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 </a:t>
            </a:r>
            <a:r>
              <a:rPr lang="en-US" sz="4800" dirty="0" err="1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điều</a:t>
            </a:r>
            <a:r>
              <a:rPr lang="en-US" sz="4800" dirty="0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 </a:t>
            </a:r>
            <a:r>
              <a:rPr lang="en-US" sz="4800" dirty="0" err="1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hoà</a:t>
            </a:r>
            <a:r>
              <a:rPr lang="en-US" sz="4800" dirty="0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 </a:t>
            </a:r>
            <a:r>
              <a:rPr lang="en-US" sz="4800" dirty="0" err="1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nhiệt</a:t>
            </a:r>
            <a:r>
              <a:rPr lang="en-US" sz="4800" dirty="0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 </a:t>
            </a:r>
            <a:r>
              <a:rPr lang="en-US" sz="4800" dirty="0" err="1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độ</a:t>
            </a:r>
            <a:r>
              <a:rPr lang="en-US" sz="4800" dirty="0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 </a:t>
            </a:r>
            <a:r>
              <a:rPr lang="en-US" sz="4800" dirty="0" err="1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vì</a:t>
            </a:r>
            <a:r>
              <a:rPr lang="en-US" sz="4800" dirty="0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 </a:t>
            </a:r>
            <a:r>
              <a:rPr lang="en-US" sz="4800" dirty="0" err="1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bàn</a:t>
            </a:r>
            <a:r>
              <a:rPr lang="en-US" sz="4800" dirty="0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 </a:t>
            </a:r>
            <a:r>
              <a:rPr lang="en-US" sz="4800" dirty="0" err="1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là</a:t>
            </a:r>
            <a:r>
              <a:rPr lang="en-US" sz="4800" dirty="0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 </a:t>
            </a:r>
            <a:r>
              <a:rPr lang="en-US" sz="4800" dirty="0" err="1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và</a:t>
            </a:r>
            <a:r>
              <a:rPr lang="en-US" sz="4800" dirty="0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 </a:t>
            </a:r>
            <a:r>
              <a:rPr lang="en-US" sz="4800" dirty="0" err="1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máy</a:t>
            </a:r>
            <a:r>
              <a:rPr lang="en-US" sz="4800" dirty="0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 </a:t>
            </a:r>
            <a:r>
              <a:rPr lang="en-US" sz="4800" dirty="0" err="1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điều</a:t>
            </a:r>
            <a:r>
              <a:rPr lang="en-US" sz="4800" dirty="0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 </a:t>
            </a:r>
            <a:r>
              <a:rPr lang="en-US" sz="4800" dirty="0" err="1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hoà</a:t>
            </a:r>
            <a:r>
              <a:rPr lang="en-US" sz="4800" dirty="0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 </a:t>
            </a:r>
            <a:r>
              <a:rPr lang="en-US" sz="4800" dirty="0" err="1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nhiệt</a:t>
            </a:r>
            <a:r>
              <a:rPr lang="en-US" sz="4800" dirty="0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 </a:t>
            </a:r>
            <a:r>
              <a:rPr lang="en-US" sz="4800" dirty="0" err="1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độ</a:t>
            </a:r>
            <a:r>
              <a:rPr lang="en-US" sz="4800" dirty="0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 </a:t>
            </a:r>
            <a:r>
              <a:rPr lang="en-US" sz="4800" dirty="0" err="1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là</a:t>
            </a:r>
            <a:r>
              <a:rPr lang="en-US" sz="4800" dirty="0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 2 </a:t>
            </a:r>
            <a:r>
              <a:rPr lang="en-US" sz="4800" dirty="0" err="1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thiết</a:t>
            </a:r>
            <a:r>
              <a:rPr lang="en-US" sz="4800" dirty="0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 </a:t>
            </a:r>
            <a:r>
              <a:rPr lang="en-US" sz="4800" dirty="0" err="1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bị</a:t>
            </a:r>
            <a:r>
              <a:rPr lang="en-US" sz="4800" dirty="0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 </a:t>
            </a:r>
            <a:r>
              <a:rPr lang="en-US" sz="4800" dirty="0" err="1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sử</a:t>
            </a:r>
            <a:r>
              <a:rPr lang="en-US" sz="4800" dirty="0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 </a:t>
            </a:r>
            <a:r>
              <a:rPr lang="en-US" sz="4800" dirty="0" err="1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dụng</a:t>
            </a:r>
            <a:r>
              <a:rPr lang="en-US" sz="4800" dirty="0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 </a:t>
            </a:r>
            <a:r>
              <a:rPr lang="en-US" sz="4800" dirty="0" err="1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công</a:t>
            </a:r>
            <a:r>
              <a:rPr lang="en-US" sz="4800" dirty="0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 </a:t>
            </a:r>
            <a:r>
              <a:rPr lang="en-US" sz="4800" dirty="0" err="1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suất</a:t>
            </a:r>
            <a:r>
              <a:rPr lang="en-US" sz="4800" dirty="0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 </a:t>
            </a:r>
            <a:r>
              <a:rPr lang="en-US" sz="4800" dirty="0" err="1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điện</a:t>
            </a:r>
            <a:r>
              <a:rPr lang="en-US" sz="4800" dirty="0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 </a:t>
            </a:r>
            <a:r>
              <a:rPr lang="en-US" sz="4800" dirty="0" err="1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lớn</a:t>
            </a:r>
            <a:r>
              <a:rPr lang="en-US" sz="4800" dirty="0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, </a:t>
            </a:r>
            <a:r>
              <a:rPr lang="en-US" sz="4800" dirty="0" err="1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khi</a:t>
            </a:r>
            <a:r>
              <a:rPr lang="en-US" sz="4800" dirty="0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 </a:t>
            </a:r>
            <a:r>
              <a:rPr lang="en-US" sz="4800" dirty="0" err="1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sử</a:t>
            </a:r>
            <a:r>
              <a:rPr lang="en-US" sz="4800" dirty="0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 </a:t>
            </a:r>
            <a:r>
              <a:rPr lang="en-US" sz="4800" dirty="0" err="1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dụng</a:t>
            </a:r>
            <a:r>
              <a:rPr lang="en-US" sz="4800" dirty="0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 </a:t>
            </a:r>
            <a:r>
              <a:rPr lang="en-US" sz="4800" dirty="0" err="1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đồng</a:t>
            </a:r>
            <a:r>
              <a:rPr lang="en-US" sz="4800" dirty="0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 </a:t>
            </a:r>
            <a:r>
              <a:rPr lang="en-US" sz="4800" dirty="0" err="1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thời</a:t>
            </a:r>
            <a:r>
              <a:rPr lang="en-US" sz="4800" dirty="0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 2 </a:t>
            </a:r>
            <a:r>
              <a:rPr lang="en-US" sz="4800" dirty="0" err="1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thiết</a:t>
            </a:r>
            <a:r>
              <a:rPr lang="en-US" sz="4800" dirty="0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 </a:t>
            </a:r>
            <a:r>
              <a:rPr lang="en-US" sz="4800" dirty="0" err="1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bị</a:t>
            </a:r>
            <a:r>
              <a:rPr lang="en-US" sz="4800" dirty="0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 </a:t>
            </a:r>
            <a:r>
              <a:rPr lang="en-US" sz="4800" dirty="0" err="1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này</a:t>
            </a:r>
            <a:r>
              <a:rPr lang="en-US" sz="4800" dirty="0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 </a:t>
            </a:r>
            <a:r>
              <a:rPr lang="en-US" sz="4800" dirty="0" err="1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có</a:t>
            </a:r>
            <a:r>
              <a:rPr lang="en-US" sz="4800" dirty="0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 </a:t>
            </a:r>
            <a:r>
              <a:rPr lang="en-US" sz="4800" dirty="0" err="1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thể</a:t>
            </a:r>
            <a:r>
              <a:rPr lang="en-US" sz="4800" dirty="0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 </a:t>
            </a:r>
            <a:r>
              <a:rPr lang="en-US" sz="4800" dirty="0" err="1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gây</a:t>
            </a:r>
            <a:r>
              <a:rPr lang="en-US" sz="4800" dirty="0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 </a:t>
            </a:r>
            <a:r>
              <a:rPr lang="en-US" sz="4800" dirty="0" err="1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tình</a:t>
            </a:r>
            <a:r>
              <a:rPr lang="en-US" sz="4800" dirty="0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 </a:t>
            </a:r>
            <a:r>
              <a:rPr lang="en-US" sz="4800" dirty="0" err="1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trạng</a:t>
            </a:r>
            <a:r>
              <a:rPr lang="en-US" sz="4800" dirty="0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 </a:t>
            </a:r>
            <a:r>
              <a:rPr lang="en-US" sz="4800" dirty="0" err="1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quá</a:t>
            </a:r>
            <a:r>
              <a:rPr lang="en-US" sz="4800" dirty="0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 </a:t>
            </a:r>
            <a:r>
              <a:rPr lang="en-US" sz="4800" dirty="0" err="1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tải</a:t>
            </a:r>
            <a:r>
              <a:rPr lang="en-US" sz="4800" dirty="0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 </a:t>
            </a:r>
            <a:r>
              <a:rPr lang="en-US" sz="4800" dirty="0" err="1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điện</a:t>
            </a:r>
            <a:r>
              <a:rPr lang="en-US" sz="4800" dirty="0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. </a:t>
            </a:r>
            <a:r>
              <a:rPr lang="en-US" sz="4800" dirty="0" err="1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Mặt</a:t>
            </a:r>
            <a:r>
              <a:rPr lang="en-US" sz="4800" dirty="0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 </a:t>
            </a:r>
            <a:r>
              <a:rPr lang="en-US" sz="4800" dirty="0" err="1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khác</a:t>
            </a:r>
            <a:r>
              <a:rPr lang="en-US" sz="4800" dirty="0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, </a:t>
            </a:r>
            <a:r>
              <a:rPr lang="en-US" sz="4800" dirty="0" err="1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sử</a:t>
            </a:r>
            <a:r>
              <a:rPr lang="en-US" sz="4800" dirty="0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 </a:t>
            </a:r>
            <a:r>
              <a:rPr lang="en-US" sz="4800" dirty="0" err="1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dụng</a:t>
            </a:r>
            <a:r>
              <a:rPr lang="en-US" sz="4800" dirty="0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 </a:t>
            </a:r>
            <a:r>
              <a:rPr lang="en-US" sz="4800" dirty="0" err="1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là</a:t>
            </a:r>
            <a:r>
              <a:rPr lang="en-US" sz="4800" dirty="0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 (</a:t>
            </a:r>
            <a:r>
              <a:rPr lang="en-US" sz="4800" dirty="0" err="1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ủi</a:t>
            </a:r>
            <a:r>
              <a:rPr lang="en-US" sz="4800" dirty="0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) </a:t>
            </a:r>
            <a:r>
              <a:rPr lang="en-US" sz="4800" dirty="0" err="1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quần</a:t>
            </a:r>
            <a:r>
              <a:rPr lang="en-US" sz="4800" dirty="0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 </a:t>
            </a:r>
            <a:r>
              <a:rPr lang="en-US" sz="4800" dirty="0" err="1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áo</a:t>
            </a:r>
            <a:r>
              <a:rPr lang="en-US" sz="4800" dirty="0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 </a:t>
            </a:r>
            <a:r>
              <a:rPr lang="en-US" sz="4800" dirty="0" err="1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trong</a:t>
            </a:r>
            <a:r>
              <a:rPr lang="en-US" sz="4800" dirty="0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 </a:t>
            </a:r>
            <a:r>
              <a:rPr lang="en-US" sz="4800" dirty="0" err="1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phòng</a:t>
            </a:r>
            <a:r>
              <a:rPr lang="en-US" sz="4800" dirty="0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 </a:t>
            </a:r>
            <a:r>
              <a:rPr lang="en-US" sz="4800" dirty="0" err="1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có</a:t>
            </a:r>
            <a:r>
              <a:rPr lang="en-US" sz="4800" dirty="0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 </a:t>
            </a:r>
            <a:r>
              <a:rPr lang="en-US" sz="4800" dirty="0" err="1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bật</a:t>
            </a:r>
            <a:r>
              <a:rPr lang="en-US" sz="4800" dirty="0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 </a:t>
            </a:r>
            <a:r>
              <a:rPr lang="en-US" sz="4800" dirty="0" err="1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máy</a:t>
            </a:r>
            <a:r>
              <a:rPr lang="en-US" sz="4800" dirty="0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 </a:t>
            </a:r>
            <a:r>
              <a:rPr lang="en-US" sz="4800" dirty="0" err="1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điều</a:t>
            </a:r>
            <a:r>
              <a:rPr lang="en-US" sz="4800" dirty="0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 </a:t>
            </a:r>
            <a:r>
              <a:rPr lang="en-US" sz="4800" dirty="0" err="1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hoà</a:t>
            </a:r>
            <a:r>
              <a:rPr lang="en-US" sz="4800" dirty="0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, </a:t>
            </a:r>
            <a:r>
              <a:rPr lang="en-US" sz="4800" dirty="0" err="1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bàn</a:t>
            </a:r>
            <a:r>
              <a:rPr lang="en-US" sz="4800" dirty="0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 </a:t>
            </a:r>
            <a:r>
              <a:rPr lang="en-US" sz="4800" dirty="0" err="1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là</a:t>
            </a:r>
            <a:r>
              <a:rPr lang="en-US" sz="4800" dirty="0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 (</a:t>
            </a:r>
            <a:r>
              <a:rPr lang="en-US" sz="4800" dirty="0" err="1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ủi</a:t>
            </a:r>
            <a:r>
              <a:rPr lang="en-US" sz="4800" dirty="0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) </a:t>
            </a:r>
            <a:r>
              <a:rPr lang="en-US" sz="4800" dirty="0" err="1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lâu</a:t>
            </a:r>
            <a:r>
              <a:rPr lang="en-US" sz="4800" dirty="0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 </a:t>
            </a:r>
            <a:r>
              <a:rPr lang="en-US" sz="4800" dirty="0" err="1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nóng</a:t>
            </a:r>
            <a:r>
              <a:rPr lang="en-US" sz="4800" dirty="0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, </a:t>
            </a:r>
            <a:r>
              <a:rPr lang="en-US" sz="4800" dirty="0" err="1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hiệu</a:t>
            </a:r>
            <a:r>
              <a:rPr lang="en-US" sz="4800" dirty="0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 </a:t>
            </a:r>
            <a:r>
              <a:rPr lang="en-US" sz="4800" dirty="0" err="1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quả</a:t>
            </a:r>
            <a:r>
              <a:rPr lang="en-US" sz="4800" dirty="0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 </a:t>
            </a:r>
            <a:r>
              <a:rPr lang="en-US" sz="4800" dirty="0" err="1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là</a:t>
            </a:r>
            <a:r>
              <a:rPr lang="en-US" sz="4800" dirty="0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 (</a:t>
            </a:r>
            <a:r>
              <a:rPr lang="en-US" sz="4800" dirty="0" err="1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ủi</a:t>
            </a:r>
            <a:r>
              <a:rPr lang="en-US" sz="4800" dirty="0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) </a:t>
            </a:r>
            <a:r>
              <a:rPr lang="en-US" sz="4800" dirty="0" err="1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không</a:t>
            </a:r>
            <a:r>
              <a:rPr lang="en-US" sz="4800" dirty="0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 </a:t>
            </a:r>
            <a:r>
              <a:rPr lang="en-US" sz="4800" dirty="0" err="1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cao</a:t>
            </a:r>
            <a:r>
              <a:rPr lang="en-US" sz="4800" dirty="0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.</a:t>
            </a:r>
          </a:p>
          <a:p>
            <a:pPr algn="just">
              <a:lnSpc>
                <a:spcPts val="6500"/>
              </a:lnSpc>
              <a:spcBef>
                <a:spcPct val="0"/>
              </a:spcBef>
            </a:pPr>
            <a:endParaRPr lang="en-US" sz="4800" dirty="0">
              <a:solidFill>
                <a:srgbClr val="38476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nva San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0" y="-285812"/>
            <a:ext cx="5929478" cy="3439097"/>
          </a:xfrm>
          <a:custGeom>
            <a:avLst/>
            <a:gdLst/>
            <a:ahLst/>
            <a:cxnLst/>
            <a:rect l="l" t="t" r="r" b="b"/>
            <a:pathLst>
              <a:path w="5929478" h="3439097">
                <a:moveTo>
                  <a:pt x="0" y="0"/>
                </a:moveTo>
                <a:lnTo>
                  <a:pt x="5929478" y="0"/>
                </a:lnTo>
                <a:lnTo>
                  <a:pt x="5929478" y="3439098"/>
                </a:lnTo>
                <a:lnTo>
                  <a:pt x="0" y="34390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6603130" y="630756"/>
            <a:ext cx="10656170" cy="2231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17"/>
              </a:lnSpc>
            </a:pPr>
            <a:r>
              <a:rPr lang="en-US" sz="4888" b="1" dirty="0" err="1">
                <a:solidFill>
                  <a:srgbClr val="C00000"/>
                </a:solidFill>
                <a:latin typeface="UTM Avo" panose="02040603050506020204" pitchFamily="18" charset="0"/>
                <a:ea typeface="Bobby Jones"/>
                <a:cs typeface="Bobby Jones"/>
                <a:sym typeface="Bobby Jones"/>
              </a:rPr>
              <a:t>Vì</a:t>
            </a:r>
            <a:r>
              <a:rPr lang="en-US" sz="4888" b="1" dirty="0">
                <a:solidFill>
                  <a:srgbClr val="C00000"/>
                </a:solidFill>
                <a:latin typeface="UTM Avo" panose="02040603050506020204" pitchFamily="18" charset="0"/>
                <a:ea typeface="Bobby Jones"/>
                <a:cs typeface="Bobby Jones"/>
                <a:sym typeface="Bobby Jones"/>
              </a:rPr>
              <a:t> </a:t>
            </a:r>
            <a:r>
              <a:rPr lang="en-US" sz="4888" b="1" dirty="0" err="1">
                <a:solidFill>
                  <a:srgbClr val="C00000"/>
                </a:solidFill>
                <a:latin typeface="UTM Avo" panose="02040603050506020204" pitchFamily="18" charset="0"/>
                <a:ea typeface="Bobby Jones"/>
                <a:cs typeface="Bobby Jones"/>
                <a:sym typeface="Bobby Jones"/>
              </a:rPr>
              <a:t>sao</a:t>
            </a:r>
            <a:r>
              <a:rPr lang="en-US" sz="4888" b="1" dirty="0">
                <a:solidFill>
                  <a:srgbClr val="C00000"/>
                </a:solidFill>
                <a:latin typeface="UTM Avo" panose="02040603050506020204" pitchFamily="18" charset="0"/>
                <a:ea typeface="Bobby Jones"/>
                <a:cs typeface="Bobby Jones"/>
                <a:sym typeface="Bobby Jones"/>
              </a:rPr>
              <a:t> </a:t>
            </a:r>
            <a:r>
              <a:rPr lang="en-US" sz="4888" b="1" dirty="0" err="1">
                <a:solidFill>
                  <a:srgbClr val="C00000"/>
                </a:solidFill>
                <a:latin typeface="UTM Avo" panose="02040603050506020204" pitchFamily="18" charset="0"/>
                <a:ea typeface="Bobby Jones"/>
                <a:cs typeface="Bobby Jones"/>
                <a:sym typeface="Bobby Jones"/>
              </a:rPr>
              <a:t>không</a:t>
            </a:r>
            <a:r>
              <a:rPr lang="en-US" sz="4888" b="1" dirty="0">
                <a:solidFill>
                  <a:srgbClr val="C00000"/>
                </a:solidFill>
                <a:latin typeface="UTM Avo" panose="02040603050506020204" pitchFamily="18" charset="0"/>
                <a:ea typeface="Bobby Jones"/>
                <a:cs typeface="Bobby Jones"/>
                <a:sym typeface="Bobby Jones"/>
              </a:rPr>
              <a:t> </a:t>
            </a:r>
            <a:r>
              <a:rPr lang="en-US" sz="4888" b="1" dirty="0" err="1">
                <a:solidFill>
                  <a:srgbClr val="C00000"/>
                </a:solidFill>
                <a:latin typeface="UTM Avo" panose="02040603050506020204" pitchFamily="18" charset="0"/>
                <a:ea typeface="Bobby Jones"/>
                <a:cs typeface="Bobby Jones"/>
                <a:sym typeface="Bobby Jones"/>
              </a:rPr>
              <a:t>nên</a:t>
            </a:r>
            <a:r>
              <a:rPr lang="en-US" sz="4888" b="1" dirty="0">
                <a:solidFill>
                  <a:srgbClr val="C00000"/>
                </a:solidFill>
                <a:latin typeface="UTM Avo" panose="02040603050506020204" pitchFamily="18" charset="0"/>
                <a:ea typeface="Bobby Jones"/>
                <a:cs typeface="Bobby Jones"/>
                <a:sym typeface="Bobby Jones"/>
              </a:rPr>
              <a:t> </a:t>
            </a:r>
            <a:r>
              <a:rPr lang="en-US" sz="4888" b="1" dirty="0" err="1">
                <a:solidFill>
                  <a:srgbClr val="C00000"/>
                </a:solidFill>
                <a:latin typeface="UTM Avo" panose="02040603050506020204" pitchFamily="18" charset="0"/>
                <a:ea typeface="Bobby Jones"/>
                <a:cs typeface="Bobby Jones"/>
                <a:sym typeface="Bobby Jones"/>
              </a:rPr>
              <a:t>là</a:t>
            </a:r>
            <a:r>
              <a:rPr lang="en-US" sz="4888" b="1" dirty="0">
                <a:solidFill>
                  <a:srgbClr val="C00000"/>
                </a:solidFill>
                <a:latin typeface="UTM Avo" panose="02040603050506020204" pitchFamily="18" charset="0"/>
                <a:ea typeface="Bobby Jones"/>
                <a:cs typeface="Bobby Jones"/>
                <a:sym typeface="Bobby Jones"/>
              </a:rPr>
              <a:t> (</a:t>
            </a:r>
            <a:r>
              <a:rPr lang="en-US" sz="4888" b="1" dirty="0" err="1">
                <a:solidFill>
                  <a:srgbClr val="C00000"/>
                </a:solidFill>
                <a:latin typeface="UTM Avo" panose="02040603050506020204" pitchFamily="18" charset="0"/>
                <a:ea typeface="Bobby Jones"/>
                <a:cs typeface="Bobby Jones"/>
                <a:sym typeface="Bobby Jones"/>
              </a:rPr>
              <a:t>ủi</a:t>
            </a:r>
            <a:r>
              <a:rPr lang="en-US" sz="4888" b="1" dirty="0">
                <a:solidFill>
                  <a:srgbClr val="C00000"/>
                </a:solidFill>
                <a:latin typeface="UTM Avo" panose="02040603050506020204" pitchFamily="18" charset="0"/>
                <a:ea typeface="Bobby Jones"/>
                <a:cs typeface="Bobby Jones"/>
                <a:sym typeface="Bobby Jones"/>
              </a:rPr>
              <a:t>) </a:t>
            </a:r>
            <a:r>
              <a:rPr lang="en-US" sz="4888" b="1" dirty="0" err="1">
                <a:solidFill>
                  <a:srgbClr val="C00000"/>
                </a:solidFill>
                <a:latin typeface="UTM Avo" panose="02040603050506020204" pitchFamily="18" charset="0"/>
                <a:ea typeface="Bobby Jones"/>
                <a:cs typeface="Bobby Jones"/>
                <a:sym typeface="Bobby Jones"/>
              </a:rPr>
              <a:t>quần</a:t>
            </a:r>
            <a:r>
              <a:rPr lang="en-US" sz="4888" b="1" dirty="0">
                <a:solidFill>
                  <a:srgbClr val="C00000"/>
                </a:solidFill>
                <a:latin typeface="UTM Avo" panose="02040603050506020204" pitchFamily="18" charset="0"/>
                <a:ea typeface="Bobby Jones"/>
                <a:cs typeface="Bobby Jones"/>
                <a:sym typeface="Bobby Jones"/>
              </a:rPr>
              <a:t> </a:t>
            </a:r>
            <a:r>
              <a:rPr lang="en-US" sz="4888" b="1" dirty="0" err="1">
                <a:solidFill>
                  <a:srgbClr val="C00000"/>
                </a:solidFill>
                <a:latin typeface="UTM Avo" panose="02040603050506020204" pitchFamily="18" charset="0"/>
                <a:ea typeface="Bobby Jones"/>
                <a:cs typeface="Bobby Jones"/>
                <a:sym typeface="Bobby Jones"/>
              </a:rPr>
              <a:t>áo</a:t>
            </a:r>
            <a:r>
              <a:rPr lang="en-US" sz="4888" b="1" dirty="0">
                <a:solidFill>
                  <a:srgbClr val="C00000"/>
                </a:solidFill>
                <a:latin typeface="UTM Avo" panose="02040603050506020204" pitchFamily="18" charset="0"/>
                <a:ea typeface="Bobby Jones"/>
                <a:cs typeface="Bobby Jones"/>
                <a:sym typeface="Bobby Jones"/>
              </a:rPr>
              <a:t> </a:t>
            </a:r>
            <a:r>
              <a:rPr lang="en-US" sz="4888" b="1" dirty="0" err="1">
                <a:solidFill>
                  <a:srgbClr val="C00000"/>
                </a:solidFill>
                <a:latin typeface="UTM Avo" panose="02040603050506020204" pitchFamily="18" charset="0"/>
                <a:ea typeface="Bobby Jones"/>
                <a:cs typeface="Bobby Jones"/>
                <a:sym typeface="Bobby Jones"/>
              </a:rPr>
              <a:t>trong</a:t>
            </a:r>
            <a:r>
              <a:rPr lang="en-US" sz="4888" b="1" dirty="0">
                <a:solidFill>
                  <a:srgbClr val="C00000"/>
                </a:solidFill>
                <a:latin typeface="UTM Avo" panose="02040603050506020204" pitchFamily="18" charset="0"/>
                <a:ea typeface="Bobby Jones"/>
                <a:cs typeface="Bobby Jones"/>
                <a:sym typeface="Bobby Jones"/>
              </a:rPr>
              <a:t> </a:t>
            </a:r>
            <a:r>
              <a:rPr lang="en-US" sz="4888" b="1" dirty="0" err="1">
                <a:solidFill>
                  <a:srgbClr val="C00000"/>
                </a:solidFill>
                <a:latin typeface="UTM Avo" panose="02040603050506020204" pitchFamily="18" charset="0"/>
                <a:ea typeface="Bobby Jones"/>
                <a:cs typeface="Bobby Jones"/>
                <a:sym typeface="Bobby Jones"/>
              </a:rPr>
              <a:t>phòng</a:t>
            </a:r>
            <a:r>
              <a:rPr lang="en-US" sz="4888" b="1" dirty="0">
                <a:solidFill>
                  <a:srgbClr val="C00000"/>
                </a:solidFill>
                <a:latin typeface="UTM Avo" panose="02040603050506020204" pitchFamily="18" charset="0"/>
                <a:ea typeface="Bobby Jones"/>
                <a:cs typeface="Bobby Jones"/>
                <a:sym typeface="Bobby Jones"/>
              </a:rPr>
              <a:t> </a:t>
            </a:r>
            <a:r>
              <a:rPr lang="en-US" sz="4888" b="1" dirty="0" err="1">
                <a:solidFill>
                  <a:srgbClr val="C00000"/>
                </a:solidFill>
                <a:latin typeface="UTM Avo" panose="02040603050506020204" pitchFamily="18" charset="0"/>
                <a:ea typeface="Bobby Jones"/>
                <a:cs typeface="Bobby Jones"/>
                <a:sym typeface="Bobby Jones"/>
              </a:rPr>
              <a:t>có</a:t>
            </a:r>
            <a:r>
              <a:rPr lang="en-US" sz="4888" b="1" dirty="0">
                <a:solidFill>
                  <a:srgbClr val="C00000"/>
                </a:solidFill>
                <a:latin typeface="UTM Avo" panose="02040603050506020204" pitchFamily="18" charset="0"/>
                <a:ea typeface="Bobby Jones"/>
                <a:cs typeface="Bobby Jones"/>
                <a:sym typeface="Bobby Jones"/>
              </a:rPr>
              <a:t> </a:t>
            </a:r>
            <a:r>
              <a:rPr lang="en-US" sz="4888" b="1" dirty="0" err="1">
                <a:solidFill>
                  <a:srgbClr val="C00000"/>
                </a:solidFill>
                <a:latin typeface="UTM Avo" panose="02040603050506020204" pitchFamily="18" charset="0"/>
                <a:ea typeface="Bobby Jones"/>
                <a:cs typeface="Bobby Jones"/>
                <a:sym typeface="Bobby Jones"/>
              </a:rPr>
              <a:t>bật</a:t>
            </a:r>
            <a:r>
              <a:rPr lang="en-US" sz="4888" b="1" dirty="0">
                <a:solidFill>
                  <a:srgbClr val="C00000"/>
                </a:solidFill>
                <a:latin typeface="UTM Avo" panose="02040603050506020204" pitchFamily="18" charset="0"/>
                <a:ea typeface="Bobby Jones"/>
                <a:cs typeface="Bobby Jones"/>
                <a:sym typeface="Bobby Jones"/>
              </a:rPr>
              <a:t> </a:t>
            </a:r>
            <a:r>
              <a:rPr lang="en-US" sz="4888" b="1" dirty="0" err="1">
                <a:solidFill>
                  <a:srgbClr val="C00000"/>
                </a:solidFill>
                <a:latin typeface="UTM Avo" panose="02040603050506020204" pitchFamily="18" charset="0"/>
                <a:ea typeface="Bobby Jones"/>
                <a:cs typeface="Bobby Jones"/>
                <a:sym typeface="Bobby Jones"/>
              </a:rPr>
              <a:t>máy</a:t>
            </a:r>
            <a:r>
              <a:rPr lang="en-US" sz="4888" b="1" dirty="0">
                <a:solidFill>
                  <a:srgbClr val="C00000"/>
                </a:solidFill>
                <a:latin typeface="UTM Avo" panose="02040603050506020204" pitchFamily="18" charset="0"/>
                <a:ea typeface="Bobby Jones"/>
                <a:cs typeface="Bobby Jones"/>
                <a:sym typeface="Bobby Jones"/>
              </a:rPr>
              <a:t> </a:t>
            </a:r>
            <a:r>
              <a:rPr lang="en-US" sz="4888" b="1" dirty="0" err="1">
                <a:solidFill>
                  <a:srgbClr val="C00000"/>
                </a:solidFill>
                <a:latin typeface="UTM Avo" panose="02040603050506020204" pitchFamily="18" charset="0"/>
                <a:ea typeface="Bobby Jones"/>
                <a:cs typeface="Bobby Jones"/>
                <a:sym typeface="Bobby Jones"/>
              </a:rPr>
              <a:t>điều</a:t>
            </a:r>
            <a:r>
              <a:rPr lang="en-US" sz="4888" b="1" dirty="0">
                <a:solidFill>
                  <a:srgbClr val="C00000"/>
                </a:solidFill>
                <a:latin typeface="UTM Avo" panose="02040603050506020204" pitchFamily="18" charset="0"/>
                <a:ea typeface="Bobby Jones"/>
                <a:cs typeface="Bobby Jones"/>
                <a:sym typeface="Bobby Jones"/>
              </a:rPr>
              <a:t> </a:t>
            </a:r>
            <a:r>
              <a:rPr lang="en-US" sz="4888" b="1" dirty="0" err="1">
                <a:solidFill>
                  <a:srgbClr val="C00000"/>
                </a:solidFill>
                <a:latin typeface="UTM Avo" panose="02040603050506020204" pitchFamily="18" charset="0"/>
                <a:ea typeface="Bobby Jones"/>
                <a:cs typeface="Bobby Jones"/>
                <a:sym typeface="Bobby Jones"/>
              </a:rPr>
              <a:t>hoà</a:t>
            </a:r>
            <a:r>
              <a:rPr lang="en-US" sz="4888" b="1" dirty="0">
                <a:solidFill>
                  <a:srgbClr val="C00000"/>
                </a:solidFill>
                <a:latin typeface="UTM Avo" panose="02040603050506020204" pitchFamily="18" charset="0"/>
                <a:ea typeface="Bobby Jones"/>
                <a:cs typeface="Bobby Jones"/>
                <a:sym typeface="Bobby Jones"/>
              </a:rPr>
              <a:t> </a:t>
            </a:r>
            <a:r>
              <a:rPr lang="en-US" sz="4888" b="1" dirty="0" err="1">
                <a:solidFill>
                  <a:srgbClr val="C00000"/>
                </a:solidFill>
                <a:latin typeface="UTM Avo" panose="02040603050506020204" pitchFamily="18" charset="0"/>
                <a:ea typeface="Bobby Jones"/>
                <a:cs typeface="Bobby Jones"/>
                <a:sym typeface="Bobby Jones"/>
              </a:rPr>
              <a:t>nhiệt</a:t>
            </a:r>
            <a:r>
              <a:rPr lang="en-US" sz="4888" b="1" dirty="0">
                <a:solidFill>
                  <a:srgbClr val="C00000"/>
                </a:solidFill>
                <a:latin typeface="UTM Avo" panose="02040603050506020204" pitchFamily="18" charset="0"/>
                <a:ea typeface="Bobby Jones"/>
                <a:cs typeface="Bobby Jones"/>
                <a:sym typeface="Bobby Jones"/>
              </a:rPr>
              <a:t> </a:t>
            </a:r>
            <a:r>
              <a:rPr lang="en-US" sz="4888" b="1" dirty="0" err="1">
                <a:solidFill>
                  <a:srgbClr val="C00000"/>
                </a:solidFill>
                <a:latin typeface="UTM Avo" panose="02040603050506020204" pitchFamily="18" charset="0"/>
                <a:ea typeface="Bobby Jones"/>
                <a:cs typeface="Bobby Jones"/>
                <a:sym typeface="Bobby Jones"/>
              </a:rPr>
              <a:t>độ</a:t>
            </a:r>
            <a:r>
              <a:rPr lang="en-US" sz="4888" b="1" dirty="0">
                <a:solidFill>
                  <a:srgbClr val="C00000"/>
                </a:solidFill>
                <a:latin typeface="UTM Avo" panose="02040603050506020204" pitchFamily="18" charset="0"/>
                <a:ea typeface="Bobby Jones"/>
                <a:cs typeface="Bobby Jones"/>
                <a:sym typeface="Bobby Jones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986883" y="-310633"/>
            <a:ext cx="22261766" cy="10908265"/>
          </a:xfrm>
          <a:custGeom>
            <a:avLst/>
            <a:gdLst/>
            <a:ahLst/>
            <a:cxnLst/>
            <a:rect l="l" t="t" r="r" b="b"/>
            <a:pathLst>
              <a:path w="22261766" h="10908265">
                <a:moveTo>
                  <a:pt x="0" y="0"/>
                </a:moveTo>
                <a:lnTo>
                  <a:pt x="22261766" y="0"/>
                </a:lnTo>
                <a:lnTo>
                  <a:pt x="22261766" y="10908266"/>
                </a:lnTo>
                <a:lnTo>
                  <a:pt x="0" y="109082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733375" y="339608"/>
            <a:ext cx="16923019" cy="3226368"/>
            <a:chOff x="0" y="0"/>
            <a:chExt cx="7026936" cy="133968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026936" cy="1339683"/>
            </a:xfrm>
            <a:custGeom>
              <a:avLst/>
              <a:gdLst/>
              <a:ahLst/>
              <a:cxnLst/>
              <a:rect l="l" t="t" r="r" b="b"/>
              <a:pathLst>
                <a:path w="7026936" h="1339683">
                  <a:moveTo>
                    <a:pt x="23331" y="0"/>
                  </a:moveTo>
                  <a:lnTo>
                    <a:pt x="7003605" y="0"/>
                  </a:lnTo>
                  <a:cubicBezTo>
                    <a:pt x="7009793" y="0"/>
                    <a:pt x="7015727" y="2458"/>
                    <a:pt x="7020103" y="6834"/>
                  </a:cubicBezTo>
                  <a:cubicBezTo>
                    <a:pt x="7024478" y="11209"/>
                    <a:pt x="7026936" y="17144"/>
                    <a:pt x="7026936" y="23331"/>
                  </a:cubicBezTo>
                  <a:lnTo>
                    <a:pt x="7026936" y="1316352"/>
                  </a:lnTo>
                  <a:cubicBezTo>
                    <a:pt x="7026936" y="1329237"/>
                    <a:pt x="7016490" y="1339683"/>
                    <a:pt x="7003605" y="1339683"/>
                  </a:cubicBezTo>
                  <a:lnTo>
                    <a:pt x="23331" y="1339683"/>
                  </a:lnTo>
                  <a:cubicBezTo>
                    <a:pt x="17144" y="1339683"/>
                    <a:pt x="11209" y="1337225"/>
                    <a:pt x="6834" y="1332849"/>
                  </a:cubicBezTo>
                  <a:cubicBezTo>
                    <a:pt x="2458" y="1328474"/>
                    <a:pt x="0" y="1322540"/>
                    <a:pt x="0" y="1316352"/>
                  </a:cubicBezTo>
                  <a:lnTo>
                    <a:pt x="0" y="23331"/>
                  </a:lnTo>
                  <a:cubicBezTo>
                    <a:pt x="0" y="10446"/>
                    <a:pt x="10446" y="0"/>
                    <a:pt x="23331" y="0"/>
                  </a:cubicBezTo>
                  <a:close/>
                </a:path>
              </a:pathLst>
            </a:cu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7026936" cy="13777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51157" y="4404432"/>
            <a:ext cx="4424622" cy="4396968"/>
          </a:xfrm>
          <a:custGeom>
            <a:avLst/>
            <a:gdLst/>
            <a:ahLst/>
            <a:cxnLst/>
            <a:rect l="l" t="t" r="r" b="b"/>
            <a:pathLst>
              <a:path w="4424622" h="4396968">
                <a:moveTo>
                  <a:pt x="0" y="0"/>
                </a:moveTo>
                <a:lnTo>
                  <a:pt x="4424622" y="0"/>
                </a:lnTo>
                <a:lnTo>
                  <a:pt x="4424622" y="4396968"/>
                </a:lnTo>
                <a:lnTo>
                  <a:pt x="0" y="43969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371600" y="531452"/>
            <a:ext cx="15468600" cy="27598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402"/>
              </a:lnSpc>
            </a:pPr>
            <a:r>
              <a:rPr lang="en-US" sz="6000" b="1" dirty="0" err="1">
                <a:solidFill>
                  <a:srgbClr val="C00000"/>
                </a:solidFill>
                <a:latin typeface="UTM Avo" panose="02040603050506020204" pitchFamily="18" charset="0"/>
                <a:ea typeface="Bobby Jones"/>
                <a:cs typeface="Bobby Jones"/>
                <a:sym typeface="Bobby Jones"/>
              </a:rPr>
              <a:t>Xây</a:t>
            </a:r>
            <a:r>
              <a:rPr lang="en-US" sz="6000" b="1" dirty="0">
                <a:solidFill>
                  <a:srgbClr val="C00000"/>
                </a:solidFill>
                <a:latin typeface="UTM Avo" panose="02040603050506020204" pitchFamily="18" charset="0"/>
                <a:ea typeface="Bobby Jones"/>
                <a:cs typeface="Bobby Jones"/>
                <a:sym typeface="Bobby Jones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UTM Avo" panose="02040603050506020204" pitchFamily="18" charset="0"/>
                <a:ea typeface="Bobby Jones"/>
                <a:cs typeface="Bobby Jones"/>
                <a:sym typeface="Bobby Jones"/>
              </a:rPr>
              <a:t>dựng</a:t>
            </a:r>
            <a:r>
              <a:rPr lang="en-US" sz="6000" b="1" dirty="0">
                <a:solidFill>
                  <a:srgbClr val="C00000"/>
                </a:solidFill>
                <a:latin typeface="UTM Avo" panose="02040603050506020204" pitchFamily="18" charset="0"/>
                <a:ea typeface="Bobby Jones"/>
                <a:cs typeface="Bobby Jones"/>
                <a:sym typeface="Bobby Jones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UTM Avo" panose="02040603050506020204" pitchFamily="18" charset="0"/>
                <a:ea typeface="Bobby Jones"/>
                <a:cs typeface="Bobby Jones"/>
                <a:sym typeface="Bobby Jones"/>
              </a:rPr>
              <a:t>bảng</a:t>
            </a:r>
            <a:r>
              <a:rPr lang="en-US" sz="6000" b="1" dirty="0">
                <a:solidFill>
                  <a:srgbClr val="C00000"/>
                </a:solidFill>
                <a:latin typeface="UTM Avo" panose="02040603050506020204" pitchFamily="18" charset="0"/>
                <a:ea typeface="Bobby Jones"/>
                <a:cs typeface="Bobby Jones"/>
                <a:sym typeface="Bobby Jones"/>
              </a:rPr>
              <a:t> “Quy </a:t>
            </a:r>
            <a:r>
              <a:rPr lang="en-US" sz="6000" b="1" dirty="0" err="1">
                <a:solidFill>
                  <a:srgbClr val="C00000"/>
                </a:solidFill>
                <a:latin typeface="UTM Avo" panose="02040603050506020204" pitchFamily="18" charset="0"/>
                <a:ea typeface="Bobby Jones"/>
                <a:cs typeface="Bobby Jones"/>
                <a:sym typeface="Bobby Jones"/>
              </a:rPr>
              <a:t>tắc</a:t>
            </a:r>
            <a:r>
              <a:rPr lang="en-US" sz="6000" b="1" dirty="0">
                <a:solidFill>
                  <a:srgbClr val="C00000"/>
                </a:solidFill>
                <a:latin typeface="UTM Avo" panose="02040603050506020204" pitchFamily="18" charset="0"/>
                <a:ea typeface="Bobby Jones"/>
                <a:cs typeface="Bobby Jones"/>
                <a:sym typeface="Bobby Jones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UTM Avo" panose="02040603050506020204" pitchFamily="18" charset="0"/>
                <a:ea typeface="Bobby Jones"/>
                <a:cs typeface="Bobby Jones"/>
                <a:sym typeface="Bobby Jones"/>
              </a:rPr>
              <a:t>sử</a:t>
            </a:r>
            <a:r>
              <a:rPr lang="en-US" sz="6000" b="1" dirty="0">
                <a:solidFill>
                  <a:srgbClr val="C00000"/>
                </a:solidFill>
                <a:latin typeface="UTM Avo" panose="02040603050506020204" pitchFamily="18" charset="0"/>
                <a:ea typeface="Bobby Jones"/>
                <a:cs typeface="Bobby Jones"/>
                <a:sym typeface="Bobby Jones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UTM Avo" panose="02040603050506020204" pitchFamily="18" charset="0"/>
                <a:ea typeface="Bobby Jones"/>
                <a:cs typeface="Bobby Jones"/>
                <a:sym typeface="Bobby Jones"/>
              </a:rPr>
              <a:t>dụng</a:t>
            </a:r>
            <a:r>
              <a:rPr lang="en-US" sz="6000" b="1" dirty="0">
                <a:solidFill>
                  <a:srgbClr val="C00000"/>
                </a:solidFill>
                <a:latin typeface="UTM Avo" panose="02040603050506020204" pitchFamily="18" charset="0"/>
                <a:ea typeface="Bobby Jones"/>
                <a:cs typeface="Bobby Jones"/>
                <a:sym typeface="Bobby Jones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UTM Avo" panose="02040603050506020204" pitchFamily="18" charset="0"/>
                <a:ea typeface="Bobby Jones"/>
                <a:cs typeface="Bobby Jones"/>
                <a:sym typeface="Bobby Jones"/>
              </a:rPr>
              <a:t>điện</a:t>
            </a:r>
            <a:r>
              <a:rPr lang="en-US" sz="6000" b="1" dirty="0">
                <a:solidFill>
                  <a:srgbClr val="C00000"/>
                </a:solidFill>
                <a:latin typeface="UTM Avo" panose="02040603050506020204" pitchFamily="18" charset="0"/>
                <a:ea typeface="Bobby Jones"/>
                <a:cs typeface="Bobby Jones"/>
                <a:sym typeface="Bobby Jones"/>
              </a:rPr>
              <a:t> an </a:t>
            </a:r>
            <a:r>
              <a:rPr lang="en-US" sz="6000" b="1" dirty="0" err="1">
                <a:solidFill>
                  <a:srgbClr val="C00000"/>
                </a:solidFill>
                <a:latin typeface="UTM Avo" panose="02040603050506020204" pitchFamily="18" charset="0"/>
                <a:ea typeface="Bobby Jones"/>
                <a:cs typeface="Bobby Jones"/>
                <a:sym typeface="Bobby Jones"/>
              </a:rPr>
              <a:t>toàn</a:t>
            </a:r>
            <a:r>
              <a:rPr lang="en-US" sz="6000" b="1" dirty="0">
                <a:solidFill>
                  <a:srgbClr val="C00000"/>
                </a:solidFill>
                <a:latin typeface="UTM Avo" panose="02040603050506020204" pitchFamily="18" charset="0"/>
                <a:ea typeface="Bobby Jones"/>
                <a:cs typeface="Bobby Jones"/>
                <a:sym typeface="Bobby Jones"/>
              </a:rPr>
              <a:t>, </a:t>
            </a:r>
            <a:r>
              <a:rPr lang="en-US" sz="6000" b="1" dirty="0" err="1">
                <a:solidFill>
                  <a:srgbClr val="C00000"/>
                </a:solidFill>
                <a:latin typeface="UTM Avo" panose="02040603050506020204" pitchFamily="18" charset="0"/>
                <a:ea typeface="Bobby Jones"/>
                <a:cs typeface="Bobby Jones"/>
                <a:sym typeface="Bobby Jones"/>
              </a:rPr>
              <a:t>tiết</a:t>
            </a:r>
            <a:r>
              <a:rPr lang="en-US" sz="6000" b="1" dirty="0">
                <a:solidFill>
                  <a:srgbClr val="C00000"/>
                </a:solidFill>
                <a:latin typeface="UTM Avo" panose="02040603050506020204" pitchFamily="18" charset="0"/>
                <a:ea typeface="Bobby Jones"/>
                <a:cs typeface="Bobby Jones"/>
                <a:sym typeface="Bobby Jones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UTM Avo" panose="02040603050506020204" pitchFamily="18" charset="0"/>
                <a:ea typeface="Bobby Jones"/>
                <a:cs typeface="Bobby Jones"/>
                <a:sym typeface="Bobby Jones"/>
              </a:rPr>
              <a:t>kiệm</a:t>
            </a:r>
            <a:r>
              <a:rPr lang="en-US" sz="6000" b="1" dirty="0">
                <a:solidFill>
                  <a:srgbClr val="C00000"/>
                </a:solidFill>
                <a:latin typeface="UTM Avo" panose="02040603050506020204" pitchFamily="18" charset="0"/>
                <a:ea typeface="Bobby Jones"/>
                <a:cs typeface="Bobby Jones"/>
                <a:sym typeface="Bobby Jones"/>
              </a:rPr>
              <a:t>” </a:t>
            </a:r>
            <a:r>
              <a:rPr lang="en-US" sz="6000" b="1" dirty="0" err="1">
                <a:solidFill>
                  <a:srgbClr val="C00000"/>
                </a:solidFill>
                <a:latin typeface="UTM Avo" panose="02040603050506020204" pitchFamily="18" charset="0"/>
                <a:ea typeface="Bobby Jones"/>
                <a:cs typeface="Bobby Jones"/>
                <a:sym typeface="Bobby Jones"/>
              </a:rPr>
              <a:t>đơn</a:t>
            </a:r>
            <a:r>
              <a:rPr lang="en-US" sz="6000" b="1" dirty="0">
                <a:solidFill>
                  <a:srgbClr val="C00000"/>
                </a:solidFill>
                <a:latin typeface="UTM Avo" panose="02040603050506020204" pitchFamily="18" charset="0"/>
                <a:ea typeface="Bobby Jones"/>
                <a:cs typeface="Bobby Jones"/>
                <a:sym typeface="Bobby Jones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UTM Avo" panose="02040603050506020204" pitchFamily="18" charset="0"/>
                <a:ea typeface="Bobby Jones"/>
                <a:cs typeface="Bobby Jones"/>
                <a:sym typeface="Bobby Jones"/>
              </a:rPr>
              <a:t>giản</a:t>
            </a:r>
            <a:r>
              <a:rPr lang="en-US" sz="6000" b="1" dirty="0">
                <a:solidFill>
                  <a:srgbClr val="C00000"/>
                </a:solidFill>
                <a:latin typeface="UTM Avo" panose="02040603050506020204" pitchFamily="18" charset="0"/>
                <a:ea typeface="Bobby Jones"/>
                <a:cs typeface="Bobby Jones"/>
                <a:sym typeface="Bobby Jones"/>
              </a:rPr>
              <a:t>, </a:t>
            </a:r>
            <a:r>
              <a:rPr lang="en-US" sz="6000" b="1" dirty="0" err="1">
                <a:solidFill>
                  <a:srgbClr val="C00000"/>
                </a:solidFill>
                <a:latin typeface="UTM Avo" panose="02040603050506020204" pitchFamily="18" charset="0"/>
                <a:ea typeface="Bobby Jones"/>
                <a:cs typeface="Bobby Jones"/>
                <a:sym typeface="Bobby Jones"/>
              </a:rPr>
              <a:t>dễ</a:t>
            </a:r>
            <a:r>
              <a:rPr lang="en-US" sz="6000" b="1" dirty="0">
                <a:solidFill>
                  <a:srgbClr val="C00000"/>
                </a:solidFill>
                <a:latin typeface="UTM Avo" panose="02040603050506020204" pitchFamily="18" charset="0"/>
                <a:ea typeface="Bobby Jones"/>
                <a:cs typeface="Bobby Jones"/>
                <a:sym typeface="Bobby Jones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UTM Avo" panose="02040603050506020204" pitchFamily="18" charset="0"/>
                <a:ea typeface="Bobby Jones"/>
                <a:cs typeface="Bobby Jones"/>
                <a:sym typeface="Bobby Jones"/>
              </a:rPr>
              <a:t>nhớ</a:t>
            </a:r>
            <a:r>
              <a:rPr lang="en-US" sz="6000" b="1" dirty="0">
                <a:solidFill>
                  <a:srgbClr val="C00000"/>
                </a:solidFill>
                <a:latin typeface="UTM Avo" panose="02040603050506020204" pitchFamily="18" charset="0"/>
                <a:ea typeface="Bobby Jones"/>
                <a:cs typeface="Bobby Jones"/>
                <a:sym typeface="Bobby Jones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UTM Avo" panose="02040603050506020204" pitchFamily="18" charset="0"/>
                <a:ea typeface="Bobby Jones"/>
                <a:cs typeface="Bobby Jones"/>
                <a:sym typeface="Bobby Jones"/>
              </a:rPr>
              <a:t>và</a:t>
            </a:r>
            <a:r>
              <a:rPr lang="en-US" sz="6000" b="1" dirty="0">
                <a:solidFill>
                  <a:srgbClr val="C00000"/>
                </a:solidFill>
                <a:latin typeface="UTM Avo" panose="02040603050506020204" pitchFamily="18" charset="0"/>
                <a:ea typeface="Bobby Jones"/>
                <a:cs typeface="Bobby Jones"/>
                <a:sym typeface="Bobby Jones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UTM Avo" panose="02040603050506020204" pitchFamily="18" charset="0"/>
                <a:ea typeface="Bobby Jones"/>
                <a:cs typeface="Bobby Jones"/>
                <a:sym typeface="Bobby Jones"/>
              </a:rPr>
              <a:t>vận</a:t>
            </a:r>
            <a:r>
              <a:rPr lang="en-US" sz="6000" b="1" dirty="0">
                <a:solidFill>
                  <a:srgbClr val="C00000"/>
                </a:solidFill>
                <a:latin typeface="UTM Avo" panose="02040603050506020204" pitchFamily="18" charset="0"/>
                <a:ea typeface="Bobby Jones"/>
                <a:cs typeface="Bobby Jones"/>
                <a:sym typeface="Bobby Jones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UTM Avo" panose="02040603050506020204" pitchFamily="18" charset="0"/>
                <a:ea typeface="Bobby Jones"/>
                <a:cs typeface="Bobby Jones"/>
                <a:sym typeface="Bobby Jones"/>
              </a:rPr>
              <a:t>động</a:t>
            </a:r>
            <a:r>
              <a:rPr lang="en-US" sz="6000" b="1" dirty="0">
                <a:solidFill>
                  <a:srgbClr val="C00000"/>
                </a:solidFill>
                <a:latin typeface="UTM Avo" panose="02040603050506020204" pitchFamily="18" charset="0"/>
                <a:ea typeface="Bobby Jones"/>
                <a:cs typeface="Bobby Jones"/>
                <a:sym typeface="Bobby Jones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UTM Avo" panose="02040603050506020204" pitchFamily="18" charset="0"/>
                <a:ea typeface="Bobby Jones"/>
                <a:cs typeface="Bobby Jones"/>
                <a:sym typeface="Bobby Jones"/>
              </a:rPr>
              <a:t>mọi</a:t>
            </a:r>
            <a:r>
              <a:rPr lang="en-US" sz="6000" b="1" dirty="0">
                <a:solidFill>
                  <a:srgbClr val="C00000"/>
                </a:solidFill>
                <a:latin typeface="UTM Avo" panose="02040603050506020204" pitchFamily="18" charset="0"/>
                <a:ea typeface="Bobby Jones"/>
                <a:cs typeface="Bobby Jones"/>
                <a:sym typeface="Bobby Jones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UTM Avo" panose="02040603050506020204" pitchFamily="18" charset="0"/>
                <a:ea typeface="Bobby Jones"/>
                <a:cs typeface="Bobby Jones"/>
                <a:sym typeface="Bobby Jones"/>
              </a:rPr>
              <a:t>người</a:t>
            </a:r>
            <a:r>
              <a:rPr lang="en-US" sz="6000" b="1" dirty="0">
                <a:solidFill>
                  <a:srgbClr val="C00000"/>
                </a:solidFill>
                <a:latin typeface="UTM Avo" panose="02040603050506020204" pitchFamily="18" charset="0"/>
                <a:ea typeface="Bobby Jones"/>
                <a:cs typeface="Bobby Jones"/>
                <a:sym typeface="Bobby Jones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UTM Avo" panose="02040603050506020204" pitchFamily="18" charset="0"/>
                <a:ea typeface="Bobby Jones"/>
                <a:cs typeface="Bobby Jones"/>
                <a:sym typeface="Bobby Jones"/>
              </a:rPr>
              <a:t>cùng</a:t>
            </a:r>
            <a:r>
              <a:rPr lang="en-US" sz="6000" b="1" dirty="0">
                <a:solidFill>
                  <a:srgbClr val="C00000"/>
                </a:solidFill>
                <a:latin typeface="UTM Avo" panose="02040603050506020204" pitchFamily="18" charset="0"/>
                <a:ea typeface="Bobby Jones"/>
                <a:cs typeface="Bobby Jones"/>
                <a:sym typeface="Bobby Jones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UTM Avo" panose="02040603050506020204" pitchFamily="18" charset="0"/>
                <a:ea typeface="Bobby Jones"/>
                <a:cs typeface="Bobby Jones"/>
                <a:sym typeface="Bobby Jones"/>
              </a:rPr>
              <a:t>thực</a:t>
            </a:r>
            <a:r>
              <a:rPr lang="en-US" sz="6000" b="1" dirty="0">
                <a:solidFill>
                  <a:srgbClr val="C00000"/>
                </a:solidFill>
                <a:latin typeface="UTM Avo" panose="02040603050506020204" pitchFamily="18" charset="0"/>
                <a:ea typeface="Bobby Jones"/>
                <a:cs typeface="Bobby Jones"/>
                <a:sym typeface="Bobby Jones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UTM Avo" panose="02040603050506020204" pitchFamily="18" charset="0"/>
                <a:ea typeface="Bobby Jones"/>
                <a:cs typeface="Bobby Jones"/>
                <a:sym typeface="Bobby Jones"/>
              </a:rPr>
              <a:t>hiện</a:t>
            </a:r>
            <a:r>
              <a:rPr lang="en-US" sz="6000" b="1" dirty="0">
                <a:solidFill>
                  <a:srgbClr val="C00000"/>
                </a:solidFill>
                <a:latin typeface="UTM Avo" panose="02040603050506020204" pitchFamily="18" charset="0"/>
                <a:ea typeface="Bobby Jones"/>
                <a:cs typeface="Bobby Jones"/>
                <a:sym typeface="Bobby Jones"/>
              </a:rPr>
              <a:t>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622862" y="3807151"/>
            <a:ext cx="13033532" cy="6073009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23"/>
              </a:lnSpc>
              <a:spcBef>
                <a:spcPct val="0"/>
              </a:spcBef>
            </a:pPr>
            <a:r>
              <a:rPr lang="en-US" sz="4000" dirty="0" err="1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Bảng</a:t>
            </a:r>
            <a:r>
              <a:rPr lang="en-US" sz="4000" dirty="0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 “Quy </a:t>
            </a:r>
            <a:r>
              <a:rPr lang="en-US" sz="4000" dirty="0" err="1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tắc</a:t>
            </a:r>
            <a:r>
              <a:rPr lang="en-US" sz="4000" dirty="0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 </a:t>
            </a:r>
            <a:r>
              <a:rPr lang="en-US" sz="4000" dirty="0" err="1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sử</a:t>
            </a:r>
            <a:r>
              <a:rPr lang="en-US" sz="4000" dirty="0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 </a:t>
            </a:r>
            <a:r>
              <a:rPr lang="en-US" sz="4000" dirty="0" err="1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dụng</a:t>
            </a:r>
            <a:r>
              <a:rPr lang="en-US" sz="4000" dirty="0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 </a:t>
            </a:r>
            <a:r>
              <a:rPr lang="en-US" sz="4000" dirty="0" err="1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điện</a:t>
            </a:r>
            <a:r>
              <a:rPr lang="en-US" sz="4000" dirty="0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 an </a:t>
            </a:r>
            <a:r>
              <a:rPr lang="en-US" sz="4000" dirty="0" err="1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toàn</a:t>
            </a:r>
            <a:r>
              <a:rPr lang="en-US" sz="4000" dirty="0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, </a:t>
            </a:r>
            <a:r>
              <a:rPr lang="en-US" sz="4000" dirty="0" err="1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tiết</a:t>
            </a:r>
            <a:r>
              <a:rPr lang="en-US" sz="4000" dirty="0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 </a:t>
            </a:r>
            <a:r>
              <a:rPr lang="en-US" sz="4000" dirty="0" err="1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kiệm</a:t>
            </a:r>
            <a:r>
              <a:rPr lang="en-US" sz="4000" dirty="0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” </a:t>
            </a:r>
            <a:r>
              <a:rPr lang="en-US" sz="4000" dirty="0" err="1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đơn</a:t>
            </a:r>
            <a:r>
              <a:rPr lang="en-US" sz="4000" dirty="0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 </a:t>
            </a:r>
            <a:r>
              <a:rPr lang="en-US" sz="4000" dirty="0" err="1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giản</a:t>
            </a:r>
            <a:r>
              <a:rPr lang="en-US" sz="4000" dirty="0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, </a:t>
            </a:r>
            <a:r>
              <a:rPr lang="en-US" sz="4000" dirty="0" err="1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dễ</a:t>
            </a:r>
            <a:r>
              <a:rPr lang="en-US" sz="4000" dirty="0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 </a:t>
            </a:r>
            <a:r>
              <a:rPr lang="en-US" sz="4000" dirty="0" err="1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nhớ</a:t>
            </a:r>
            <a:r>
              <a:rPr lang="en-US" sz="4000" dirty="0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:</a:t>
            </a:r>
          </a:p>
          <a:p>
            <a:pPr algn="l">
              <a:lnSpc>
                <a:spcPts val="5323"/>
              </a:lnSpc>
              <a:spcBef>
                <a:spcPct val="0"/>
              </a:spcBef>
            </a:pPr>
            <a:r>
              <a:rPr lang="en-US" sz="4000" dirty="0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a. Tay </a:t>
            </a:r>
            <a:r>
              <a:rPr lang="en-US" sz="4000" dirty="0" err="1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khô</a:t>
            </a:r>
            <a:r>
              <a:rPr lang="en-US" sz="4000" dirty="0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 </a:t>
            </a:r>
            <a:r>
              <a:rPr lang="en-US" sz="4000" dirty="0" err="1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hãy</a:t>
            </a:r>
            <a:r>
              <a:rPr lang="en-US" sz="4000" dirty="0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 </a:t>
            </a:r>
            <a:r>
              <a:rPr lang="en-US" sz="4000" dirty="0" err="1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cắm</a:t>
            </a:r>
            <a:r>
              <a:rPr lang="en-US" sz="4000" dirty="0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 </a:t>
            </a:r>
            <a:r>
              <a:rPr lang="en-US" sz="4000" dirty="0" err="1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phích</a:t>
            </a:r>
            <a:r>
              <a:rPr lang="en-US" sz="4000" dirty="0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 </a:t>
            </a:r>
            <a:r>
              <a:rPr lang="en-US" sz="4000" dirty="0" err="1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điện</a:t>
            </a:r>
            <a:r>
              <a:rPr lang="en-US" sz="4000" dirty="0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.</a:t>
            </a:r>
          </a:p>
          <a:p>
            <a:pPr algn="l">
              <a:lnSpc>
                <a:spcPts val="5323"/>
              </a:lnSpc>
              <a:spcBef>
                <a:spcPct val="0"/>
              </a:spcBef>
            </a:pPr>
            <a:r>
              <a:rPr lang="en-US" sz="4000" dirty="0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b. </a:t>
            </a:r>
            <a:r>
              <a:rPr lang="en-US" sz="4000" dirty="0" err="1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Hãy</a:t>
            </a:r>
            <a:r>
              <a:rPr lang="en-US" sz="4000" dirty="0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 </a:t>
            </a:r>
            <a:r>
              <a:rPr lang="en-US" sz="4000" dirty="0" err="1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tắt</a:t>
            </a:r>
            <a:r>
              <a:rPr lang="en-US" sz="4000" dirty="0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 </a:t>
            </a:r>
            <a:r>
              <a:rPr lang="en-US" sz="4000" dirty="0" err="1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điện</a:t>
            </a:r>
            <a:r>
              <a:rPr lang="en-US" sz="4000" dirty="0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 </a:t>
            </a:r>
            <a:r>
              <a:rPr lang="en-US" sz="4000" dirty="0" err="1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nếu</a:t>
            </a:r>
            <a:r>
              <a:rPr lang="en-US" sz="4000" dirty="0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 </a:t>
            </a:r>
            <a:r>
              <a:rPr lang="en-US" sz="4000" dirty="0" err="1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bạn</a:t>
            </a:r>
            <a:r>
              <a:rPr lang="en-US" sz="4000" dirty="0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 </a:t>
            </a:r>
            <a:r>
              <a:rPr lang="en-US" sz="4000" dirty="0" err="1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không</a:t>
            </a:r>
            <a:r>
              <a:rPr lang="en-US" sz="4000" dirty="0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 </a:t>
            </a:r>
            <a:r>
              <a:rPr lang="en-US" sz="4000" dirty="0" err="1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dùng</a:t>
            </a:r>
            <a:r>
              <a:rPr lang="en-US" sz="4000" dirty="0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.</a:t>
            </a:r>
          </a:p>
          <a:p>
            <a:pPr algn="l">
              <a:lnSpc>
                <a:spcPts val="5323"/>
              </a:lnSpc>
              <a:spcBef>
                <a:spcPct val="0"/>
              </a:spcBef>
            </a:pPr>
            <a:r>
              <a:rPr lang="en-US" sz="4000" dirty="0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c. </a:t>
            </a:r>
            <a:r>
              <a:rPr lang="en-US" sz="4000" dirty="0" err="1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Mở</a:t>
            </a:r>
            <a:r>
              <a:rPr lang="en-US" sz="4000" dirty="0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 </a:t>
            </a:r>
            <a:r>
              <a:rPr lang="en-US" sz="4000" dirty="0" err="1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tủ</a:t>
            </a:r>
            <a:r>
              <a:rPr lang="en-US" sz="4000" dirty="0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 </a:t>
            </a:r>
            <a:r>
              <a:rPr lang="en-US" sz="4000" dirty="0" err="1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lạnh</a:t>
            </a:r>
            <a:r>
              <a:rPr lang="en-US" sz="4000" dirty="0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 </a:t>
            </a:r>
            <a:r>
              <a:rPr lang="en-US" sz="4000" dirty="0" err="1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khi</a:t>
            </a:r>
            <a:r>
              <a:rPr lang="en-US" sz="4000" dirty="0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 </a:t>
            </a:r>
            <a:r>
              <a:rPr lang="en-US" sz="4000" dirty="0" err="1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cần</a:t>
            </a:r>
            <a:r>
              <a:rPr lang="en-US" sz="4000" dirty="0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 </a:t>
            </a:r>
            <a:r>
              <a:rPr lang="en-US" sz="4000" dirty="0" err="1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thiết</a:t>
            </a:r>
            <a:r>
              <a:rPr lang="en-US" sz="4000" dirty="0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.</a:t>
            </a:r>
          </a:p>
          <a:p>
            <a:pPr algn="l">
              <a:lnSpc>
                <a:spcPts val="5323"/>
              </a:lnSpc>
              <a:spcBef>
                <a:spcPct val="0"/>
              </a:spcBef>
            </a:pPr>
            <a:r>
              <a:rPr lang="en-US" sz="4000" dirty="0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d. </a:t>
            </a:r>
            <a:r>
              <a:rPr lang="en-US" sz="4000" dirty="0" err="1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Điều</a:t>
            </a:r>
            <a:r>
              <a:rPr lang="en-US" sz="4000" dirty="0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 </a:t>
            </a:r>
            <a:r>
              <a:rPr lang="en-US" sz="4000" dirty="0" err="1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hoà</a:t>
            </a:r>
            <a:r>
              <a:rPr lang="en-US" sz="4000" dirty="0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 ở </a:t>
            </a:r>
            <a:r>
              <a:rPr lang="en-US" sz="4000" dirty="0" err="1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nhiệt</a:t>
            </a:r>
            <a:r>
              <a:rPr lang="en-US" sz="4000" dirty="0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 </a:t>
            </a:r>
            <a:r>
              <a:rPr lang="en-US" sz="4000" dirty="0" err="1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độ</a:t>
            </a:r>
            <a:r>
              <a:rPr lang="en-US" sz="4000" dirty="0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 </a:t>
            </a:r>
            <a:r>
              <a:rPr lang="en-US" sz="4000" dirty="0" err="1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phù</a:t>
            </a:r>
            <a:r>
              <a:rPr lang="en-US" sz="4000" dirty="0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 </a:t>
            </a:r>
            <a:r>
              <a:rPr lang="en-US" sz="4000" dirty="0" err="1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hợp</a:t>
            </a:r>
            <a:r>
              <a:rPr lang="en-US" sz="4000" dirty="0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 </a:t>
            </a:r>
            <a:r>
              <a:rPr lang="en-US" sz="4000" dirty="0" err="1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sẽ</a:t>
            </a:r>
            <a:r>
              <a:rPr lang="en-US" sz="4000" dirty="0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 </a:t>
            </a:r>
            <a:r>
              <a:rPr lang="en-US" sz="4000" dirty="0" err="1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mát</a:t>
            </a:r>
            <a:r>
              <a:rPr lang="en-US" sz="4000" dirty="0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.</a:t>
            </a:r>
          </a:p>
          <a:p>
            <a:pPr algn="l">
              <a:lnSpc>
                <a:spcPts val="5323"/>
              </a:lnSpc>
              <a:spcBef>
                <a:spcPct val="0"/>
              </a:spcBef>
            </a:pPr>
            <a:r>
              <a:rPr lang="en-US" sz="4000" dirty="0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e. </a:t>
            </a:r>
            <a:r>
              <a:rPr lang="en-US" sz="4000" dirty="0" err="1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Không</a:t>
            </a:r>
            <a:r>
              <a:rPr lang="en-US" sz="4000" dirty="0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 </a:t>
            </a:r>
            <a:r>
              <a:rPr lang="en-US" sz="4000" dirty="0" err="1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nghịch</a:t>
            </a:r>
            <a:r>
              <a:rPr lang="en-US" sz="4000" dirty="0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 </a:t>
            </a:r>
            <a:r>
              <a:rPr lang="en-US" sz="4000" dirty="0" err="1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các</a:t>
            </a:r>
            <a:r>
              <a:rPr lang="en-US" sz="4000" dirty="0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 ổ </a:t>
            </a:r>
            <a:r>
              <a:rPr lang="en-US" sz="4000" dirty="0" err="1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điện</a:t>
            </a:r>
            <a:r>
              <a:rPr lang="en-US" sz="4000" dirty="0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, </a:t>
            </a:r>
            <a:r>
              <a:rPr lang="en-US" sz="4000" dirty="0" err="1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các</a:t>
            </a:r>
            <a:r>
              <a:rPr lang="en-US" sz="4000" dirty="0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 </a:t>
            </a:r>
            <a:r>
              <a:rPr lang="en-US" sz="4000" dirty="0" err="1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thiết</a:t>
            </a:r>
            <a:r>
              <a:rPr lang="en-US" sz="4000" dirty="0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 </a:t>
            </a:r>
            <a:r>
              <a:rPr lang="en-US" sz="4000" dirty="0" err="1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bị</a:t>
            </a:r>
            <a:r>
              <a:rPr lang="en-US" sz="4000" dirty="0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 </a:t>
            </a:r>
            <a:r>
              <a:rPr lang="en-US" sz="4000" dirty="0" err="1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điện</a:t>
            </a:r>
            <a:r>
              <a:rPr lang="en-US" sz="4000" dirty="0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.</a:t>
            </a:r>
          </a:p>
          <a:p>
            <a:pPr algn="l">
              <a:lnSpc>
                <a:spcPts val="5323"/>
              </a:lnSpc>
              <a:spcBef>
                <a:spcPct val="0"/>
              </a:spcBef>
            </a:pPr>
            <a:r>
              <a:rPr lang="en-US" sz="4000" dirty="0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f. </a:t>
            </a:r>
            <a:r>
              <a:rPr lang="en-US" sz="4000" dirty="0" err="1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Điện</a:t>
            </a:r>
            <a:r>
              <a:rPr lang="en-US" sz="4000" dirty="0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 </a:t>
            </a:r>
            <a:r>
              <a:rPr lang="en-US" sz="4000" dirty="0" err="1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hở</a:t>
            </a:r>
            <a:r>
              <a:rPr lang="en-US" sz="4000" dirty="0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 </a:t>
            </a:r>
            <a:r>
              <a:rPr lang="en-US" sz="4000" dirty="0" err="1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cần</a:t>
            </a:r>
            <a:r>
              <a:rPr lang="en-US" sz="4000" dirty="0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 </a:t>
            </a:r>
            <a:r>
              <a:rPr lang="en-US" sz="4000" dirty="0" err="1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báo</a:t>
            </a:r>
            <a:r>
              <a:rPr lang="en-US" sz="4000" dirty="0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 </a:t>
            </a:r>
            <a:r>
              <a:rPr lang="en-US" sz="4000" dirty="0" err="1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ngay</a:t>
            </a:r>
            <a:r>
              <a:rPr lang="en-US" sz="4000" dirty="0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.</a:t>
            </a:r>
          </a:p>
          <a:p>
            <a:pPr algn="l">
              <a:lnSpc>
                <a:spcPts val="5323"/>
              </a:lnSpc>
              <a:spcBef>
                <a:spcPct val="0"/>
              </a:spcBef>
            </a:pPr>
            <a:r>
              <a:rPr lang="en-US" sz="4000" dirty="0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g. </a:t>
            </a:r>
            <a:r>
              <a:rPr lang="en-US" sz="4000" dirty="0" err="1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Kiểm</a:t>
            </a:r>
            <a:r>
              <a:rPr lang="en-US" sz="4000" dirty="0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 </a:t>
            </a:r>
            <a:r>
              <a:rPr lang="en-US" sz="4000" dirty="0" err="1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tra</a:t>
            </a:r>
            <a:r>
              <a:rPr lang="en-US" sz="4000" dirty="0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 </a:t>
            </a:r>
            <a:r>
              <a:rPr lang="en-US" sz="4000" dirty="0" err="1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thiết</a:t>
            </a:r>
            <a:r>
              <a:rPr lang="en-US" sz="4000" dirty="0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 </a:t>
            </a:r>
            <a:r>
              <a:rPr lang="en-US" sz="4000" dirty="0" err="1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bị</a:t>
            </a:r>
            <a:r>
              <a:rPr lang="en-US" sz="4000" dirty="0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, </a:t>
            </a:r>
            <a:r>
              <a:rPr lang="en-US" sz="4000" dirty="0" err="1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lưới</a:t>
            </a:r>
            <a:r>
              <a:rPr lang="en-US" sz="4000" dirty="0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 </a:t>
            </a:r>
            <a:r>
              <a:rPr lang="en-US" sz="4000" dirty="0" err="1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điện</a:t>
            </a:r>
            <a:r>
              <a:rPr lang="en-US" sz="4000" dirty="0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 </a:t>
            </a:r>
            <a:r>
              <a:rPr lang="en-US" sz="4000" dirty="0" err="1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định</a:t>
            </a:r>
            <a:r>
              <a:rPr lang="en-US" sz="4000" dirty="0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 </a:t>
            </a:r>
            <a:r>
              <a:rPr lang="en-US" sz="4000" dirty="0" err="1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kì</a:t>
            </a:r>
            <a:r>
              <a:rPr lang="en-US" sz="4000" dirty="0">
                <a:solidFill>
                  <a:srgbClr val="38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….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986883" y="-310633"/>
            <a:ext cx="22261766" cy="10908265"/>
          </a:xfrm>
          <a:custGeom>
            <a:avLst/>
            <a:gdLst/>
            <a:ahLst/>
            <a:cxnLst/>
            <a:rect l="l" t="t" r="r" b="b"/>
            <a:pathLst>
              <a:path w="22261766" h="10908265">
                <a:moveTo>
                  <a:pt x="0" y="0"/>
                </a:moveTo>
                <a:lnTo>
                  <a:pt x="22261766" y="0"/>
                </a:lnTo>
                <a:lnTo>
                  <a:pt x="22261766" y="10908266"/>
                </a:lnTo>
                <a:lnTo>
                  <a:pt x="0" y="109082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418171" y="926942"/>
            <a:ext cx="17147322" cy="8917831"/>
            <a:chOff x="0" y="0"/>
            <a:chExt cx="7120073" cy="370294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120073" cy="3702946"/>
            </a:xfrm>
            <a:custGeom>
              <a:avLst/>
              <a:gdLst/>
              <a:ahLst/>
              <a:cxnLst/>
              <a:rect l="l" t="t" r="r" b="b"/>
              <a:pathLst>
                <a:path w="7120073" h="3702946">
                  <a:moveTo>
                    <a:pt x="23026" y="0"/>
                  </a:moveTo>
                  <a:lnTo>
                    <a:pt x="7097047" y="0"/>
                  </a:lnTo>
                  <a:cubicBezTo>
                    <a:pt x="7103154" y="0"/>
                    <a:pt x="7109011" y="2426"/>
                    <a:pt x="7113329" y="6744"/>
                  </a:cubicBezTo>
                  <a:cubicBezTo>
                    <a:pt x="7117647" y="11062"/>
                    <a:pt x="7120073" y="16919"/>
                    <a:pt x="7120073" y="23026"/>
                  </a:cubicBezTo>
                  <a:lnTo>
                    <a:pt x="7120073" y="3679920"/>
                  </a:lnTo>
                  <a:cubicBezTo>
                    <a:pt x="7120073" y="3686027"/>
                    <a:pt x="7117647" y="3691884"/>
                    <a:pt x="7113329" y="3696202"/>
                  </a:cubicBezTo>
                  <a:cubicBezTo>
                    <a:pt x="7109011" y="3700520"/>
                    <a:pt x="7103154" y="3702946"/>
                    <a:pt x="7097047" y="3702946"/>
                  </a:cubicBezTo>
                  <a:lnTo>
                    <a:pt x="23026" y="3702946"/>
                  </a:lnTo>
                  <a:cubicBezTo>
                    <a:pt x="16919" y="3702946"/>
                    <a:pt x="11062" y="3700520"/>
                    <a:pt x="6744" y="3696202"/>
                  </a:cubicBezTo>
                  <a:cubicBezTo>
                    <a:pt x="2426" y="3691884"/>
                    <a:pt x="0" y="3686027"/>
                    <a:pt x="0" y="3679920"/>
                  </a:cubicBezTo>
                  <a:lnTo>
                    <a:pt x="0" y="23026"/>
                  </a:lnTo>
                  <a:cubicBezTo>
                    <a:pt x="0" y="16919"/>
                    <a:pt x="2426" y="11062"/>
                    <a:pt x="6744" y="6744"/>
                  </a:cubicBezTo>
                  <a:cubicBezTo>
                    <a:pt x="11062" y="2426"/>
                    <a:pt x="16919" y="0"/>
                    <a:pt x="23026" y="0"/>
                  </a:cubicBezTo>
                  <a:close/>
                </a:path>
              </a:pathLst>
            </a:custGeom>
            <a:solidFill>
              <a:srgbClr val="FFDF5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7120073" cy="37410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570571" y="1079342"/>
            <a:ext cx="17147322" cy="8917831"/>
            <a:chOff x="0" y="0"/>
            <a:chExt cx="7120073" cy="370294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7120073" cy="3702946"/>
            </a:xfrm>
            <a:custGeom>
              <a:avLst/>
              <a:gdLst/>
              <a:ahLst/>
              <a:cxnLst/>
              <a:rect l="l" t="t" r="r" b="b"/>
              <a:pathLst>
                <a:path w="7120073" h="3702946">
                  <a:moveTo>
                    <a:pt x="23026" y="0"/>
                  </a:moveTo>
                  <a:lnTo>
                    <a:pt x="7097047" y="0"/>
                  </a:lnTo>
                  <a:cubicBezTo>
                    <a:pt x="7103154" y="0"/>
                    <a:pt x="7109011" y="2426"/>
                    <a:pt x="7113329" y="6744"/>
                  </a:cubicBezTo>
                  <a:cubicBezTo>
                    <a:pt x="7117647" y="11062"/>
                    <a:pt x="7120073" y="16919"/>
                    <a:pt x="7120073" y="23026"/>
                  </a:cubicBezTo>
                  <a:lnTo>
                    <a:pt x="7120073" y="3679920"/>
                  </a:lnTo>
                  <a:cubicBezTo>
                    <a:pt x="7120073" y="3686027"/>
                    <a:pt x="7117647" y="3691884"/>
                    <a:pt x="7113329" y="3696202"/>
                  </a:cubicBezTo>
                  <a:cubicBezTo>
                    <a:pt x="7109011" y="3700520"/>
                    <a:pt x="7103154" y="3702946"/>
                    <a:pt x="7097047" y="3702946"/>
                  </a:cubicBezTo>
                  <a:lnTo>
                    <a:pt x="23026" y="3702946"/>
                  </a:lnTo>
                  <a:cubicBezTo>
                    <a:pt x="16919" y="3702946"/>
                    <a:pt x="11062" y="3700520"/>
                    <a:pt x="6744" y="3696202"/>
                  </a:cubicBezTo>
                  <a:cubicBezTo>
                    <a:pt x="2426" y="3691884"/>
                    <a:pt x="0" y="3686027"/>
                    <a:pt x="0" y="3679920"/>
                  </a:cubicBezTo>
                  <a:lnTo>
                    <a:pt x="0" y="23026"/>
                  </a:lnTo>
                  <a:cubicBezTo>
                    <a:pt x="0" y="16919"/>
                    <a:pt x="2426" y="11062"/>
                    <a:pt x="6744" y="6744"/>
                  </a:cubicBezTo>
                  <a:cubicBezTo>
                    <a:pt x="11062" y="2426"/>
                    <a:pt x="16919" y="0"/>
                    <a:pt x="2302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7120073" cy="37410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2798005" y="2365769"/>
            <a:ext cx="5175125" cy="5948420"/>
          </a:xfrm>
          <a:custGeom>
            <a:avLst/>
            <a:gdLst/>
            <a:ahLst/>
            <a:cxnLst/>
            <a:rect l="l" t="t" r="r" b="b"/>
            <a:pathLst>
              <a:path w="5175125" h="5948420">
                <a:moveTo>
                  <a:pt x="0" y="0"/>
                </a:moveTo>
                <a:lnTo>
                  <a:pt x="5175125" y="0"/>
                </a:lnTo>
                <a:lnTo>
                  <a:pt x="5175125" y="5948420"/>
                </a:lnTo>
                <a:lnTo>
                  <a:pt x="0" y="59484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3048000" y="1363378"/>
            <a:ext cx="10343342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4400" b="1" spc="260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K Modular"/>
              </a:rPr>
              <a:t>Để</a:t>
            </a:r>
            <a:r>
              <a:rPr lang="en-US" sz="4400" b="1" spc="260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K Modular"/>
              </a:rPr>
              <a:t> an </a:t>
            </a:r>
            <a:r>
              <a:rPr lang="en-US" sz="4400" b="1" spc="260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K Modular"/>
              </a:rPr>
              <a:t>toàn</a:t>
            </a:r>
            <a:r>
              <a:rPr lang="en-US" sz="4400" b="1" spc="260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K Modular"/>
              </a:rPr>
              <a:t> </a:t>
            </a:r>
            <a:r>
              <a:rPr lang="en-US" sz="4400" b="1" spc="260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K Modular"/>
              </a:rPr>
              <a:t>khi</a:t>
            </a:r>
            <a:r>
              <a:rPr lang="en-US" sz="4400" b="1" spc="260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K Modular"/>
              </a:rPr>
              <a:t> </a:t>
            </a:r>
            <a:r>
              <a:rPr lang="en-US" sz="4400" b="1" spc="260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K Modular"/>
              </a:rPr>
              <a:t>sử</a:t>
            </a:r>
            <a:r>
              <a:rPr lang="en-US" sz="4400" b="1" spc="260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K Modular"/>
              </a:rPr>
              <a:t> </a:t>
            </a:r>
            <a:r>
              <a:rPr lang="en-US" sz="4400" b="1" spc="260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K Modular"/>
              </a:rPr>
              <a:t>dụng</a:t>
            </a:r>
            <a:r>
              <a:rPr lang="en-US" sz="4400" b="1" spc="260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K Modular"/>
              </a:rPr>
              <a:t> </a:t>
            </a:r>
            <a:r>
              <a:rPr lang="en-US" sz="4400" b="1" spc="260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K Modular"/>
              </a:rPr>
              <a:t>điện</a:t>
            </a:r>
            <a:r>
              <a:rPr lang="en-US" sz="4400" b="1" spc="260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K Modular"/>
              </a:rPr>
              <a:t> </a:t>
            </a:r>
            <a:r>
              <a:rPr lang="en-US" sz="4400" b="1" spc="260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K Modular"/>
              </a:rPr>
              <a:t>cần</a:t>
            </a:r>
            <a:r>
              <a:rPr lang="en-US" sz="4400" b="1" spc="260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K Modular"/>
              </a:rPr>
              <a:t>:</a:t>
            </a:r>
            <a:endParaRPr lang="en-US" sz="4800" spc="176" dirty="0">
              <a:solidFill>
                <a:srgbClr val="C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K Modular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31654" y="154672"/>
            <a:ext cx="2067772" cy="2956272"/>
          </a:xfrm>
          <a:custGeom>
            <a:avLst/>
            <a:gdLst/>
            <a:ahLst/>
            <a:cxnLst/>
            <a:rect l="l" t="t" r="r" b="b"/>
            <a:pathLst>
              <a:path w="2664333" h="4114800">
                <a:moveTo>
                  <a:pt x="0" y="0"/>
                </a:moveTo>
                <a:lnTo>
                  <a:pt x="2664333" y="0"/>
                </a:lnTo>
                <a:lnTo>
                  <a:pt x="266433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C06535E-7CE6-03C2-5E31-C6C97BBF43DB}"/>
              </a:ext>
            </a:extLst>
          </p:cNvPr>
          <p:cNvSpPr txBox="1"/>
          <p:nvPr/>
        </p:nvSpPr>
        <p:spPr>
          <a:xfrm>
            <a:off x="1508683" y="2154911"/>
            <a:ext cx="11136922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en-US" sz="4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K Modular"/>
              </a:rPr>
              <a:t>Tuân</a:t>
            </a:r>
            <a:r>
              <a:rPr lang="en-US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K Modular"/>
              </a:rPr>
              <a:t> </a:t>
            </a:r>
            <a:r>
              <a:rPr lang="en-US" sz="4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K Modular"/>
              </a:rPr>
              <a:t>thủ</a:t>
            </a:r>
            <a:r>
              <a:rPr lang="en-US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K Modular"/>
              </a:rPr>
              <a:t> </a:t>
            </a:r>
            <a:r>
              <a:rPr lang="en-US" sz="4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K Modular"/>
              </a:rPr>
              <a:t>theo</a:t>
            </a:r>
            <a:r>
              <a:rPr lang="en-US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K Modular"/>
              </a:rPr>
              <a:t> </a:t>
            </a:r>
            <a:r>
              <a:rPr lang="en-US" sz="4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K Modular"/>
              </a:rPr>
              <a:t>các</a:t>
            </a:r>
            <a:r>
              <a:rPr lang="en-US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K Modular"/>
              </a:rPr>
              <a:t> </a:t>
            </a:r>
            <a:r>
              <a:rPr lang="en-US" sz="4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K Modular"/>
              </a:rPr>
              <a:t>biển</a:t>
            </a:r>
            <a:r>
              <a:rPr lang="en-US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K Modular"/>
              </a:rPr>
              <a:t> </a:t>
            </a:r>
            <a:r>
              <a:rPr lang="en-US" sz="4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K Modular"/>
              </a:rPr>
              <a:t>báo</a:t>
            </a:r>
            <a:r>
              <a:rPr lang="en-US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K Modular"/>
              </a:rPr>
              <a:t> an </a:t>
            </a:r>
            <a:r>
              <a:rPr lang="en-US" sz="4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K Modular"/>
              </a:rPr>
              <a:t>toàn</a:t>
            </a:r>
            <a:r>
              <a:rPr lang="en-US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K Modular"/>
              </a:rPr>
              <a:t> </a:t>
            </a:r>
            <a:r>
              <a:rPr lang="en-US" sz="4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K Modular"/>
              </a:rPr>
              <a:t>điện</a:t>
            </a:r>
            <a:r>
              <a:rPr lang="en-US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K Modular"/>
              </a:rPr>
              <a:t>,</a:t>
            </a:r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en-US" sz="4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K Modular"/>
              </a:rPr>
              <a:t>Không</a:t>
            </a:r>
            <a:r>
              <a:rPr lang="en-US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K Modular"/>
              </a:rPr>
              <a:t> </a:t>
            </a:r>
            <a:r>
              <a:rPr lang="en-US" sz="4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K Modular"/>
              </a:rPr>
              <a:t>chơi</a:t>
            </a:r>
            <a:r>
              <a:rPr lang="en-US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K Modular"/>
              </a:rPr>
              <a:t> </a:t>
            </a:r>
            <a:r>
              <a:rPr lang="en-US" sz="4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K Modular"/>
              </a:rPr>
              <a:t>hoặc</a:t>
            </a:r>
            <a:r>
              <a:rPr lang="en-US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K Modular"/>
              </a:rPr>
              <a:t> </a:t>
            </a:r>
            <a:r>
              <a:rPr lang="en-US" sz="4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K Modular"/>
              </a:rPr>
              <a:t>cần</a:t>
            </a:r>
            <a:r>
              <a:rPr lang="en-US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K Modular"/>
              </a:rPr>
              <a:t> </a:t>
            </a:r>
            <a:r>
              <a:rPr lang="en-US" sz="4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K Modular"/>
              </a:rPr>
              <a:t>gắn</a:t>
            </a:r>
            <a:r>
              <a:rPr lang="en-US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K Modular"/>
              </a:rPr>
              <a:t> </a:t>
            </a:r>
            <a:r>
              <a:rPr lang="en-US" sz="4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K Modular"/>
              </a:rPr>
              <a:t>cường</a:t>
            </a:r>
            <a:r>
              <a:rPr lang="en-US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K Modular"/>
              </a:rPr>
              <a:t> </a:t>
            </a:r>
            <a:r>
              <a:rPr lang="en-US" sz="4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K Modular"/>
              </a:rPr>
              <a:t>dây</a:t>
            </a:r>
            <a:r>
              <a:rPr lang="en-US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K Modular"/>
              </a:rPr>
              <a:t> </a:t>
            </a:r>
            <a:r>
              <a:rPr lang="en-US" sz="4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K Modular"/>
              </a:rPr>
              <a:t>dẫn</a:t>
            </a:r>
            <a:r>
              <a:rPr lang="en-US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K Modular"/>
              </a:rPr>
              <a:t> </a:t>
            </a:r>
            <a:r>
              <a:rPr lang="en-US" sz="4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K Modular"/>
              </a:rPr>
              <a:t>điện</a:t>
            </a:r>
            <a:r>
              <a:rPr lang="en-US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K Modular"/>
              </a:rPr>
              <a:t>, </a:t>
            </a:r>
            <a:r>
              <a:rPr lang="en-US" sz="4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K Modular"/>
              </a:rPr>
              <a:t>trạm</a:t>
            </a:r>
            <a:r>
              <a:rPr lang="en-US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K Modular"/>
              </a:rPr>
              <a:t> </a:t>
            </a:r>
            <a:r>
              <a:rPr lang="en-US" sz="4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K Modular"/>
              </a:rPr>
              <a:t>biến</a:t>
            </a:r>
            <a:r>
              <a:rPr lang="en-US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K Modular"/>
              </a:rPr>
              <a:t> </a:t>
            </a:r>
            <a:r>
              <a:rPr lang="en-US" sz="4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K Modular"/>
              </a:rPr>
              <a:t>áp</a:t>
            </a:r>
            <a:r>
              <a:rPr lang="en-US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K Modular"/>
              </a:rPr>
              <a:t>; </a:t>
            </a:r>
            <a:r>
              <a:rPr lang="en-US" sz="4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K Modular"/>
              </a:rPr>
              <a:t>tuyệt</a:t>
            </a:r>
            <a:r>
              <a:rPr lang="en-US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K Modular"/>
              </a:rPr>
              <a:t> </a:t>
            </a:r>
            <a:r>
              <a:rPr lang="en-US" sz="4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K Modular"/>
              </a:rPr>
              <a:t>đối</a:t>
            </a:r>
            <a:endParaRPr lang="en-US" sz="4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K Modular"/>
            </a:endParaRPr>
          </a:p>
          <a:p>
            <a:pPr marL="571500" indent="-571500" algn="just">
              <a:buFont typeface="Wingdings" panose="05000000000000000000" pitchFamily="2" charset="2"/>
              <a:buChar char="§"/>
            </a:pPr>
            <a:r>
              <a:rPr lang="en-US" sz="4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K Modular"/>
              </a:rPr>
              <a:t>Không</a:t>
            </a:r>
            <a:r>
              <a:rPr lang="en-US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K Modular"/>
              </a:rPr>
              <a:t> </a:t>
            </a:r>
            <a:r>
              <a:rPr lang="en-US" sz="4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K Modular"/>
              </a:rPr>
              <a:t>chạm</a:t>
            </a:r>
            <a:r>
              <a:rPr lang="en-US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K Modular"/>
              </a:rPr>
              <a:t> </a:t>
            </a:r>
            <a:r>
              <a:rPr lang="en-US" sz="4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K Modular"/>
              </a:rPr>
              <a:t>tay</a:t>
            </a:r>
            <a:r>
              <a:rPr lang="en-US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K Modular"/>
              </a:rPr>
              <a:t> </a:t>
            </a:r>
            <a:r>
              <a:rPr lang="en-US" sz="4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K Modular"/>
              </a:rPr>
              <a:t>vào</a:t>
            </a:r>
            <a:r>
              <a:rPr lang="en-US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K Modular"/>
              </a:rPr>
              <a:t> </a:t>
            </a:r>
            <a:r>
              <a:rPr lang="en-US" sz="4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K Modular"/>
              </a:rPr>
              <a:t>chỗ</a:t>
            </a:r>
            <a:r>
              <a:rPr lang="en-US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K Modular"/>
              </a:rPr>
              <a:t> </a:t>
            </a:r>
            <a:r>
              <a:rPr lang="en-US" sz="4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K Modular"/>
              </a:rPr>
              <a:t>hở</a:t>
            </a:r>
            <a:r>
              <a:rPr lang="en-US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K Modular"/>
              </a:rPr>
              <a:t> </a:t>
            </a:r>
            <a:r>
              <a:rPr lang="en-US" sz="4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K Modular"/>
              </a:rPr>
              <a:t>của</a:t>
            </a:r>
            <a:r>
              <a:rPr lang="en-US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K Modular"/>
              </a:rPr>
              <a:t> </a:t>
            </a:r>
            <a:r>
              <a:rPr lang="en-US" sz="4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K Modular"/>
              </a:rPr>
              <a:t>đường</a:t>
            </a:r>
            <a:r>
              <a:rPr lang="en-US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K Modular"/>
              </a:rPr>
              <a:t> </a:t>
            </a:r>
            <a:r>
              <a:rPr lang="en-US" sz="4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K Modular"/>
              </a:rPr>
              <a:t>cây</a:t>
            </a:r>
            <a:r>
              <a:rPr lang="en-US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K Modular"/>
              </a:rPr>
              <a:t> </a:t>
            </a:r>
            <a:r>
              <a:rPr lang="en-US" sz="4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K Modular"/>
              </a:rPr>
              <a:t>điền</a:t>
            </a:r>
            <a:r>
              <a:rPr lang="en-US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K Modular"/>
              </a:rPr>
              <a:t>, </a:t>
            </a:r>
            <a:r>
              <a:rPr lang="en-US" sz="4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K Modular"/>
              </a:rPr>
              <a:t>lỗ</a:t>
            </a:r>
            <a:r>
              <a:rPr lang="en-US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K Modular"/>
              </a:rPr>
              <a:t> ở ổ </a:t>
            </a:r>
            <a:r>
              <a:rPr lang="en-US" sz="4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K Modular"/>
              </a:rPr>
              <a:t>cắm</a:t>
            </a:r>
            <a:r>
              <a:rPr lang="en-US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K Modular"/>
              </a:rPr>
              <a:t> </a:t>
            </a:r>
            <a:r>
              <a:rPr lang="en-US" sz="4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K Modular"/>
              </a:rPr>
              <a:t>điện</a:t>
            </a:r>
            <a:r>
              <a:rPr lang="en-US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K Modular"/>
              </a:rPr>
              <a:t>....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947A5E8-84DD-774B-B0C1-15F9B0835127}"/>
              </a:ext>
            </a:extLst>
          </p:cNvPr>
          <p:cNvSpPr txBox="1"/>
          <p:nvPr/>
        </p:nvSpPr>
        <p:spPr>
          <a:xfrm>
            <a:off x="1165540" y="5280910"/>
            <a:ext cx="1113692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K Modular"/>
              </a:rPr>
              <a:t>Một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K Modular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K Modular"/>
              </a:rPr>
              <a:t>số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K Modular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K Modular"/>
              </a:rPr>
              <a:t>việc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K Modular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K Modular"/>
              </a:rPr>
              <a:t>làm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K Modular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K Modular"/>
              </a:rPr>
              <a:t>thiết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K Modular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K Modular"/>
              </a:rPr>
              <a:t>thực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K Modular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K Modular"/>
              </a:rPr>
              <a:t>để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K Modular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K Modular"/>
              </a:rPr>
              <a:t>tiết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K Modular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K Modular"/>
              </a:rPr>
              <a:t>kiệm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K Modular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K Modular"/>
              </a:rPr>
              <a:t>năng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K Modular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K Modular"/>
              </a:rPr>
              <a:t>lượng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K Modular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K Modular"/>
              </a:rPr>
              <a:t>điện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K Modular"/>
              </a:rPr>
              <a:t> ở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K Modular"/>
              </a:rPr>
              <a:t>trường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K Modular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K Modular"/>
              </a:rPr>
              <a:t>và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K Modular"/>
              </a:rPr>
              <a:t> ở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K Modular"/>
              </a:rPr>
              <a:t>nhà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K Modular"/>
              </a:rPr>
              <a:t>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6EBEFAD-630E-B3A1-1FDC-733F4C1ABE6F}"/>
              </a:ext>
            </a:extLst>
          </p:cNvPr>
          <p:cNvSpPr txBox="1"/>
          <p:nvPr/>
        </p:nvSpPr>
        <p:spPr>
          <a:xfrm>
            <a:off x="1388261" y="6992633"/>
            <a:ext cx="11136922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K Modular"/>
              </a:rPr>
              <a:t>Tắt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K Modular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K Modular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K Modular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K Modular"/>
              </a:rPr>
              <a:t>thiết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K Modular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K Modular"/>
              </a:rPr>
              <a:t>bị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K Modular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K Modular"/>
              </a:rPr>
              <a:t>diện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K Modular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K Modular"/>
              </a:rPr>
              <a:t>khi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K Modular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K Modular"/>
              </a:rPr>
              <a:t>không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K Modular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K Modular"/>
              </a:rPr>
              <a:t>sử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K Modular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K Modular"/>
              </a:rPr>
              <a:t>dụng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K Modular"/>
              </a:rPr>
              <a:t>: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K Modular"/>
              </a:rPr>
              <a:t>dùng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K Modular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K Modular"/>
              </a:rPr>
              <a:t>loại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K Modular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K Modular"/>
              </a:rPr>
              <a:t>đèn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K Modular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K Modular"/>
              </a:rPr>
              <a:t>tiết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K Modular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K Modular"/>
              </a:rPr>
              <a:t>kiệm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K Modular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K Modular"/>
              </a:rPr>
              <a:t>điện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K Modular"/>
              </a:rPr>
              <a:t>; chi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K Modular"/>
              </a:rPr>
              <a:t>sử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K Modular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K Modular"/>
              </a:rPr>
              <a:t>dụng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K Modular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K Modular"/>
              </a:rPr>
              <a:t>quạt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K Modular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K Modular"/>
              </a:rPr>
              <a:t>diện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K Modular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K Modular"/>
              </a:rPr>
              <a:t>và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K Modular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K Modular"/>
              </a:rPr>
              <a:t>máy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K Modular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K Modular"/>
              </a:rPr>
              <a:t>điều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K Modular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K Modular"/>
              </a:rPr>
              <a:t>hoà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K Modular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K Modular"/>
              </a:rPr>
              <a:t>khi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K Modular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K Modular"/>
              </a:rPr>
              <a:t>cần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K Modular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K Modular"/>
              </a:rPr>
              <a:t>thiết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K Modular"/>
              </a:rPr>
              <a:t>;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K Modular"/>
              </a:rPr>
              <a:t>không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K Modular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K Modular"/>
              </a:rPr>
              <a:t>mở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K Modular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K Modular"/>
              </a:rPr>
              <a:t>tủ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K Modular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K Modular"/>
              </a:rPr>
              <a:t>lạnh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K Modular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K Modular"/>
              </a:rPr>
              <a:t>quá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K Modular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K Modular"/>
              </a:rPr>
              <a:t>lâu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K Modular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K Modular"/>
              </a:rPr>
              <a:t>và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K Modular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K Modular"/>
              </a:rPr>
              <a:t>nhiều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K Modular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K Modular"/>
              </a:rPr>
              <a:t>lần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K Modular"/>
              </a:rPr>
              <a:t>.....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quy tắc sử dụng điện an toàn (1)">
            <a:hlinkClick r:id="" action="ppaction://media"/>
            <a:extLst>
              <a:ext uri="{FF2B5EF4-FFF2-40B4-BE49-F238E27FC236}">
                <a16:creationId xmlns:a16="http://schemas.microsoft.com/office/drawing/2014/main" id="{698A7D29-0A8B-308B-E695-391EFA8803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8287999" cy="1028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667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4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986883" y="-310633"/>
            <a:ext cx="22261766" cy="10908265"/>
          </a:xfrm>
          <a:custGeom>
            <a:avLst/>
            <a:gdLst/>
            <a:ahLst/>
            <a:cxnLst/>
            <a:rect l="l" t="t" r="r" b="b"/>
            <a:pathLst>
              <a:path w="22261766" h="10908265">
                <a:moveTo>
                  <a:pt x="0" y="0"/>
                </a:moveTo>
                <a:lnTo>
                  <a:pt x="22261766" y="0"/>
                </a:lnTo>
                <a:lnTo>
                  <a:pt x="22261766" y="10908266"/>
                </a:lnTo>
                <a:lnTo>
                  <a:pt x="0" y="109082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2266372" y="1829800"/>
            <a:ext cx="13755256" cy="6031622"/>
            <a:chOff x="0" y="0"/>
            <a:chExt cx="2855794" cy="12522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855794" cy="1252254"/>
            </a:xfrm>
            <a:custGeom>
              <a:avLst/>
              <a:gdLst/>
              <a:ahLst/>
              <a:cxnLst/>
              <a:rect l="l" t="t" r="r" b="b"/>
              <a:pathLst>
                <a:path w="2855794" h="1252254">
                  <a:moveTo>
                    <a:pt x="28705" y="0"/>
                  </a:moveTo>
                  <a:lnTo>
                    <a:pt x="2827089" y="0"/>
                  </a:lnTo>
                  <a:cubicBezTo>
                    <a:pt x="2842942" y="0"/>
                    <a:pt x="2855794" y="12851"/>
                    <a:pt x="2855794" y="28705"/>
                  </a:cubicBezTo>
                  <a:lnTo>
                    <a:pt x="2855794" y="1223549"/>
                  </a:lnTo>
                  <a:cubicBezTo>
                    <a:pt x="2855794" y="1239402"/>
                    <a:pt x="2842942" y="1252254"/>
                    <a:pt x="2827089" y="1252254"/>
                  </a:cubicBezTo>
                  <a:lnTo>
                    <a:pt x="28705" y="1252254"/>
                  </a:lnTo>
                  <a:cubicBezTo>
                    <a:pt x="12851" y="1252254"/>
                    <a:pt x="0" y="1239402"/>
                    <a:pt x="0" y="1223549"/>
                  </a:cubicBezTo>
                  <a:lnTo>
                    <a:pt x="0" y="28705"/>
                  </a:lnTo>
                  <a:cubicBezTo>
                    <a:pt x="0" y="12851"/>
                    <a:pt x="12851" y="0"/>
                    <a:pt x="28705" y="0"/>
                  </a:cubicBezTo>
                  <a:close/>
                </a:path>
              </a:pathLst>
            </a:custGeom>
            <a:solidFill>
              <a:srgbClr val="FFDF5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855794" cy="12903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736519">
            <a:off x="15158571" y="5994025"/>
            <a:ext cx="3051718" cy="4328678"/>
          </a:xfrm>
          <a:custGeom>
            <a:avLst/>
            <a:gdLst/>
            <a:ahLst/>
            <a:cxnLst/>
            <a:rect l="l" t="t" r="r" b="b"/>
            <a:pathLst>
              <a:path w="3051718" h="4328678">
                <a:moveTo>
                  <a:pt x="0" y="0"/>
                </a:moveTo>
                <a:lnTo>
                  <a:pt x="3051718" y="0"/>
                </a:lnTo>
                <a:lnTo>
                  <a:pt x="3051718" y="4328678"/>
                </a:lnTo>
                <a:lnTo>
                  <a:pt x="0" y="432867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26909" y="6272763"/>
            <a:ext cx="4478926" cy="4014237"/>
          </a:xfrm>
          <a:custGeom>
            <a:avLst/>
            <a:gdLst/>
            <a:ahLst/>
            <a:cxnLst/>
            <a:rect l="l" t="t" r="r" b="b"/>
            <a:pathLst>
              <a:path w="4478926" h="4014237">
                <a:moveTo>
                  <a:pt x="0" y="0"/>
                </a:moveTo>
                <a:lnTo>
                  <a:pt x="4478926" y="0"/>
                </a:lnTo>
                <a:lnTo>
                  <a:pt x="4478926" y="4014237"/>
                </a:lnTo>
                <a:lnTo>
                  <a:pt x="0" y="401423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1489962">
            <a:off x="-10360115" y="2650933"/>
            <a:ext cx="15503528" cy="3081326"/>
          </a:xfrm>
          <a:custGeom>
            <a:avLst/>
            <a:gdLst/>
            <a:ahLst/>
            <a:cxnLst/>
            <a:rect l="l" t="t" r="r" b="b"/>
            <a:pathLst>
              <a:path w="15503528" h="3081326">
                <a:moveTo>
                  <a:pt x="0" y="0"/>
                </a:moveTo>
                <a:lnTo>
                  <a:pt x="15503528" y="0"/>
                </a:lnTo>
                <a:lnTo>
                  <a:pt x="15503528" y="3081326"/>
                </a:lnTo>
                <a:lnTo>
                  <a:pt x="0" y="308132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3975860">
            <a:off x="15672121" y="-533830"/>
            <a:ext cx="2024618" cy="5417038"/>
          </a:xfrm>
          <a:custGeom>
            <a:avLst/>
            <a:gdLst/>
            <a:ahLst/>
            <a:cxnLst/>
            <a:rect l="l" t="t" r="r" b="b"/>
            <a:pathLst>
              <a:path w="2024618" h="5417038">
                <a:moveTo>
                  <a:pt x="0" y="0"/>
                </a:moveTo>
                <a:lnTo>
                  <a:pt x="2024618" y="0"/>
                </a:lnTo>
                <a:lnTo>
                  <a:pt x="2024618" y="5417038"/>
                </a:lnTo>
                <a:lnTo>
                  <a:pt x="0" y="541703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V="1">
            <a:off x="5863350" y="-182467"/>
            <a:ext cx="6561300" cy="1533704"/>
          </a:xfrm>
          <a:custGeom>
            <a:avLst/>
            <a:gdLst/>
            <a:ahLst/>
            <a:cxnLst/>
            <a:rect l="l" t="t" r="r" b="b"/>
            <a:pathLst>
              <a:path w="6561300" h="1533704">
                <a:moveTo>
                  <a:pt x="0" y="1533704"/>
                </a:moveTo>
                <a:lnTo>
                  <a:pt x="6561300" y="1533704"/>
                </a:lnTo>
                <a:lnTo>
                  <a:pt x="6561300" y="0"/>
                </a:lnTo>
                <a:lnTo>
                  <a:pt x="0" y="0"/>
                </a:lnTo>
                <a:lnTo>
                  <a:pt x="0" y="1533704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5688556" y="8279881"/>
            <a:ext cx="6910888" cy="2487920"/>
          </a:xfrm>
          <a:custGeom>
            <a:avLst/>
            <a:gdLst/>
            <a:ahLst/>
            <a:cxnLst/>
            <a:rect l="l" t="t" r="r" b="b"/>
            <a:pathLst>
              <a:path w="6910888" h="2487920">
                <a:moveTo>
                  <a:pt x="0" y="0"/>
                </a:moveTo>
                <a:lnTo>
                  <a:pt x="6910888" y="0"/>
                </a:lnTo>
                <a:lnTo>
                  <a:pt x="6910888" y="2487920"/>
                </a:lnTo>
                <a:lnTo>
                  <a:pt x="0" y="248792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F256D42-55D9-3093-CFE4-DD07CB66481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53483" y="1781070"/>
            <a:ext cx="11181033" cy="69012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986883" y="-310633"/>
            <a:ext cx="22261766" cy="10908265"/>
          </a:xfrm>
          <a:custGeom>
            <a:avLst/>
            <a:gdLst/>
            <a:ahLst/>
            <a:cxnLst/>
            <a:rect l="l" t="t" r="r" b="b"/>
            <a:pathLst>
              <a:path w="22261766" h="10908265">
                <a:moveTo>
                  <a:pt x="0" y="0"/>
                </a:moveTo>
                <a:lnTo>
                  <a:pt x="22261766" y="0"/>
                </a:lnTo>
                <a:lnTo>
                  <a:pt x="22261766" y="10908266"/>
                </a:lnTo>
                <a:lnTo>
                  <a:pt x="0" y="109082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53292ED3-5837-D821-EF5F-5A935C317FE3}"/>
              </a:ext>
            </a:extLst>
          </p:cNvPr>
          <p:cNvSpPr/>
          <p:nvPr/>
        </p:nvSpPr>
        <p:spPr>
          <a:xfrm>
            <a:off x="1524000" y="4914900"/>
            <a:ext cx="6230054" cy="156747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F7BB8C57-6D03-DBB0-3C3E-23B0B73F3DDD}"/>
              </a:ext>
            </a:extLst>
          </p:cNvPr>
          <p:cNvSpPr/>
          <p:nvPr/>
        </p:nvSpPr>
        <p:spPr>
          <a:xfrm>
            <a:off x="1481842" y="6634779"/>
            <a:ext cx="6230054" cy="156747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EFA31B2A-EA11-F418-60F4-05D452EC2DF6}"/>
              </a:ext>
            </a:extLst>
          </p:cNvPr>
          <p:cNvSpPr/>
          <p:nvPr/>
        </p:nvSpPr>
        <p:spPr>
          <a:xfrm>
            <a:off x="8691370" y="4937545"/>
            <a:ext cx="6429321" cy="156747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6448B87E-046A-3CC7-091E-105FC987FD9B}"/>
              </a:ext>
            </a:extLst>
          </p:cNvPr>
          <p:cNvSpPr/>
          <p:nvPr/>
        </p:nvSpPr>
        <p:spPr>
          <a:xfrm>
            <a:off x="8649212" y="6657424"/>
            <a:ext cx="6429321" cy="156747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2722855" y="1028700"/>
            <a:ext cx="12842290" cy="3178418"/>
            <a:chOff x="0" y="0"/>
            <a:chExt cx="5332497" cy="92306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332497" cy="923066"/>
            </a:xfrm>
            <a:custGeom>
              <a:avLst/>
              <a:gdLst/>
              <a:ahLst/>
              <a:cxnLst/>
              <a:rect l="l" t="t" r="r" b="b"/>
              <a:pathLst>
                <a:path w="5332497" h="923066">
                  <a:moveTo>
                    <a:pt x="30745" y="0"/>
                  </a:moveTo>
                  <a:lnTo>
                    <a:pt x="5301752" y="0"/>
                  </a:lnTo>
                  <a:cubicBezTo>
                    <a:pt x="5309906" y="0"/>
                    <a:pt x="5317726" y="3239"/>
                    <a:pt x="5323492" y="9005"/>
                  </a:cubicBezTo>
                  <a:cubicBezTo>
                    <a:pt x="5329258" y="14771"/>
                    <a:pt x="5332497" y="22591"/>
                    <a:pt x="5332497" y="30745"/>
                  </a:cubicBezTo>
                  <a:lnTo>
                    <a:pt x="5332497" y="892321"/>
                  </a:lnTo>
                  <a:cubicBezTo>
                    <a:pt x="5332497" y="900475"/>
                    <a:pt x="5329258" y="908295"/>
                    <a:pt x="5323492" y="914061"/>
                  </a:cubicBezTo>
                  <a:cubicBezTo>
                    <a:pt x="5317726" y="919827"/>
                    <a:pt x="5309906" y="923066"/>
                    <a:pt x="5301752" y="923066"/>
                  </a:cubicBezTo>
                  <a:lnTo>
                    <a:pt x="30745" y="923066"/>
                  </a:lnTo>
                  <a:cubicBezTo>
                    <a:pt x="22591" y="923066"/>
                    <a:pt x="14771" y="919827"/>
                    <a:pt x="9005" y="914061"/>
                  </a:cubicBezTo>
                  <a:cubicBezTo>
                    <a:pt x="3239" y="908295"/>
                    <a:pt x="0" y="900475"/>
                    <a:pt x="0" y="892321"/>
                  </a:cubicBezTo>
                  <a:lnTo>
                    <a:pt x="0" y="30745"/>
                  </a:lnTo>
                  <a:cubicBezTo>
                    <a:pt x="0" y="22591"/>
                    <a:pt x="3239" y="14771"/>
                    <a:pt x="9005" y="9005"/>
                  </a:cubicBezTo>
                  <a:cubicBezTo>
                    <a:pt x="14771" y="3239"/>
                    <a:pt x="22591" y="0"/>
                    <a:pt x="30745" y="0"/>
                  </a:cubicBezTo>
                  <a:close/>
                </a:path>
              </a:pathLst>
            </a:custGeom>
            <a:ln w="76200"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5332497" cy="9611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 rot="301186">
            <a:off x="-3559692" y="-17996"/>
            <a:ext cx="6831879" cy="3262222"/>
          </a:xfrm>
          <a:custGeom>
            <a:avLst/>
            <a:gdLst/>
            <a:ahLst/>
            <a:cxnLst/>
            <a:rect l="l" t="t" r="r" b="b"/>
            <a:pathLst>
              <a:path w="6831879" h="3262222">
                <a:moveTo>
                  <a:pt x="0" y="0"/>
                </a:moveTo>
                <a:lnTo>
                  <a:pt x="6831880" y="0"/>
                </a:lnTo>
                <a:lnTo>
                  <a:pt x="6831880" y="3262223"/>
                </a:lnTo>
                <a:lnTo>
                  <a:pt x="0" y="326222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flipH="1">
            <a:off x="15420319" y="8070239"/>
            <a:ext cx="3677962" cy="1963112"/>
          </a:xfrm>
          <a:custGeom>
            <a:avLst/>
            <a:gdLst/>
            <a:ahLst/>
            <a:cxnLst/>
            <a:rect l="l" t="t" r="r" b="b"/>
            <a:pathLst>
              <a:path w="3677962" h="1963112">
                <a:moveTo>
                  <a:pt x="3677962" y="0"/>
                </a:moveTo>
                <a:lnTo>
                  <a:pt x="0" y="0"/>
                </a:lnTo>
                <a:lnTo>
                  <a:pt x="0" y="1963112"/>
                </a:lnTo>
                <a:lnTo>
                  <a:pt x="3677962" y="1963112"/>
                </a:lnTo>
                <a:lnTo>
                  <a:pt x="3677962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1669437">
            <a:off x="10970063" y="-266813"/>
            <a:ext cx="11614551" cy="2105137"/>
          </a:xfrm>
          <a:custGeom>
            <a:avLst/>
            <a:gdLst/>
            <a:ahLst/>
            <a:cxnLst/>
            <a:rect l="l" t="t" r="r" b="b"/>
            <a:pathLst>
              <a:path w="11614551" h="2105137">
                <a:moveTo>
                  <a:pt x="0" y="0"/>
                </a:moveTo>
                <a:lnTo>
                  <a:pt x="11614551" y="0"/>
                </a:lnTo>
                <a:lnTo>
                  <a:pt x="11614551" y="2105137"/>
                </a:lnTo>
                <a:lnTo>
                  <a:pt x="0" y="21051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>
            <a:off x="3401807" y="1167318"/>
            <a:ext cx="11484385" cy="27699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vi-VN" sz="6000" b="1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Câu 1: </a:t>
            </a:r>
            <a:r>
              <a:rPr lang="vi-VN" sz="60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Để sản xuất điện, người ta </a:t>
            </a:r>
            <a:r>
              <a:rPr lang="vi-VN" sz="6000" b="1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không</a:t>
            </a:r>
            <a:r>
              <a:rPr lang="vi-VN" sz="60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 dùng nguồn năng lượng nào dưới đây?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E317470-1EED-2415-4512-8E656CD72D0A}"/>
              </a:ext>
            </a:extLst>
          </p:cNvPr>
          <p:cNvSpPr txBox="1"/>
          <p:nvPr/>
        </p:nvSpPr>
        <p:spPr>
          <a:xfrm>
            <a:off x="1818896" y="4795028"/>
            <a:ext cx="5935158" cy="3231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vi-VN" sz="7200" b="0" i="0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A. Than đá.</a:t>
            </a:r>
          </a:p>
          <a:p>
            <a:pPr algn="l">
              <a:lnSpc>
                <a:spcPct val="150000"/>
              </a:lnSpc>
            </a:pPr>
            <a:r>
              <a:rPr lang="vi-VN" sz="7200" b="0" i="0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B. Dầu mỏ.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C43F3C6-E29B-C353-F04E-E1D9690C1B3F}"/>
              </a:ext>
            </a:extLst>
          </p:cNvPr>
          <p:cNvSpPr txBox="1"/>
          <p:nvPr/>
        </p:nvSpPr>
        <p:spPr>
          <a:xfrm>
            <a:off x="8890566" y="4795028"/>
            <a:ext cx="13059506" cy="3231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C. Than củi.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D. Khí tự nhiên.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2" grpId="1" animBg="1"/>
      <p:bldP spid="33" grpId="0" animBg="1"/>
      <p:bldP spid="21" grpId="0"/>
      <p:bldP spid="2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986883" y="-310633"/>
            <a:ext cx="22261766" cy="10908265"/>
          </a:xfrm>
          <a:custGeom>
            <a:avLst/>
            <a:gdLst/>
            <a:ahLst/>
            <a:cxnLst/>
            <a:rect l="l" t="t" r="r" b="b"/>
            <a:pathLst>
              <a:path w="22261766" h="10908265">
                <a:moveTo>
                  <a:pt x="0" y="0"/>
                </a:moveTo>
                <a:lnTo>
                  <a:pt x="22261766" y="0"/>
                </a:lnTo>
                <a:lnTo>
                  <a:pt x="22261766" y="10908266"/>
                </a:lnTo>
                <a:lnTo>
                  <a:pt x="0" y="109082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53292ED3-5837-D821-EF5F-5A935C317FE3}"/>
              </a:ext>
            </a:extLst>
          </p:cNvPr>
          <p:cNvSpPr/>
          <p:nvPr/>
        </p:nvSpPr>
        <p:spPr>
          <a:xfrm>
            <a:off x="371822" y="3390900"/>
            <a:ext cx="17641643" cy="156747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F7BB8C57-6D03-DBB0-3C3E-23B0B73F3DDD}"/>
              </a:ext>
            </a:extLst>
          </p:cNvPr>
          <p:cNvSpPr/>
          <p:nvPr/>
        </p:nvSpPr>
        <p:spPr>
          <a:xfrm>
            <a:off x="329664" y="5110779"/>
            <a:ext cx="17641643" cy="156747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712CEFC-E77E-A940-DCB9-C58366F31AD6}"/>
              </a:ext>
            </a:extLst>
          </p:cNvPr>
          <p:cNvSpPr/>
          <p:nvPr/>
        </p:nvSpPr>
        <p:spPr>
          <a:xfrm>
            <a:off x="323178" y="6803083"/>
            <a:ext cx="17641643" cy="156747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C33AD45-63E8-588D-10A0-A833B57641CD}"/>
              </a:ext>
            </a:extLst>
          </p:cNvPr>
          <p:cNvSpPr/>
          <p:nvPr/>
        </p:nvSpPr>
        <p:spPr>
          <a:xfrm>
            <a:off x="281020" y="8522962"/>
            <a:ext cx="17641643" cy="156747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3048000" y="289667"/>
            <a:ext cx="12842290" cy="3309609"/>
            <a:chOff x="0" y="-38100"/>
            <a:chExt cx="5332497" cy="961166"/>
          </a:xfrm>
        </p:grpSpPr>
        <p:sp>
          <p:nvSpPr>
            <p:cNvPr id="10" name="Freeform 10"/>
            <p:cNvSpPr/>
            <p:nvPr/>
          </p:nvSpPr>
          <p:spPr>
            <a:xfrm>
              <a:off x="0" y="65879"/>
              <a:ext cx="5332497" cy="732896"/>
            </a:xfrm>
            <a:custGeom>
              <a:avLst/>
              <a:gdLst/>
              <a:ahLst/>
              <a:cxnLst/>
              <a:rect l="l" t="t" r="r" b="b"/>
              <a:pathLst>
                <a:path w="5332497" h="923066">
                  <a:moveTo>
                    <a:pt x="30745" y="0"/>
                  </a:moveTo>
                  <a:lnTo>
                    <a:pt x="5301752" y="0"/>
                  </a:lnTo>
                  <a:cubicBezTo>
                    <a:pt x="5309906" y="0"/>
                    <a:pt x="5317726" y="3239"/>
                    <a:pt x="5323492" y="9005"/>
                  </a:cubicBezTo>
                  <a:cubicBezTo>
                    <a:pt x="5329258" y="14771"/>
                    <a:pt x="5332497" y="22591"/>
                    <a:pt x="5332497" y="30745"/>
                  </a:cubicBezTo>
                  <a:lnTo>
                    <a:pt x="5332497" y="892321"/>
                  </a:lnTo>
                  <a:cubicBezTo>
                    <a:pt x="5332497" y="900475"/>
                    <a:pt x="5329258" y="908295"/>
                    <a:pt x="5323492" y="914061"/>
                  </a:cubicBezTo>
                  <a:cubicBezTo>
                    <a:pt x="5317726" y="919827"/>
                    <a:pt x="5309906" y="923066"/>
                    <a:pt x="5301752" y="923066"/>
                  </a:cubicBezTo>
                  <a:lnTo>
                    <a:pt x="30745" y="923066"/>
                  </a:lnTo>
                  <a:cubicBezTo>
                    <a:pt x="22591" y="923066"/>
                    <a:pt x="14771" y="919827"/>
                    <a:pt x="9005" y="914061"/>
                  </a:cubicBezTo>
                  <a:cubicBezTo>
                    <a:pt x="3239" y="908295"/>
                    <a:pt x="0" y="900475"/>
                    <a:pt x="0" y="892321"/>
                  </a:cubicBezTo>
                  <a:lnTo>
                    <a:pt x="0" y="30745"/>
                  </a:lnTo>
                  <a:cubicBezTo>
                    <a:pt x="0" y="22591"/>
                    <a:pt x="3239" y="14771"/>
                    <a:pt x="9005" y="9005"/>
                  </a:cubicBezTo>
                  <a:cubicBezTo>
                    <a:pt x="14771" y="3239"/>
                    <a:pt x="22591" y="0"/>
                    <a:pt x="30745" y="0"/>
                  </a:cubicBezTo>
                  <a:close/>
                </a:path>
              </a:pathLst>
            </a:custGeom>
            <a:ln w="762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5332497" cy="9611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 rot="301186">
            <a:off x="-3559692" y="-17996"/>
            <a:ext cx="6831879" cy="3262222"/>
          </a:xfrm>
          <a:custGeom>
            <a:avLst/>
            <a:gdLst/>
            <a:ahLst/>
            <a:cxnLst/>
            <a:rect l="l" t="t" r="r" b="b"/>
            <a:pathLst>
              <a:path w="6831879" h="3262222">
                <a:moveTo>
                  <a:pt x="0" y="0"/>
                </a:moveTo>
                <a:lnTo>
                  <a:pt x="6831880" y="0"/>
                </a:lnTo>
                <a:lnTo>
                  <a:pt x="6831880" y="3262223"/>
                </a:lnTo>
                <a:lnTo>
                  <a:pt x="0" y="326222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flipH="1">
            <a:off x="15420319" y="8070239"/>
            <a:ext cx="3677962" cy="1963112"/>
          </a:xfrm>
          <a:custGeom>
            <a:avLst/>
            <a:gdLst/>
            <a:ahLst/>
            <a:cxnLst/>
            <a:rect l="l" t="t" r="r" b="b"/>
            <a:pathLst>
              <a:path w="3677962" h="1963112">
                <a:moveTo>
                  <a:pt x="3677962" y="0"/>
                </a:moveTo>
                <a:lnTo>
                  <a:pt x="0" y="0"/>
                </a:lnTo>
                <a:lnTo>
                  <a:pt x="0" y="1963112"/>
                </a:lnTo>
                <a:lnTo>
                  <a:pt x="3677962" y="1963112"/>
                </a:lnTo>
                <a:lnTo>
                  <a:pt x="3677962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1669437">
            <a:off x="10970063" y="-266813"/>
            <a:ext cx="11614551" cy="2105137"/>
          </a:xfrm>
          <a:custGeom>
            <a:avLst/>
            <a:gdLst/>
            <a:ahLst/>
            <a:cxnLst/>
            <a:rect l="l" t="t" r="r" b="b"/>
            <a:pathLst>
              <a:path w="11614551" h="2105137">
                <a:moveTo>
                  <a:pt x="0" y="0"/>
                </a:moveTo>
                <a:lnTo>
                  <a:pt x="11614551" y="0"/>
                </a:lnTo>
                <a:lnTo>
                  <a:pt x="11614551" y="2105137"/>
                </a:lnTo>
                <a:lnTo>
                  <a:pt x="0" y="21051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>
            <a:off x="3139008" y="956293"/>
            <a:ext cx="12517145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600" b="1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Câu</a:t>
            </a:r>
            <a:r>
              <a:rPr lang="en-US" sz="6600" b="1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2:</a:t>
            </a:r>
            <a:r>
              <a:rPr lang="vi-VN" sz="6600" b="1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 </a:t>
            </a:r>
            <a:r>
              <a:rPr lang="vi-VN" sz="66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Năng lượng nào dưới đây có thể sử dụng để sản xuất điện?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E317470-1EED-2415-4512-8E656CD72D0A}"/>
              </a:ext>
            </a:extLst>
          </p:cNvPr>
          <p:cNvSpPr txBox="1"/>
          <p:nvPr/>
        </p:nvSpPr>
        <p:spPr>
          <a:xfrm>
            <a:off x="788792" y="3390900"/>
            <a:ext cx="16626098" cy="65555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7200" b="0" i="0" dirty="0">
                <a:effectLst/>
                <a:latin typeface="Roboto" panose="02000000000000000000" pitchFamily="2" charset="0"/>
              </a:rPr>
              <a:t>A. </a:t>
            </a:r>
            <a:r>
              <a:rPr lang="en-US" sz="7200" dirty="0" err="1">
                <a:latin typeface="Roboto" panose="02000000000000000000" pitchFamily="2" charset="0"/>
              </a:rPr>
              <a:t>Năng</a:t>
            </a:r>
            <a:r>
              <a:rPr lang="en-US" sz="7200" dirty="0">
                <a:latin typeface="Roboto" panose="02000000000000000000" pitchFamily="2" charset="0"/>
              </a:rPr>
              <a:t> </a:t>
            </a:r>
            <a:r>
              <a:rPr lang="en-US" sz="7200" dirty="0" err="1">
                <a:latin typeface="Roboto" panose="02000000000000000000" pitchFamily="2" charset="0"/>
              </a:rPr>
              <a:t>lượng</a:t>
            </a:r>
            <a:r>
              <a:rPr lang="en-US" sz="7200" dirty="0">
                <a:latin typeface="Roboto" panose="02000000000000000000" pitchFamily="2" charset="0"/>
              </a:rPr>
              <a:t> </a:t>
            </a:r>
            <a:r>
              <a:rPr lang="en-US" sz="7200" dirty="0" err="1">
                <a:latin typeface="Roboto" panose="02000000000000000000" pitchFamily="2" charset="0"/>
              </a:rPr>
              <a:t>mặt</a:t>
            </a:r>
            <a:r>
              <a:rPr lang="en-US" sz="7200" dirty="0">
                <a:latin typeface="Roboto" panose="02000000000000000000" pitchFamily="2" charset="0"/>
              </a:rPr>
              <a:t> </a:t>
            </a:r>
            <a:r>
              <a:rPr lang="en-US" sz="7200" dirty="0" err="1">
                <a:latin typeface="Roboto" panose="02000000000000000000" pitchFamily="2" charset="0"/>
              </a:rPr>
              <a:t>trời</a:t>
            </a:r>
            <a:endParaRPr lang="vi-VN" sz="7200" b="0" i="0" dirty="0">
              <a:effectLst/>
              <a:latin typeface="Roboto" panose="02000000000000000000" pitchFamily="2" charset="0"/>
            </a:endParaRPr>
          </a:p>
          <a:p>
            <a:pPr algn="l">
              <a:lnSpc>
                <a:spcPct val="150000"/>
              </a:lnSpc>
            </a:pPr>
            <a:r>
              <a:rPr lang="vi-VN" sz="7200" b="0" i="0" dirty="0">
                <a:effectLst/>
                <a:latin typeface="Roboto" panose="02000000000000000000" pitchFamily="2" charset="0"/>
              </a:rPr>
              <a:t>B. </a:t>
            </a:r>
            <a:r>
              <a:rPr lang="en-US" sz="7200" b="0" i="0" dirty="0" err="1">
                <a:effectLst/>
                <a:latin typeface="Roboto" panose="02000000000000000000" pitchFamily="2" charset="0"/>
              </a:rPr>
              <a:t>Năng</a:t>
            </a:r>
            <a:r>
              <a:rPr lang="en-US" sz="7200" b="0" i="0" dirty="0">
                <a:effectLst/>
                <a:latin typeface="Roboto" panose="02000000000000000000" pitchFamily="2" charset="0"/>
              </a:rPr>
              <a:t> </a:t>
            </a:r>
            <a:r>
              <a:rPr lang="en-US" sz="7200" b="0" i="0" dirty="0" err="1">
                <a:effectLst/>
                <a:latin typeface="Roboto" panose="02000000000000000000" pitchFamily="2" charset="0"/>
              </a:rPr>
              <a:t>lượng</a:t>
            </a:r>
            <a:r>
              <a:rPr lang="en-US" sz="7200" b="0" i="0" dirty="0">
                <a:effectLst/>
                <a:latin typeface="Roboto" panose="02000000000000000000" pitchFamily="2" charset="0"/>
              </a:rPr>
              <a:t> </a:t>
            </a:r>
            <a:r>
              <a:rPr lang="en-US" sz="7200" b="0" i="0" dirty="0" err="1">
                <a:effectLst/>
                <a:latin typeface="Roboto" panose="02000000000000000000" pitchFamily="2" charset="0"/>
              </a:rPr>
              <a:t>điện</a:t>
            </a:r>
            <a:endParaRPr lang="en-US" sz="7200" b="0" i="0" dirty="0">
              <a:effectLst/>
              <a:latin typeface="Roboto" panose="02000000000000000000" pitchFamily="2" charset="0"/>
            </a:endParaRPr>
          </a:p>
          <a:p>
            <a:pPr algn="l">
              <a:lnSpc>
                <a:spcPct val="150000"/>
              </a:lnSpc>
            </a:pPr>
            <a:r>
              <a:rPr lang="en-US" sz="7200" dirty="0">
                <a:latin typeface="Roboto" panose="02000000000000000000" pitchFamily="2" charset="0"/>
              </a:rPr>
              <a:t>C. </a:t>
            </a:r>
            <a:r>
              <a:rPr lang="en-US" sz="7200" dirty="0" err="1">
                <a:latin typeface="Roboto" panose="02000000000000000000" pitchFamily="2" charset="0"/>
              </a:rPr>
              <a:t>Năng</a:t>
            </a:r>
            <a:r>
              <a:rPr lang="en-US" sz="7200" dirty="0">
                <a:latin typeface="Roboto" panose="02000000000000000000" pitchFamily="2" charset="0"/>
              </a:rPr>
              <a:t> </a:t>
            </a:r>
            <a:r>
              <a:rPr lang="en-US" sz="7200" dirty="0" err="1">
                <a:latin typeface="Roboto" panose="02000000000000000000" pitchFamily="2" charset="0"/>
              </a:rPr>
              <a:t>lượng</a:t>
            </a:r>
            <a:r>
              <a:rPr lang="en-US" sz="7200" dirty="0">
                <a:latin typeface="Roboto" panose="02000000000000000000" pitchFamily="2" charset="0"/>
              </a:rPr>
              <a:t> </a:t>
            </a:r>
            <a:r>
              <a:rPr lang="en-US" sz="7200" dirty="0" err="1">
                <a:latin typeface="Roboto" panose="02000000000000000000" pitchFamily="2" charset="0"/>
              </a:rPr>
              <a:t>từ</a:t>
            </a:r>
            <a:r>
              <a:rPr lang="en-US" sz="7200" dirty="0">
                <a:latin typeface="Roboto" panose="02000000000000000000" pitchFamily="2" charset="0"/>
              </a:rPr>
              <a:t> </a:t>
            </a:r>
            <a:r>
              <a:rPr lang="en-US" sz="7200" dirty="0" err="1">
                <a:latin typeface="Roboto" panose="02000000000000000000" pitchFamily="2" charset="0"/>
              </a:rPr>
              <a:t>lương</a:t>
            </a:r>
            <a:r>
              <a:rPr lang="en-US" sz="7200" dirty="0">
                <a:latin typeface="Roboto" panose="02000000000000000000" pitchFamily="2" charset="0"/>
              </a:rPr>
              <a:t> </a:t>
            </a:r>
            <a:r>
              <a:rPr lang="en-US" sz="7200" dirty="0" err="1">
                <a:latin typeface="Roboto" panose="02000000000000000000" pitchFamily="2" charset="0"/>
              </a:rPr>
              <a:t>thực</a:t>
            </a:r>
            <a:r>
              <a:rPr lang="en-US" sz="7200" dirty="0">
                <a:latin typeface="Roboto" panose="02000000000000000000" pitchFamily="2" charset="0"/>
              </a:rPr>
              <a:t>, </a:t>
            </a:r>
            <a:r>
              <a:rPr lang="en-US" sz="7200" dirty="0" err="1">
                <a:latin typeface="Roboto" panose="02000000000000000000" pitchFamily="2" charset="0"/>
              </a:rPr>
              <a:t>thực</a:t>
            </a:r>
            <a:r>
              <a:rPr lang="en-US" sz="7200" dirty="0">
                <a:latin typeface="Roboto" panose="02000000000000000000" pitchFamily="2" charset="0"/>
              </a:rPr>
              <a:t> </a:t>
            </a:r>
            <a:r>
              <a:rPr lang="en-US" sz="7200" dirty="0" err="1">
                <a:latin typeface="Roboto" panose="02000000000000000000" pitchFamily="2" charset="0"/>
              </a:rPr>
              <a:t>phẩm</a:t>
            </a:r>
            <a:endParaRPr lang="en-US" sz="7200" dirty="0">
              <a:latin typeface="Roboto" panose="02000000000000000000" pitchFamily="2" charset="0"/>
            </a:endParaRPr>
          </a:p>
          <a:p>
            <a:pPr algn="l">
              <a:lnSpc>
                <a:spcPct val="150000"/>
              </a:lnSpc>
            </a:pPr>
            <a:r>
              <a:rPr lang="en-US" sz="7200" b="0" i="0" dirty="0">
                <a:effectLst/>
                <a:latin typeface="Roboto" panose="02000000000000000000" pitchFamily="2" charset="0"/>
              </a:rPr>
              <a:t>D. </a:t>
            </a:r>
            <a:r>
              <a:rPr lang="en-US" sz="7200" b="0" i="0" dirty="0" err="1">
                <a:effectLst/>
                <a:latin typeface="Roboto" panose="02000000000000000000" pitchFamily="2" charset="0"/>
              </a:rPr>
              <a:t>N</a:t>
            </a:r>
            <a:r>
              <a:rPr lang="en-US" sz="7200" dirty="0" err="1">
                <a:latin typeface="Roboto" panose="02000000000000000000" pitchFamily="2" charset="0"/>
              </a:rPr>
              <a:t>ăng</a:t>
            </a:r>
            <a:r>
              <a:rPr lang="en-US" sz="7200" dirty="0">
                <a:latin typeface="Roboto" panose="02000000000000000000" pitchFamily="2" charset="0"/>
              </a:rPr>
              <a:t> </a:t>
            </a:r>
            <a:r>
              <a:rPr lang="en-US" sz="7200" dirty="0" err="1">
                <a:latin typeface="Roboto" panose="02000000000000000000" pitchFamily="2" charset="0"/>
              </a:rPr>
              <a:t>lượng</a:t>
            </a:r>
            <a:r>
              <a:rPr lang="en-US" sz="7200" dirty="0">
                <a:latin typeface="Roboto" panose="02000000000000000000" pitchFamily="2" charset="0"/>
              </a:rPr>
              <a:t> </a:t>
            </a:r>
            <a:r>
              <a:rPr lang="en-US" sz="7200" dirty="0" err="1">
                <a:latin typeface="Roboto" panose="02000000000000000000" pitchFamily="2" charset="0"/>
              </a:rPr>
              <a:t>thủy</a:t>
            </a:r>
            <a:r>
              <a:rPr lang="en-US" sz="7200" dirty="0">
                <a:latin typeface="Roboto" panose="02000000000000000000" pitchFamily="2" charset="0"/>
              </a:rPr>
              <a:t> </a:t>
            </a:r>
            <a:r>
              <a:rPr lang="en-US" sz="7200" dirty="0" err="1">
                <a:latin typeface="Roboto" panose="02000000000000000000" pitchFamily="2" charset="0"/>
              </a:rPr>
              <a:t>triều</a:t>
            </a:r>
            <a:endParaRPr lang="vi-VN" sz="7200" b="0" i="0" dirty="0">
              <a:effectLst/>
              <a:latin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8582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986883" y="-310633"/>
            <a:ext cx="22261766" cy="10908265"/>
          </a:xfrm>
          <a:custGeom>
            <a:avLst/>
            <a:gdLst/>
            <a:ahLst/>
            <a:cxnLst/>
            <a:rect l="l" t="t" r="r" b="b"/>
            <a:pathLst>
              <a:path w="22261766" h="10908265">
                <a:moveTo>
                  <a:pt x="0" y="0"/>
                </a:moveTo>
                <a:lnTo>
                  <a:pt x="22261766" y="0"/>
                </a:lnTo>
                <a:lnTo>
                  <a:pt x="22261766" y="10908266"/>
                </a:lnTo>
                <a:lnTo>
                  <a:pt x="0" y="109082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6D73377-B6ED-BBDA-E0D8-AC1AFC3A8F80}"/>
              </a:ext>
            </a:extLst>
          </p:cNvPr>
          <p:cNvSpPr/>
          <p:nvPr/>
        </p:nvSpPr>
        <p:spPr>
          <a:xfrm>
            <a:off x="8691370" y="4937545"/>
            <a:ext cx="7241078" cy="1567479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34AAA06-E6EC-8915-969A-C0B06C046746}"/>
              </a:ext>
            </a:extLst>
          </p:cNvPr>
          <p:cNvSpPr/>
          <p:nvPr/>
        </p:nvSpPr>
        <p:spPr>
          <a:xfrm>
            <a:off x="8649212" y="6657424"/>
            <a:ext cx="7241078" cy="1567479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3048000" y="289667"/>
            <a:ext cx="12842290" cy="4079227"/>
            <a:chOff x="0" y="-38100"/>
            <a:chExt cx="5332497" cy="1184676"/>
          </a:xfrm>
        </p:grpSpPr>
        <p:sp>
          <p:nvSpPr>
            <p:cNvPr id="10" name="Freeform 10"/>
            <p:cNvSpPr/>
            <p:nvPr/>
          </p:nvSpPr>
          <p:spPr>
            <a:xfrm>
              <a:off x="0" y="65879"/>
              <a:ext cx="5332497" cy="1080697"/>
            </a:xfrm>
            <a:custGeom>
              <a:avLst/>
              <a:gdLst/>
              <a:ahLst/>
              <a:cxnLst/>
              <a:rect l="l" t="t" r="r" b="b"/>
              <a:pathLst>
                <a:path w="5332497" h="923066">
                  <a:moveTo>
                    <a:pt x="30745" y="0"/>
                  </a:moveTo>
                  <a:lnTo>
                    <a:pt x="5301752" y="0"/>
                  </a:lnTo>
                  <a:cubicBezTo>
                    <a:pt x="5309906" y="0"/>
                    <a:pt x="5317726" y="3239"/>
                    <a:pt x="5323492" y="9005"/>
                  </a:cubicBezTo>
                  <a:cubicBezTo>
                    <a:pt x="5329258" y="14771"/>
                    <a:pt x="5332497" y="22591"/>
                    <a:pt x="5332497" y="30745"/>
                  </a:cubicBezTo>
                  <a:lnTo>
                    <a:pt x="5332497" y="892321"/>
                  </a:lnTo>
                  <a:cubicBezTo>
                    <a:pt x="5332497" y="900475"/>
                    <a:pt x="5329258" y="908295"/>
                    <a:pt x="5323492" y="914061"/>
                  </a:cubicBezTo>
                  <a:cubicBezTo>
                    <a:pt x="5317726" y="919827"/>
                    <a:pt x="5309906" y="923066"/>
                    <a:pt x="5301752" y="923066"/>
                  </a:cubicBezTo>
                  <a:lnTo>
                    <a:pt x="30745" y="923066"/>
                  </a:lnTo>
                  <a:cubicBezTo>
                    <a:pt x="22591" y="923066"/>
                    <a:pt x="14771" y="919827"/>
                    <a:pt x="9005" y="914061"/>
                  </a:cubicBezTo>
                  <a:cubicBezTo>
                    <a:pt x="3239" y="908295"/>
                    <a:pt x="0" y="900475"/>
                    <a:pt x="0" y="892321"/>
                  </a:cubicBezTo>
                  <a:lnTo>
                    <a:pt x="0" y="30745"/>
                  </a:lnTo>
                  <a:cubicBezTo>
                    <a:pt x="0" y="22591"/>
                    <a:pt x="3239" y="14771"/>
                    <a:pt x="9005" y="9005"/>
                  </a:cubicBezTo>
                  <a:cubicBezTo>
                    <a:pt x="14771" y="3239"/>
                    <a:pt x="22591" y="0"/>
                    <a:pt x="30745" y="0"/>
                  </a:cubicBezTo>
                  <a:close/>
                </a:path>
              </a:pathLst>
            </a:custGeom>
            <a:ln w="762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5332497" cy="9611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 rot="301186">
            <a:off x="-3559692" y="-17996"/>
            <a:ext cx="6831879" cy="3262222"/>
          </a:xfrm>
          <a:custGeom>
            <a:avLst/>
            <a:gdLst/>
            <a:ahLst/>
            <a:cxnLst/>
            <a:rect l="l" t="t" r="r" b="b"/>
            <a:pathLst>
              <a:path w="6831879" h="3262222">
                <a:moveTo>
                  <a:pt x="0" y="0"/>
                </a:moveTo>
                <a:lnTo>
                  <a:pt x="6831880" y="0"/>
                </a:lnTo>
                <a:lnTo>
                  <a:pt x="6831880" y="3262223"/>
                </a:lnTo>
                <a:lnTo>
                  <a:pt x="0" y="326222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flipH="1">
            <a:off x="15420319" y="8070239"/>
            <a:ext cx="3677962" cy="1963112"/>
          </a:xfrm>
          <a:custGeom>
            <a:avLst/>
            <a:gdLst/>
            <a:ahLst/>
            <a:cxnLst/>
            <a:rect l="l" t="t" r="r" b="b"/>
            <a:pathLst>
              <a:path w="3677962" h="1963112">
                <a:moveTo>
                  <a:pt x="3677962" y="0"/>
                </a:moveTo>
                <a:lnTo>
                  <a:pt x="0" y="0"/>
                </a:lnTo>
                <a:lnTo>
                  <a:pt x="0" y="1963112"/>
                </a:lnTo>
                <a:lnTo>
                  <a:pt x="3677962" y="1963112"/>
                </a:lnTo>
                <a:lnTo>
                  <a:pt x="3677962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1669437">
            <a:off x="10970063" y="-266813"/>
            <a:ext cx="11614551" cy="2105137"/>
          </a:xfrm>
          <a:custGeom>
            <a:avLst/>
            <a:gdLst/>
            <a:ahLst/>
            <a:cxnLst/>
            <a:rect l="l" t="t" r="r" b="b"/>
            <a:pathLst>
              <a:path w="11614551" h="2105137">
                <a:moveTo>
                  <a:pt x="0" y="0"/>
                </a:moveTo>
                <a:lnTo>
                  <a:pt x="11614551" y="0"/>
                </a:lnTo>
                <a:lnTo>
                  <a:pt x="11614551" y="2105137"/>
                </a:lnTo>
                <a:lnTo>
                  <a:pt x="0" y="21051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>
            <a:off x="3210572" y="1120940"/>
            <a:ext cx="12517145" cy="30469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600" b="1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Câu</a:t>
            </a:r>
            <a:r>
              <a:rPr lang="en-US" sz="6600" b="1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3. </a:t>
            </a:r>
            <a:r>
              <a:rPr lang="vi-VN" sz="66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Trong các thiết bị sau, đâu là thiết bị tiêu thụ năng lượng điện ít nhất?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68E48BB-C20A-F71E-0987-9E8A4279F53A}"/>
              </a:ext>
            </a:extLst>
          </p:cNvPr>
          <p:cNvSpPr/>
          <p:nvPr/>
        </p:nvSpPr>
        <p:spPr>
          <a:xfrm>
            <a:off x="883648" y="4937545"/>
            <a:ext cx="6830316" cy="1567479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CE53BCA-44BB-FDC9-83CF-9F495FE8637C}"/>
              </a:ext>
            </a:extLst>
          </p:cNvPr>
          <p:cNvSpPr/>
          <p:nvPr/>
        </p:nvSpPr>
        <p:spPr>
          <a:xfrm>
            <a:off x="841490" y="6657424"/>
            <a:ext cx="6830316" cy="1567479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94DE694-721E-6665-74A2-4B8F6CEF1E44}"/>
              </a:ext>
            </a:extLst>
          </p:cNvPr>
          <p:cNvSpPr txBox="1"/>
          <p:nvPr/>
        </p:nvSpPr>
        <p:spPr>
          <a:xfrm>
            <a:off x="1178544" y="4817673"/>
            <a:ext cx="6830316" cy="3231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vi-VN" sz="7200" b="0" i="0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A. </a:t>
            </a:r>
            <a:r>
              <a:rPr lang="en-US" sz="7200" dirty="0" err="1">
                <a:solidFill>
                  <a:schemeClr val="bg1"/>
                </a:solidFill>
                <a:latin typeface="Roboto" panose="02000000000000000000" pitchFamily="2" charset="0"/>
              </a:rPr>
              <a:t>Điều</a:t>
            </a:r>
            <a:r>
              <a:rPr lang="en-US" sz="7200" dirty="0">
                <a:solidFill>
                  <a:schemeClr val="bg1"/>
                </a:solidFill>
                <a:latin typeface="Roboto" panose="02000000000000000000" pitchFamily="2" charset="0"/>
              </a:rPr>
              <a:t> </a:t>
            </a:r>
            <a:r>
              <a:rPr lang="en-US" sz="7200" dirty="0" err="1">
                <a:solidFill>
                  <a:schemeClr val="bg1"/>
                </a:solidFill>
                <a:latin typeface="Roboto" panose="02000000000000000000" pitchFamily="2" charset="0"/>
              </a:rPr>
              <a:t>hòa</a:t>
            </a:r>
            <a:endParaRPr lang="vi-VN" sz="7200" b="0" i="0" dirty="0">
              <a:solidFill>
                <a:schemeClr val="bg1"/>
              </a:solidFill>
              <a:effectLst/>
              <a:latin typeface="Roboto" panose="02000000000000000000" pitchFamily="2" charset="0"/>
            </a:endParaRPr>
          </a:p>
          <a:p>
            <a:pPr algn="l">
              <a:lnSpc>
                <a:spcPct val="150000"/>
              </a:lnSpc>
            </a:pPr>
            <a:r>
              <a:rPr lang="vi-VN" sz="7200" b="0" i="0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B. </a:t>
            </a:r>
            <a:r>
              <a:rPr lang="en-US" sz="7200" b="0" i="0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Quạt</a:t>
            </a:r>
            <a:r>
              <a:rPr lang="en-US" sz="7200" b="0" i="0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7200" b="0" i="0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điện</a:t>
            </a:r>
            <a:endParaRPr lang="vi-VN" sz="7200" b="0" i="0" dirty="0">
              <a:solidFill>
                <a:schemeClr val="bg1"/>
              </a:solidFill>
              <a:effectLst/>
              <a:latin typeface="Roboto" panose="02000000000000000000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F797CA7-E1D6-744F-15F2-42D8FC096D1B}"/>
              </a:ext>
            </a:extLst>
          </p:cNvPr>
          <p:cNvSpPr txBox="1"/>
          <p:nvPr/>
        </p:nvSpPr>
        <p:spPr>
          <a:xfrm>
            <a:off x="8890566" y="4795028"/>
            <a:ext cx="13059506" cy="3231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C.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Bàn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là</a:t>
            </a:r>
            <a:endParaRPr kumimoji="0" lang="vi-VN" sz="7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" panose="0200000000000000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D.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Nồi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cơm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điện</a:t>
            </a:r>
            <a:endParaRPr kumimoji="0" lang="vi-VN" sz="7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" panose="020000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0635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986883" y="-310633"/>
            <a:ext cx="22261766" cy="10908265"/>
          </a:xfrm>
          <a:custGeom>
            <a:avLst/>
            <a:gdLst/>
            <a:ahLst/>
            <a:cxnLst/>
            <a:rect l="l" t="t" r="r" b="b"/>
            <a:pathLst>
              <a:path w="22261766" h="10908265">
                <a:moveTo>
                  <a:pt x="0" y="0"/>
                </a:moveTo>
                <a:lnTo>
                  <a:pt x="22261766" y="0"/>
                </a:lnTo>
                <a:lnTo>
                  <a:pt x="22261766" y="10908266"/>
                </a:lnTo>
                <a:lnTo>
                  <a:pt x="0" y="109082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2266372" y="1829800"/>
            <a:ext cx="13755256" cy="6031622"/>
            <a:chOff x="0" y="0"/>
            <a:chExt cx="2855794" cy="12522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855794" cy="1252254"/>
            </a:xfrm>
            <a:custGeom>
              <a:avLst/>
              <a:gdLst/>
              <a:ahLst/>
              <a:cxnLst/>
              <a:rect l="l" t="t" r="r" b="b"/>
              <a:pathLst>
                <a:path w="2855794" h="1252254">
                  <a:moveTo>
                    <a:pt x="28705" y="0"/>
                  </a:moveTo>
                  <a:lnTo>
                    <a:pt x="2827089" y="0"/>
                  </a:lnTo>
                  <a:cubicBezTo>
                    <a:pt x="2842942" y="0"/>
                    <a:pt x="2855794" y="12851"/>
                    <a:pt x="2855794" y="28705"/>
                  </a:cubicBezTo>
                  <a:lnTo>
                    <a:pt x="2855794" y="1223549"/>
                  </a:lnTo>
                  <a:cubicBezTo>
                    <a:pt x="2855794" y="1239402"/>
                    <a:pt x="2842942" y="1252254"/>
                    <a:pt x="2827089" y="1252254"/>
                  </a:cubicBezTo>
                  <a:lnTo>
                    <a:pt x="28705" y="1252254"/>
                  </a:lnTo>
                  <a:cubicBezTo>
                    <a:pt x="12851" y="1252254"/>
                    <a:pt x="0" y="1239402"/>
                    <a:pt x="0" y="1223549"/>
                  </a:cubicBezTo>
                  <a:lnTo>
                    <a:pt x="0" y="28705"/>
                  </a:lnTo>
                  <a:cubicBezTo>
                    <a:pt x="0" y="12851"/>
                    <a:pt x="12851" y="0"/>
                    <a:pt x="28705" y="0"/>
                  </a:cubicBezTo>
                  <a:close/>
                </a:path>
              </a:pathLst>
            </a:custGeom>
            <a:solidFill>
              <a:srgbClr val="FFDF5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855794" cy="12903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736519">
            <a:off x="15158571" y="5994025"/>
            <a:ext cx="3051718" cy="4328678"/>
          </a:xfrm>
          <a:custGeom>
            <a:avLst/>
            <a:gdLst/>
            <a:ahLst/>
            <a:cxnLst/>
            <a:rect l="l" t="t" r="r" b="b"/>
            <a:pathLst>
              <a:path w="3051718" h="4328678">
                <a:moveTo>
                  <a:pt x="0" y="0"/>
                </a:moveTo>
                <a:lnTo>
                  <a:pt x="3051718" y="0"/>
                </a:lnTo>
                <a:lnTo>
                  <a:pt x="3051718" y="4328678"/>
                </a:lnTo>
                <a:lnTo>
                  <a:pt x="0" y="432867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26909" y="6272763"/>
            <a:ext cx="4478926" cy="4014237"/>
          </a:xfrm>
          <a:custGeom>
            <a:avLst/>
            <a:gdLst/>
            <a:ahLst/>
            <a:cxnLst/>
            <a:rect l="l" t="t" r="r" b="b"/>
            <a:pathLst>
              <a:path w="4478926" h="4014237">
                <a:moveTo>
                  <a:pt x="0" y="0"/>
                </a:moveTo>
                <a:lnTo>
                  <a:pt x="4478926" y="0"/>
                </a:lnTo>
                <a:lnTo>
                  <a:pt x="4478926" y="4014237"/>
                </a:lnTo>
                <a:lnTo>
                  <a:pt x="0" y="401423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1489962">
            <a:off x="-10360115" y="2650933"/>
            <a:ext cx="15503528" cy="3081326"/>
          </a:xfrm>
          <a:custGeom>
            <a:avLst/>
            <a:gdLst/>
            <a:ahLst/>
            <a:cxnLst/>
            <a:rect l="l" t="t" r="r" b="b"/>
            <a:pathLst>
              <a:path w="15503528" h="3081326">
                <a:moveTo>
                  <a:pt x="0" y="0"/>
                </a:moveTo>
                <a:lnTo>
                  <a:pt x="15503528" y="0"/>
                </a:lnTo>
                <a:lnTo>
                  <a:pt x="15503528" y="3081326"/>
                </a:lnTo>
                <a:lnTo>
                  <a:pt x="0" y="308132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3975860">
            <a:off x="15672121" y="-533830"/>
            <a:ext cx="2024618" cy="5417038"/>
          </a:xfrm>
          <a:custGeom>
            <a:avLst/>
            <a:gdLst/>
            <a:ahLst/>
            <a:cxnLst/>
            <a:rect l="l" t="t" r="r" b="b"/>
            <a:pathLst>
              <a:path w="2024618" h="5417038">
                <a:moveTo>
                  <a:pt x="0" y="0"/>
                </a:moveTo>
                <a:lnTo>
                  <a:pt x="2024618" y="0"/>
                </a:lnTo>
                <a:lnTo>
                  <a:pt x="2024618" y="5417038"/>
                </a:lnTo>
                <a:lnTo>
                  <a:pt x="0" y="541703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V="1">
            <a:off x="5863350" y="-182467"/>
            <a:ext cx="6561300" cy="1533704"/>
          </a:xfrm>
          <a:custGeom>
            <a:avLst/>
            <a:gdLst/>
            <a:ahLst/>
            <a:cxnLst/>
            <a:rect l="l" t="t" r="r" b="b"/>
            <a:pathLst>
              <a:path w="6561300" h="1533704">
                <a:moveTo>
                  <a:pt x="0" y="1533704"/>
                </a:moveTo>
                <a:lnTo>
                  <a:pt x="6561300" y="1533704"/>
                </a:lnTo>
                <a:lnTo>
                  <a:pt x="6561300" y="0"/>
                </a:lnTo>
                <a:lnTo>
                  <a:pt x="0" y="0"/>
                </a:lnTo>
                <a:lnTo>
                  <a:pt x="0" y="1533704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5688556" y="8279881"/>
            <a:ext cx="6910888" cy="2487920"/>
          </a:xfrm>
          <a:custGeom>
            <a:avLst/>
            <a:gdLst/>
            <a:ahLst/>
            <a:cxnLst/>
            <a:rect l="l" t="t" r="r" b="b"/>
            <a:pathLst>
              <a:path w="6910888" h="2487920">
                <a:moveTo>
                  <a:pt x="0" y="0"/>
                </a:moveTo>
                <a:lnTo>
                  <a:pt x="6910888" y="0"/>
                </a:lnTo>
                <a:lnTo>
                  <a:pt x="6910888" y="2487920"/>
                </a:lnTo>
                <a:lnTo>
                  <a:pt x="0" y="248792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726455F-8D64-5B1B-EFE4-93F99AFBD3F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73043" y="1692865"/>
            <a:ext cx="11741914" cy="6901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10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986883" y="-310633"/>
            <a:ext cx="22261766" cy="10908265"/>
          </a:xfrm>
          <a:custGeom>
            <a:avLst/>
            <a:gdLst/>
            <a:ahLst/>
            <a:cxnLst/>
            <a:rect l="l" t="t" r="r" b="b"/>
            <a:pathLst>
              <a:path w="22261766" h="10908265">
                <a:moveTo>
                  <a:pt x="0" y="0"/>
                </a:moveTo>
                <a:lnTo>
                  <a:pt x="22261766" y="0"/>
                </a:lnTo>
                <a:lnTo>
                  <a:pt x="22261766" y="10908266"/>
                </a:lnTo>
                <a:lnTo>
                  <a:pt x="0" y="109082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flipH="1">
            <a:off x="349682" y="1373071"/>
            <a:ext cx="6830703" cy="8959333"/>
          </a:xfrm>
          <a:custGeom>
            <a:avLst/>
            <a:gdLst/>
            <a:ahLst/>
            <a:cxnLst/>
            <a:rect l="l" t="t" r="r" b="b"/>
            <a:pathLst>
              <a:path w="7783128" h="10207382">
                <a:moveTo>
                  <a:pt x="7783129" y="0"/>
                </a:moveTo>
                <a:lnTo>
                  <a:pt x="0" y="0"/>
                </a:lnTo>
                <a:lnTo>
                  <a:pt x="0" y="10207382"/>
                </a:lnTo>
                <a:lnTo>
                  <a:pt x="7783129" y="10207382"/>
                </a:lnTo>
                <a:lnTo>
                  <a:pt x="7783129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1026" name="Picture 2" descr="Cuộc thi truyền thông về tiết kiệm điện trong nhóm Đồng nghiệp EVN năm 2022">
            <a:extLst>
              <a:ext uri="{FF2B5EF4-FFF2-40B4-BE49-F238E27FC236}">
                <a16:creationId xmlns:a16="http://schemas.microsoft.com/office/drawing/2014/main" id="{39BD9BAB-FA4C-1C66-216D-048D3C9E03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2884" y="4328584"/>
            <a:ext cx="8365320" cy="5914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E8D02FC-6B91-0B48-947C-89BFD69224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29258" y="4485"/>
            <a:ext cx="11309060" cy="50540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986883" y="-310633"/>
            <a:ext cx="22261766" cy="10908265"/>
          </a:xfrm>
          <a:custGeom>
            <a:avLst/>
            <a:gdLst/>
            <a:ahLst/>
            <a:cxnLst/>
            <a:rect l="l" t="t" r="r" b="b"/>
            <a:pathLst>
              <a:path w="22261766" h="10908265">
                <a:moveTo>
                  <a:pt x="0" y="0"/>
                </a:moveTo>
                <a:lnTo>
                  <a:pt x="22261766" y="0"/>
                </a:lnTo>
                <a:lnTo>
                  <a:pt x="22261766" y="10908266"/>
                </a:lnTo>
                <a:lnTo>
                  <a:pt x="0" y="109082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418171" y="926942"/>
            <a:ext cx="17147322" cy="8917831"/>
            <a:chOff x="0" y="0"/>
            <a:chExt cx="7120073" cy="370294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120073" cy="3702946"/>
            </a:xfrm>
            <a:custGeom>
              <a:avLst/>
              <a:gdLst/>
              <a:ahLst/>
              <a:cxnLst/>
              <a:rect l="l" t="t" r="r" b="b"/>
              <a:pathLst>
                <a:path w="7120073" h="3702946">
                  <a:moveTo>
                    <a:pt x="23026" y="0"/>
                  </a:moveTo>
                  <a:lnTo>
                    <a:pt x="7097047" y="0"/>
                  </a:lnTo>
                  <a:cubicBezTo>
                    <a:pt x="7103154" y="0"/>
                    <a:pt x="7109011" y="2426"/>
                    <a:pt x="7113329" y="6744"/>
                  </a:cubicBezTo>
                  <a:cubicBezTo>
                    <a:pt x="7117647" y="11062"/>
                    <a:pt x="7120073" y="16919"/>
                    <a:pt x="7120073" y="23026"/>
                  </a:cubicBezTo>
                  <a:lnTo>
                    <a:pt x="7120073" y="3679920"/>
                  </a:lnTo>
                  <a:cubicBezTo>
                    <a:pt x="7120073" y="3686027"/>
                    <a:pt x="7117647" y="3691884"/>
                    <a:pt x="7113329" y="3696202"/>
                  </a:cubicBezTo>
                  <a:cubicBezTo>
                    <a:pt x="7109011" y="3700520"/>
                    <a:pt x="7103154" y="3702946"/>
                    <a:pt x="7097047" y="3702946"/>
                  </a:cubicBezTo>
                  <a:lnTo>
                    <a:pt x="23026" y="3702946"/>
                  </a:lnTo>
                  <a:cubicBezTo>
                    <a:pt x="16919" y="3702946"/>
                    <a:pt x="11062" y="3700520"/>
                    <a:pt x="6744" y="3696202"/>
                  </a:cubicBezTo>
                  <a:cubicBezTo>
                    <a:pt x="2426" y="3691884"/>
                    <a:pt x="0" y="3686027"/>
                    <a:pt x="0" y="3679920"/>
                  </a:cubicBezTo>
                  <a:lnTo>
                    <a:pt x="0" y="23026"/>
                  </a:lnTo>
                  <a:cubicBezTo>
                    <a:pt x="0" y="16919"/>
                    <a:pt x="2426" y="11062"/>
                    <a:pt x="6744" y="6744"/>
                  </a:cubicBezTo>
                  <a:cubicBezTo>
                    <a:pt x="11062" y="2426"/>
                    <a:pt x="16919" y="0"/>
                    <a:pt x="23026" y="0"/>
                  </a:cubicBezTo>
                  <a:close/>
                </a:path>
              </a:pathLst>
            </a:custGeom>
            <a:solidFill>
              <a:srgbClr val="FFDF5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7120073" cy="37410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570571" y="1079342"/>
            <a:ext cx="17147322" cy="8917831"/>
            <a:chOff x="0" y="0"/>
            <a:chExt cx="7120073" cy="370294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7120073" cy="3702946"/>
            </a:xfrm>
            <a:custGeom>
              <a:avLst/>
              <a:gdLst/>
              <a:ahLst/>
              <a:cxnLst/>
              <a:rect l="l" t="t" r="r" b="b"/>
              <a:pathLst>
                <a:path w="7120073" h="3702946">
                  <a:moveTo>
                    <a:pt x="23026" y="0"/>
                  </a:moveTo>
                  <a:lnTo>
                    <a:pt x="7097047" y="0"/>
                  </a:lnTo>
                  <a:cubicBezTo>
                    <a:pt x="7103154" y="0"/>
                    <a:pt x="7109011" y="2426"/>
                    <a:pt x="7113329" y="6744"/>
                  </a:cubicBezTo>
                  <a:cubicBezTo>
                    <a:pt x="7117647" y="11062"/>
                    <a:pt x="7120073" y="16919"/>
                    <a:pt x="7120073" y="23026"/>
                  </a:cubicBezTo>
                  <a:lnTo>
                    <a:pt x="7120073" y="3679920"/>
                  </a:lnTo>
                  <a:cubicBezTo>
                    <a:pt x="7120073" y="3686027"/>
                    <a:pt x="7117647" y="3691884"/>
                    <a:pt x="7113329" y="3696202"/>
                  </a:cubicBezTo>
                  <a:cubicBezTo>
                    <a:pt x="7109011" y="3700520"/>
                    <a:pt x="7103154" y="3702946"/>
                    <a:pt x="7097047" y="3702946"/>
                  </a:cubicBezTo>
                  <a:lnTo>
                    <a:pt x="23026" y="3702946"/>
                  </a:lnTo>
                  <a:cubicBezTo>
                    <a:pt x="16919" y="3702946"/>
                    <a:pt x="11062" y="3700520"/>
                    <a:pt x="6744" y="3696202"/>
                  </a:cubicBezTo>
                  <a:cubicBezTo>
                    <a:pt x="2426" y="3691884"/>
                    <a:pt x="0" y="3686027"/>
                    <a:pt x="0" y="3679920"/>
                  </a:cubicBezTo>
                  <a:lnTo>
                    <a:pt x="0" y="23026"/>
                  </a:lnTo>
                  <a:cubicBezTo>
                    <a:pt x="0" y="16919"/>
                    <a:pt x="2426" y="11062"/>
                    <a:pt x="6744" y="6744"/>
                  </a:cubicBezTo>
                  <a:cubicBezTo>
                    <a:pt x="11062" y="2426"/>
                    <a:pt x="16919" y="0"/>
                    <a:pt x="2302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7120073" cy="37410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230521" y="1997583"/>
            <a:ext cx="13341307" cy="70252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167"/>
              </a:lnSpc>
            </a:pPr>
            <a:r>
              <a:rPr lang="en-US" sz="4800" dirty="0">
                <a:solidFill>
                  <a:srgbClr val="4E575E"/>
                </a:solidFill>
                <a:latin typeface="Cambria"/>
                <a:ea typeface="Cambria"/>
                <a:cs typeface="Cambria"/>
                <a:sym typeface="Cambria"/>
              </a:rPr>
              <a:t>     </a:t>
            </a:r>
            <a:r>
              <a:rPr lang="en-US" sz="4800" dirty="0" err="1">
                <a:solidFill>
                  <a:srgbClr val="4E575E"/>
                </a:solidFill>
                <a:latin typeface="Cambria"/>
                <a:ea typeface="Cambria"/>
                <a:cs typeface="Cambria"/>
                <a:sym typeface="Cambria"/>
              </a:rPr>
              <a:t>Các</a:t>
            </a:r>
            <a:r>
              <a:rPr lang="en-US" sz="4800" dirty="0">
                <a:solidFill>
                  <a:srgbClr val="4E575E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dirty="0" err="1">
                <a:solidFill>
                  <a:srgbClr val="4E575E"/>
                </a:solidFill>
                <a:latin typeface="Cambria"/>
                <a:ea typeface="Cambria"/>
                <a:cs typeface="Cambria"/>
                <a:sym typeface="Cambria"/>
              </a:rPr>
              <a:t>nguồn</a:t>
            </a:r>
            <a:r>
              <a:rPr lang="en-US" sz="4800" dirty="0">
                <a:solidFill>
                  <a:srgbClr val="4E575E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dirty="0" err="1">
                <a:solidFill>
                  <a:srgbClr val="4E575E"/>
                </a:solidFill>
                <a:latin typeface="Cambria"/>
                <a:ea typeface="Cambria"/>
                <a:cs typeface="Cambria"/>
                <a:sym typeface="Cambria"/>
              </a:rPr>
              <a:t>năng</a:t>
            </a:r>
            <a:r>
              <a:rPr lang="en-US" sz="4800" dirty="0">
                <a:solidFill>
                  <a:srgbClr val="4E575E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dirty="0" err="1">
                <a:solidFill>
                  <a:srgbClr val="4E575E"/>
                </a:solidFill>
                <a:latin typeface="Cambria"/>
                <a:ea typeface="Cambria"/>
                <a:cs typeface="Cambria"/>
                <a:sym typeface="Cambria"/>
              </a:rPr>
              <a:t>lượng</a:t>
            </a:r>
            <a:r>
              <a:rPr lang="en-US" sz="4800" dirty="0">
                <a:solidFill>
                  <a:srgbClr val="4E575E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dirty="0" err="1">
                <a:solidFill>
                  <a:srgbClr val="4E575E"/>
                </a:solidFill>
                <a:latin typeface="Cambria"/>
                <a:ea typeface="Cambria"/>
                <a:cs typeface="Cambria"/>
                <a:sym typeface="Cambria"/>
              </a:rPr>
              <a:t>như</a:t>
            </a:r>
            <a:r>
              <a:rPr lang="en-US" sz="4800" dirty="0">
                <a:solidFill>
                  <a:srgbClr val="4E575E"/>
                </a:solidFill>
                <a:latin typeface="Cambria"/>
                <a:ea typeface="Cambria"/>
                <a:cs typeface="Cambria"/>
                <a:sym typeface="Cambria"/>
              </a:rPr>
              <a:t> than </a:t>
            </a:r>
            <a:r>
              <a:rPr lang="en-US" sz="4800" dirty="0" err="1">
                <a:solidFill>
                  <a:srgbClr val="4E575E"/>
                </a:solidFill>
                <a:latin typeface="Cambria"/>
                <a:ea typeface="Cambria"/>
                <a:cs typeface="Cambria"/>
                <a:sym typeface="Cambria"/>
              </a:rPr>
              <a:t>đá</a:t>
            </a:r>
            <a:r>
              <a:rPr lang="en-US" sz="4800" dirty="0">
                <a:solidFill>
                  <a:srgbClr val="4E575E"/>
                </a:solidFill>
                <a:latin typeface="Cambria"/>
                <a:ea typeface="Cambria"/>
                <a:cs typeface="Cambria"/>
                <a:sym typeface="Cambria"/>
              </a:rPr>
              <a:t>, </a:t>
            </a:r>
            <a:r>
              <a:rPr lang="en-US" sz="4800" dirty="0" err="1">
                <a:solidFill>
                  <a:srgbClr val="4E575E"/>
                </a:solidFill>
                <a:latin typeface="Cambria"/>
                <a:ea typeface="Cambria"/>
                <a:cs typeface="Cambria"/>
                <a:sym typeface="Cambria"/>
              </a:rPr>
              <a:t>dầu</a:t>
            </a:r>
            <a:r>
              <a:rPr lang="en-US" sz="4800" dirty="0">
                <a:solidFill>
                  <a:srgbClr val="4E575E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dirty="0" err="1">
                <a:solidFill>
                  <a:srgbClr val="4E575E"/>
                </a:solidFill>
                <a:latin typeface="Cambria"/>
                <a:ea typeface="Cambria"/>
                <a:cs typeface="Cambria"/>
                <a:sym typeface="Cambria"/>
              </a:rPr>
              <a:t>mỏ</a:t>
            </a:r>
            <a:r>
              <a:rPr lang="en-US" sz="4800" dirty="0">
                <a:solidFill>
                  <a:srgbClr val="4E575E"/>
                </a:solidFill>
                <a:latin typeface="Cambria"/>
                <a:ea typeface="Cambria"/>
                <a:cs typeface="Cambria"/>
                <a:sym typeface="Cambria"/>
              </a:rPr>
              <a:t>, </a:t>
            </a:r>
            <a:r>
              <a:rPr lang="en-US" sz="4800" dirty="0" err="1">
                <a:solidFill>
                  <a:srgbClr val="4E575E"/>
                </a:solidFill>
                <a:latin typeface="Cambria"/>
                <a:ea typeface="Cambria"/>
                <a:cs typeface="Cambria"/>
                <a:sym typeface="Cambria"/>
              </a:rPr>
              <a:t>khí</a:t>
            </a:r>
            <a:r>
              <a:rPr lang="en-US" sz="4800" dirty="0">
                <a:solidFill>
                  <a:srgbClr val="4E575E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dirty="0" err="1">
                <a:solidFill>
                  <a:srgbClr val="4E575E"/>
                </a:solidFill>
                <a:latin typeface="Cambria"/>
                <a:ea typeface="Cambria"/>
                <a:cs typeface="Cambria"/>
                <a:sym typeface="Cambria"/>
              </a:rPr>
              <a:t>tự</a:t>
            </a:r>
            <a:r>
              <a:rPr lang="en-US" sz="4800" dirty="0">
                <a:solidFill>
                  <a:srgbClr val="4E575E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dirty="0" err="1">
                <a:solidFill>
                  <a:srgbClr val="4E575E"/>
                </a:solidFill>
                <a:latin typeface="Cambria"/>
                <a:ea typeface="Cambria"/>
                <a:cs typeface="Cambria"/>
                <a:sym typeface="Cambria"/>
              </a:rPr>
              <a:t>nhiên</a:t>
            </a:r>
            <a:r>
              <a:rPr lang="en-US" sz="4800" dirty="0">
                <a:solidFill>
                  <a:srgbClr val="4E575E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dirty="0" err="1">
                <a:solidFill>
                  <a:srgbClr val="4E575E"/>
                </a:solidFill>
                <a:latin typeface="Cambria"/>
                <a:ea typeface="Cambria"/>
                <a:cs typeface="Cambria"/>
                <a:sym typeface="Cambria"/>
              </a:rPr>
              <a:t>dùng</a:t>
            </a:r>
            <a:r>
              <a:rPr lang="en-US" sz="4800" dirty="0">
                <a:solidFill>
                  <a:srgbClr val="4E575E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dirty="0" err="1">
                <a:solidFill>
                  <a:srgbClr val="4E575E"/>
                </a:solidFill>
                <a:latin typeface="Cambria"/>
                <a:ea typeface="Cambria"/>
                <a:cs typeface="Cambria"/>
                <a:sym typeface="Cambria"/>
              </a:rPr>
              <a:t>để</a:t>
            </a:r>
            <a:r>
              <a:rPr lang="en-US" sz="4800" dirty="0">
                <a:solidFill>
                  <a:srgbClr val="4E575E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dirty="0" err="1">
                <a:solidFill>
                  <a:srgbClr val="4E575E"/>
                </a:solidFill>
                <a:latin typeface="Cambria"/>
                <a:ea typeface="Cambria"/>
                <a:cs typeface="Cambria"/>
                <a:sym typeface="Cambria"/>
              </a:rPr>
              <a:t>sản</a:t>
            </a:r>
            <a:r>
              <a:rPr lang="en-US" sz="4800" dirty="0">
                <a:solidFill>
                  <a:srgbClr val="4E575E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dirty="0" err="1">
                <a:solidFill>
                  <a:srgbClr val="4E575E"/>
                </a:solidFill>
                <a:latin typeface="Cambria"/>
                <a:ea typeface="Cambria"/>
                <a:cs typeface="Cambria"/>
                <a:sym typeface="Cambria"/>
              </a:rPr>
              <a:t>xuất</a:t>
            </a:r>
            <a:r>
              <a:rPr lang="en-US" sz="4800" dirty="0">
                <a:solidFill>
                  <a:srgbClr val="4E575E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dirty="0" err="1">
                <a:solidFill>
                  <a:srgbClr val="4E575E"/>
                </a:solidFill>
                <a:latin typeface="Cambria"/>
                <a:ea typeface="Cambria"/>
                <a:cs typeface="Cambria"/>
                <a:sym typeface="Cambria"/>
              </a:rPr>
              <a:t>điện</a:t>
            </a:r>
            <a:r>
              <a:rPr lang="en-US" sz="4800" dirty="0">
                <a:solidFill>
                  <a:srgbClr val="4E575E"/>
                </a:solidFill>
                <a:latin typeface="Cambria"/>
                <a:ea typeface="Cambria"/>
                <a:cs typeface="Cambria"/>
                <a:sym typeface="Cambria"/>
              </a:rPr>
              <a:t>. </a:t>
            </a:r>
            <a:r>
              <a:rPr lang="en-US" sz="4800" dirty="0" err="1">
                <a:solidFill>
                  <a:srgbClr val="3F4951"/>
                </a:solidFill>
                <a:latin typeface="Cambria"/>
                <a:ea typeface="Cambria"/>
                <a:cs typeface="Cambria"/>
                <a:sym typeface="Cambria"/>
              </a:rPr>
              <a:t>Chúng</a:t>
            </a:r>
            <a:r>
              <a:rPr lang="en-US" sz="4800" dirty="0">
                <a:solidFill>
                  <a:srgbClr val="3F4951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dirty="0" err="1">
                <a:solidFill>
                  <a:srgbClr val="3F4951"/>
                </a:solidFill>
                <a:latin typeface="Cambria"/>
                <a:ea typeface="Cambria"/>
                <a:cs typeface="Cambria"/>
                <a:sym typeface="Cambria"/>
              </a:rPr>
              <a:t>cần</a:t>
            </a:r>
            <a:r>
              <a:rPr lang="en-US" sz="4800" dirty="0">
                <a:solidFill>
                  <a:srgbClr val="3F4951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dirty="0" err="1">
                <a:solidFill>
                  <a:srgbClr val="3F4951"/>
                </a:solidFill>
                <a:latin typeface="Cambria"/>
                <a:ea typeface="Cambria"/>
                <a:cs typeface="Cambria"/>
                <a:sym typeface="Cambria"/>
              </a:rPr>
              <a:t>rất</a:t>
            </a:r>
            <a:r>
              <a:rPr lang="en-US" sz="4800" dirty="0">
                <a:solidFill>
                  <a:srgbClr val="3F4951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dirty="0" err="1">
                <a:solidFill>
                  <a:srgbClr val="3F4951"/>
                </a:solidFill>
                <a:latin typeface="Cambria"/>
                <a:ea typeface="Cambria"/>
                <a:cs typeface="Cambria"/>
                <a:sym typeface="Cambria"/>
              </a:rPr>
              <a:t>nhiều</a:t>
            </a:r>
            <a:r>
              <a:rPr lang="en-US" sz="4800" dirty="0">
                <a:solidFill>
                  <a:srgbClr val="3F4951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dirty="0" err="1">
                <a:solidFill>
                  <a:srgbClr val="3F4951"/>
                </a:solidFill>
                <a:latin typeface="Cambria"/>
                <a:ea typeface="Cambria"/>
                <a:cs typeface="Cambria"/>
                <a:sym typeface="Cambria"/>
              </a:rPr>
              <a:t>năm</a:t>
            </a:r>
            <a:r>
              <a:rPr lang="en-US" sz="4800" dirty="0">
                <a:solidFill>
                  <a:srgbClr val="3F4951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dirty="0" err="1">
                <a:solidFill>
                  <a:srgbClr val="3F4951"/>
                </a:solidFill>
                <a:latin typeface="Cambria"/>
                <a:ea typeface="Cambria"/>
                <a:cs typeface="Cambria"/>
                <a:sym typeface="Cambria"/>
              </a:rPr>
              <a:t>để</a:t>
            </a:r>
            <a:r>
              <a:rPr lang="en-US" sz="4800" dirty="0">
                <a:solidFill>
                  <a:srgbClr val="3F4951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dirty="0" err="1">
                <a:solidFill>
                  <a:srgbClr val="3F4951"/>
                </a:solidFill>
                <a:latin typeface="Cambria"/>
                <a:ea typeface="Cambria"/>
                <a:cs typeface="Cambria"/>
                <a:sym typeface="Cambria"/>
              </a:rPr>
              <a:t>hình</a:t>
            </a:r>
            <a:r>
              <a:rPr lang="en-US" sz="4800" dirty="0">
                <a:solidFill>
                  <a:srgbClr val="3F4951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dirty="0" err="1">
                <a:solidFill>
                  <a:srgbClr val="3F4951"/>
                </a:solidFill>
                <a:latin typeface="Cambria"/>
                <a:ea typeface="Cambria"/>
                <a:cs typeface="Cambria"/>
                <a:sym typeface="Cambria"/>
              </a:rPr>
              <a:t>thành</a:t>
            </a:r>
            <a:r>
              <a:rPr lang="en-US" sz="4800" dirty="0">
                <a:solidFill>
                  <a:srgbClr val="3F4951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dirty="0" err="1">
                <a:solidFill>
                  <a:srgbClr val="3F4951"/>
                </a:solidFill>
                <a:latin typeface="Cambria"/>
                <a:ea typeface="Cambria"/>
                <a:cs typeface="Cambria"/>
                <a:sym typeface="Cambria"/>
              </a:rPr>
              <a:t>và</a:t>
            </a:r>
            <a:r>
              <a:rPr lang="en-US" sz="4800" dirty="0">
                <a:solidFill>
                  <a:srgbClr val="3F4951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dirty="0" err="1">
                <a:solidFill>
                  <a:srgbClr val="3F4951"/>
                </a:solidFill>
                <a:latin typeface="Cambria"/>
                <a:ea typeface="Cambria"/>
                <a:cs typeface="Cambria"/>
                <a:sym typeface="Cambria"/>
              </a:rPr>
              <a:t>đang</a:t>
            </a:r>
            <a:r>
              <a:rPr lang="en-US" sz="4800" dirty="0">
                <a:solidFill>
                  <a:srgbClr val="3F4951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dirty="0" err="1">
                <a:solidFill>
                  <a:srgbClr val="3F4951"/>
                </a:solidFill>
                <a:latin typeface="Cambria"/>
                <a:ea typeface="Cambria"/>
                <a:cs typeface="Cambria"/>
                <a:sym typeface="Cambria"/>
              </a:rPr>
              <a:t>dần</a:t>
            </a:r>
            <a:r>
              <a:rPr lang="en-US" sz="4800" dirty="0">
                <a:solidFill>
                  <a:srgbClr val="3F4951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dirty="0" err="1">
                <a:solidFill>
                  <a:srgbClr val="3F4951"/>
                </a:solidFill>
                <a:latin typeface="Cambria"/>
                <a:ea typeface="Cambria"/>
                <a:cs typeface="Cambria"/>
                <a:sym typeface="Cambria"/>
              </a:rPr>
              <a:t>cạn</a:t>
            </a:r>
            <a:r>
              <a:rPr lang="en-US" sz="4800" dirty="0">
                <a:solidFill>
                  <a:srgbClr val="3F4951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dirty="0" err="1">
                <a:solidFill>
                  <a:srgbClr val="3F4951"/>
                </a:solidFill>
                <a:latin typeface="Cambria"/>
                <a:ea typeface="Cambria"/>
                <a:cs typeface="Cambria"/>
                <a:sym typeface="Cambria"/>
              </a:rPr>
              <a:t>kiệt</a:t>
            </a:r>
            <a:r>
              <a:rPr lang="en-US" sz="4800" dirty="0">
                <a:solidFill>
                  <a:srgbClr val="3F4951"/>
                </a:solidFill>
                <a:latin typeface="Cambria"/>
                <a:ea typeface="Cambria"/>
                <a:cs typeface="Cambria"/>
                <a:sym typeface="Cambria"/>
              </a:rPr>
              <a:t>. </a:t>
            </a:r>
            <a:r>
              <a:rPr lang="en-US" sz="4800" dirty="0" err="1">
                <a:solidFill>
                  <a:srgbClr val="3F4951"/>
                </a:solidFill>
                <a:latin typeface="Cambria"/>
                <a:ea typeface="Cambria"/>
                <a:cs typeface="Cambria"/>
                <a:sym typeface="Cambria"/>
              </a:rPr>
              <a:t>Năng</a:t>
            </a:r>
            <a:r>
              <a:rPr lang="en-US" sz="4800" dirty="0">
                <a:solidFill>
                  <a:srgbClr val="3F4951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dirty="0" err="1">
                <a:solidFill>
                  <a:srgbClr val="3F4951"/>
                </a:solidFill>
                <a:latin typeface="Cambria"/>
                <a:ea typeface="Cambria"/>
                <a:cs typeface="Cambria"/>
                <a:sym typeface="Cambria"/>
              </a:rPr>
              <a:t>lượng</a:t>
            </a:r>
            <a:r>
              <a:rPr lang="en-US" sz="4800" dirty="0">
                <a:solidFill>
                  <a:srgbClr val="3F4951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dirty="0" err="1">
                <a:solidFill>
                  <a:srgbClr val="3F4951"/>
                </a:solidFill>
                <a:latin typeface="Cambria"/>
                <a:ea typeface="Cambria"/>
                <a:cs typeface="Cambria"/>
                <a:sym typeface="Cambria"/>
              </a:rPr>
              <a:t>nước</a:t>
            </a:r>
            <a:r>
              <a:rPr lang="en-US" sz="4800" dirty="0">
                <a:solidFill>
                  <a:srgbClr val="3F4951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dirty="0" err="1">
                <a:solidFill>
                  <a:srgbClr val="3F4951"/>
                </a:solidFill>
                <a:latin typeface="Cambria"/>
                <a:ea typeface="Cambria"/>
                <a:cs typeface="Cambria"/>
                <a:sym typeface="Cambria"/>
              </a:rPr>
              <a:t>chảy</a:t>
            </a:r>
            <a:r>
              <a:rPr lang="en-US" sz="4800" dirty="0">
                <a:solidFill>
                  <a:srgbClr val="3F4951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dirty="0" err="1">
                <a:solidFill>
                  <a:srgbClr val="3F4951"/>
                </a:solidFill>
                <a:latin typeface="Cambria"/>
                <a:ea typeface="Cambria"/>
                <a:cs typeface="Cambria"/>
                <a:sym typeface="Cambria"/>
              </a:rPr>
              <a:t>từ</a:t>
            </a:r>
            <a:r>
              <a:rPr lang="en-US" sz="4800" dirty="0">
                <a:solidFill>
                  <a:srgbClr val="3F4951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dirty="0" err="1">
                <a:solidFill>
                  <a:srgbClr val="3F4951"/>
                </a:solidFill>
                <a:latin typeface="Cambria"/>
                <a:ea typeface="Cambria"/>
                <a:cs typeface="Cambria"/>
                <a:sym typeface="Cambria"/>
              </a:rPr>
              <a:t>trên</a:t>
            </a:r>
            <a:r>
              <a:rPr lang="en-US" sz="4800" dirty="0">
                <a:solidFill>
                  <a:srgbClr val="3F4951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dirty="0" err="1">
                <a:solidFill>
                  <a:srgbClr val="3F4951"/>
                </a:solidFill>
                <a:latin typeface="Cambria"/>
                <a:ea typeface="Cambria"/>
                <a:cs typeface="Cambria"/>
                <a:sym typeface="Cambria"/>
              </a:rPr>
              <a:t>cao</a:t>
            </a:r>
            <a:r>
              <a:rPr lang="en-US" sz="4800" dirty="0">
                <a:solidFill>
                  <a:srgbClr val="3F4951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dirty="0" err="1">
                <a:solidFill>
                  <a:srgbClr val="3F4951"/>
                </a:solidFill>
                <a:latin typeface="Cambria"/>
                <a:ea typeface="Cambria"/>
                <a:cs typeface="Cambria"/>
                <a:sym typeface="Cambria"/>
              </a:rPr>
              <a:t>xuống</a:t>
            </a:r>
            <a:r>
              <a:rPr lang="en-US" sz="4800" dirty="0">
                <a:solidFill>
                  <a:srgbClr val="3F4951"/>
                </a:solidFill>
                <a:latin typeface="Cambria"/>
                <a:ea typeface="Cambria"/>
                <a:cs typeface="Cambria"/>
                <a:sym typeface="Cambria"/>
              </a:rPr>
              <a:t>, </a:t>
            </a:r>
            <a:r>
              <a:rPr lang="en-US" sz="4800" dirty="0" err="1">
                <a:solidFill>
                  <a:srgbClr val="3F4951"/>
                </a:solidFill>
                <a:latin typeface="Cambria"/>
                <a:ea typeface="Cambria"/>
                <a:cs typeface="Cambria"/>
                <a:sym typeface="Cambria"/>
              </a:rPr>
              <a:t>năng</a:t>
            </a:r>
            <a:r>
              <a:rPr lang="en-US" sz="4800" dirty="0">
                <a:solidFill>
                  <a:srgbClr val="3F4951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dirty="0" err="1">
                <a:solidFill>
                  <a:srgbClr val="3F4951"/>
                </a:solidFill>
                <a:latin typeface="Cambria"/>
                <a:ea typeface="Cambria"/>
                <a:cs typeface="Cambria"/>
                <a:sym typeface="Cambria"/>
              </a:rPr>
              <a:t>lượng</a:t>
            </a:r>
            <a:r>
              <a:rPr lang="en-US" sz="4800" dirty="0">
                <a:solidFill>
                  <a:srgbClr val="3F4951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dirty="0" err="1">
                <a:solidFill>
                  <a:srgbClr val="3F4951"/>
                </a:solidFill>
                <a:latin typeface="Cambria"/>
                <a:ea typeface="Cambria"/>
                <a:cs typeface="Cambria"/>
                <a:sym typeface="Cambria"/>
              </a:rPr>
              <a:t>mặt</a:t>
            </a:r>
            <a:r>
              <a:rPr lang="en-US" sz="4800" dirty="0">
                <a:solidFill>
                  <a:srgbClr val="3F4951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dirty="0" err="1">
                <a:solidFill>
                  <a:srgbClr val="3F4951"/>
                </a:solidFill>
                <a:latin typeface="Cambria"/>
                <a:ea typeface="Cambria"/>
                <a:cs typeface="Cambria"/>
                <a:sym typeface="Cambria"/>
              </a:rPr>
              <a:t>trời</a:t>
            </a:r>
            <a:r>
              <a:rPr lang="en-US" sz="4800" dirty="0">
                <a:solidFill>
                  <a:srgbClr val="3F4951"/>
                </a:solidFill>
                <a:latin typeface="Cambria"/>
                <a:ea typeface="Cambria"/>
                <a:cs typeface="Cambria"/>
                <a:sym typeface="Cambria"/>
              </a:rPr>
              <a:t>, </a:t>
            </a:r>
            <a:r>
              <a:rPr lang="en-US" sz="4800" dirty="0" err="1">
                <a:solidFill>
                  <a:srgbClr val="3F4951"/>
                </a:solidFill>
                <a:latin typeface="Cambria"/>
                <a:ea typeface="Cambria"/>
                <a:cs typeface="Cambria"/>
                <a:sym typeface="Cambria"/>
              </a:rPr>
              <a:t>năng</a:t>
            </a:r>
            <a:r>
              <a:rPr lang="en-US" sz="4800" dirty="0">
                <a:solidFill>
                  <a:srgbClr val="3F4951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dirty="0" err="1">
                <a:solidFill>
                  <a:srgbClr val="3F4951"/>
                </a:solidFill>
                <a:latin typeface="Cambria"/>
                <a:ea typeface="Cambria"/>
                <a:cs typeface="Cambria"/>
                <a:sym typeface="Cambria"/>
              </a:rPr>
              <a:t>lượng</a:t>
            </a:r>
            <a:r>
              <a:rPr lang="en-US" sz="4800" dirty="0">
                <a:solidFill>
                  <a:srgbClr val="3F4951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dirty="0" err="1">
                <a:solidFill>
                  <a:srgbClr val="3F4951"/>
                </a:solidFill>
                <a:latin typeface="Cambria"/>
                <a:ea typeface="Cambria"/>
                <a:cs typeface="Cambria"/>
                <a:sym typeface="Cambria"/>
              </a:rPr>
              <a:t>gió</a:t>
            </a:r>
            <a:r>
              <a:rPr lang="en-US" sz="4800" dirty="0">
                <a:solidFill>
                  <a:srgbClr val="3F4951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dirty="0" err="1">
                <a:solidFill>
                  <a:srgbClr val="3F4951"/>
                </a:solidFill>
                <a:latin typeface="Cambria"/>
                <a:ea typeface="Cambria"/>
                <a:cs typeface="Cambria"/>
                <a:sym typeface="Cambria"/>
              </a:rPr>
              <a:t>có</a:t>
            </a:r>
            <a:r>
              <a:rPr lang="en-US" sz="4800" dirty="0">
                <a:solidFill>
                  <a:srgbClr val="3F4951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dirty="0" err="1">
                <a:solidFill>
                  <a:srgbClr val="3F4951"/>
                </a:solidFill>
                <a:latin typeface="Cambria"/>
                <a:ea typeface="Cambria"/>
                <a:cs typeface="Cambria"/>
                <a:sym typeface="Cambria"/>
              </a:rPr>
              <a:t>thể</a:t>
            </a:r>
            <a:r>
              <a:rPr lang="en-US" sz="4800" dirty="0">
                <a:solidFill>
                  <a:srgbClr val="3F4951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dirty="0" err="1">
                <a:solidFill>
                  <a:srgbClr val="3F4951"/>
                </a:solidFill>
                <a:latin typeface="Cambria"/>
                <a:ea typeface="Cambria"/>
                <a:cs typeface="Cambria"/>
                <a:sym typeface="Cambria"/>
              </a:rPr>
              <a:t>sử</a:t>
            </a:r>
            <a:r>
              <a:rPr lang="en-US" sz="4800" dirty="0">
                <a:solidFill>
                  <a:srgbClr val="3F4951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dirty="0" err="1">
                <a:solidFill>
                  <a:srgbClr val="3F4951"/>
                </a:solidFill>
                <a:latin typeface="Cambria"/>
                <a:ea typeface="Cambria"/>
                <a:cs typeface="Cambria"/>
                <a:sym typeface="Cambria"/>
              </a:rPr>
              <a:t>dụng</a:t>
            </a:r>
            <a:r>
              <a:rPr lang="en-US" sz="4800" dirty="0">
                <a:solidFill>
                  <a:srgbClr val="3F4951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dirty="0" err="1">
                <a:solidFill>
                  <a:srgbClr val="3F4951"/>
                </a:solidFill>
                <a:latin typeface="Cambria"/>
                <a:ea typeface="Cambria"/>
                <a:cs typeface="Cambria"/>
                <a:sym typeface="Cambria"/>
              </a:rPr>
              <a:t>để</a:t>
            </a:r>
            <a:r>
              <a:rPr lang="en-US" sz="4800" dirty="0">
                <a:solidFill>
                  <a:srgbClr val="3F4951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dirty="0" err="1">
                <a:solidFill>
                  <a:srgbClr val="3F4951"/>
                </a:solidFill>
                <a:latin typeface="Cambria"/>
                <a:ea typeface="Cambria"/>
                <a:cs typeface="Cambria"/>
                <a:sym typeface="Cambria"/>
              </a:rPr>
              <a:t>sản</a:t>
            </a:r>
            <a:r>
              <a:rPr lang="en-US" sz="4800" dirty="0">
                <a:solidFill>
                  <a:srgbClr val="3F4951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dirty="0" err="1">
                <a:solidFill>
                  <a:srgbClr val="3F4951"/>
                </a:solidFill>
                <a:latin typeface="Cambria"/>
                <a:ea typeface="Cambria"/>
                <a:cs typeface="Cambria"/>
                <a:sym typeface="Cambria"/>
              </a:rPr>
              <a:t>xuất</a:t>
            </a:r>
            <a:r>
              <a:rPr lang="en-US" sz="4800" dirty="0">
                <a:solidFill>
                  <a:srgbClr val="3F4951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dirty="0" err="1">
                <a:solidFill>
                  <a:srgbClr val="3F4951"/>
                </a:solidFill>
                <a:latin typeface="Cambria"/>
                <a:ea typeface="Cambria"/>
                <a:cs typeface="Cambria"/>
                <a:sym typeface="Cambria"/>
              </a:rPr>
              <a:t>điện</a:t>
            </a:r>
            <a:r>
              <a:rPr lang="en-US" sz="4800" dirty="0">
                <a:solidFill>
                  <a:srgbClr val="3F4951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dirty="0" err="1">
                <a:solidFill>
                  <a:srgbClr val="3F4951"/>
                </a:solidFill>
                <a:latin typeface="Cambria"/>
                <a:ea typeface="Cambria"/>
                <a:cs typeface="Cambria"/>
                <a:sym typeface="Cambria"/>
              </a:rPr>
              <a:t>nhưng</a:t>
            </a:r>
            <a:r>
              <a:rPr lang="en-US" sz="4800" dirty="0">
                <a:solidFill>
                  <a:srgbClr val="3F4951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dirty="0" err="1">
                <a:solidFill>
                  <a:srgbClr val="3F4951"/>
                </a:solidFill>
                <a:latin typeface="Cambria"/>
                <a:ea typeface="Cambria"/>
                <a:cs typeface="Cambria"/>
                <a:sym typeface="Cambria"/>
              </a:rPr>
              <a:t>các</a:t>
            </a:r>
            <a:r>
              <a:rPr lang="en-US" sz="4800" dirty="0">
                <a:solidFill>
                  <a:srgbClr val="3F4951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dirty="0" err="1">
                <a:solidFill>
                  <a:srgbClr val="3F4951"/>
                </a:solidFill>
                <a:latin typeface="Cambria"/>
                <a:ea typeface="Cambria"/>
                <a:cs typeface="Cambria"/>
                <a:sym typeface="Cambria"/>
              </a:rPr>
              <a:t>nguồn</a:t>
            </a:r>
            <a:r>
              <a:rPr lang="en-US" sz="4800" dirty="0">
                <a:solidFill>
                  <a:srgbClr val="3F4951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dirty="0" err="1">
                <a:solidFill>
                  <a:srgbClr val="3F4951"/>
                </a:solidFill>
                <a:latin typeface="Cambria"/>
                <a:ea typeface="Cambria"/>
                <a:cs typeface="Cambria"/>
                <a:sym typeface="Cambria"/>
              </a:rPr>
              <a:t>năng</a:t>
            </a:r>
            <a:r>
              <a:rPr lang="en-US" sz="4800" dirty="0">
                <a:solidFill>
                  <a:srgbClr val="3F4951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dirty="0" err="1">
                <a:solidFill>
                  <a:srgbClr val="3F4951"/>
                </a:solidFill>
                <a:latin typeface="Cambria"/>
                <a:ea typeface="Cambria"/>
                <a:cs typeface="Cambria"/>
                <a:sym typeface="Cambria"/>
              </a:rPr>
              <a:t>lượng</a:t>
            </a:r>
            <a:r>
              <a:rPr lang="en-US" sz="4800" dirty="0">
                <a:solidFill>
                  <a:srgbClr val="3F4951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dirty="0" err="1">
                <a:solidFill>
                  <a:srgbClr val="3F4951"/>
                </a:solidFill>
                <a:latin typeface="Cambria"/>
                <a:ea typeface="Cambria"/>
                <a:cs typeface="Cambria"/>
                <a:sym typeface="Cambria"/>
              </a:rPr>
              <a:t>này</a:t>
            </a:r>
            <a:r>
              <a:rPr lang="en-US" sz="4800" dirty="0">
                <a:solidFill>
                  <a:srgbClr val="3F4951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dirty="0" err="1">
                <a:solidFill>
                  <a:srgbClr val="3F4951"/>
                </a:solidFill>
                <a:latin typeface="Cambria"/>
                <a:ea typeface="Cambria"/>
                <a:cs typeface="Cambria"/>
                <a:sym typeface="Cambria"/>
              </a:rPr>
              <a:t>không</a:t>
            </a:r>
            <a:r>
              <a:rPr lang="en-US" sz="4800" dirty="0">
                <a:solidFill>
                  <a:srgbClr val="3F4951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dirty="0" err="1">
                <a:solidFill>
                  <a:srgbClr val="3F4951"/>
                </a:solidFill>
                <a:latin typeface="Cambria"/>
                <a:ea typeface="Cambria"/>
                <a:cs typeface="Cambria"/>
                <a:sym typeface="Cambria"/>
              </a:rPr>
              <a:t>dễ</a:t>
            </a:r>
            <a:r>
              <a:rPr lang="en-US" sz="4800" dirty="0">
                <a:solidFill>
                  <a:srgbClr val="3F4951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dirty="0" err="1">
                <a:solidFill>
                  <a:srgbClr val="3F4951"/>
                </a:solidFill>
                <a:latin typeface="Cambria"/>
                <a:ea typeface="Cambria"/>
                <a:cs typeface="Cambria"/>
                <a:sym typeface="Cambria"/>
              </a:rPr>
              <a:t>khai</a:t>
            </a:r>
            <a:r>
              <a:rPr lang="en-US" sz="4800" dirty="0">
                <a:solidFill>
                  <a:srgbClr val="3F4951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dirty="0" err="1">
                <a:solidFill>
                  <a:srgbClr val="3F4951"/>
                </a:solidFill>
                <a:latin typeface="Cambria"/>
                <a:ea typeface="Cambria"/>
                <a:cs typeface="Cambria"/>
                <a:sym typeface="Cambria"/>
              </a:rPr>
              <a:t>thác</a:t>
            </a:r>
            <a:r>
              <a:rPr lang="en-US" sz="4800" dirty="0">
                <a:solidFill>
                  <a:srgbClr val="3F4951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dirty="0" err="1">
                <a:solidFill>
                  <a:srgbClr val="3F4951"/>
                </a:solidFill>
                <a:latin typeface="Cambria"/>
                <a:ea typeface="Cambria"/>
                <a:cs typeface="Cambria"/>
                <a:sym typeface="Cambria"/>
              </a:rPr>
              <a:t>hoặc</a:t>
            </a:r>
            <a:r>
              <a:rPr lang="en-US" sz="4800" dirty="0">
                <a:solidFill>
                  <a:srgbClr val="3F4951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dirty="0" err="1">
                <a:solidFill>
                  <a:srgbClr val="3F4951"/>
                </a:solidFill>
                <a:latin typeface="Cambria"/>
                <a:ea typeface="Cambria"/>
                <a:cs typeface="Cambria"/>
                <a:sym typeface="Cambria"/>
              </a:rPr>
              <a:t>không</a:t>
            </a:r>
            <a:r>
              <a:rPr lang="en-US" sz="4800" dirty="0">
                <a:solidFill>
                  <a:srgbClr val="3F4951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dirty="0" err="1">
                <a:solidFill>
                  <a:srgbClr val="3F4951"/>
                </a:solidFill>
                <a:latin typeface="Cambria"/>
                <a:ea typeface="Cambria"/>
                <a:cs typeface="Cambria"/>
                <a:sym typeface="Cambria"/>
              </a:rPr>
              <a:t>sẵn</a:t>
            </a:r>
            <a:r>
              <a:rPr lang="en-US" sz="4800" dirty="0">
                <a:solidFill>
                  <a:srgbClr val="3F4951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dirty="0" err="1">
                <a:solidFill>
                  <a:srgbClr val="3F4951"/>
                </a:solidFill>
                <a:latin typeface="Cambria"/>
                <a:ea typeface="Cambria"/>
                <a:cs typeface="Cambria"/>
                <a:sym typeface="Cambria"/>
              </a:rPr>
              <a:t>có</a:t>
            </a:r>
            <a:r>
              <a:rPr lang="en-US" sz="4800" dirty="0">
                <a:solidFill>
                  <a:srgbClr val="3F4951"/>
                </a:solidFill>
                <a:latin typeface="Cambria"/>
                <a:ea typeface="Cambria"/>
                <a:cs typeface="Cambria"/>
                <a:sym typeface="Cambria"/>
              </a:rPr>
              <a:t> ở </a:t>
            </a:r>
            <a:r>
              <a:rPr lang="en-US" sz="4800" dirty="0" err="1">
                <a:solidFill>
                  <a:srgbClr val="3F4951"/>
                </a:solidFill>
                <a:latin typeface="Cambria"/>
                <a:ea typeface="Cambria"/>
                <a:cs typeface="Cambria"/>
                <a:sym typeface="Cambria"/>
              </a:rPr>
              <a:t>mọi</a:t>
            </a:r>
            <a:r>
              <a:rPr lang="en-US" sz="4800" dirty="0">
                <a:solidFill>
                  <a:srgbClr val="3F4951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dirty="0" err="1">
                <a:solidFill>
                  <a:srgbClr val="3F4951"/>
                </a:solidFill>
                <a:latin typeface="Cambria"/>
                <a:ea typeface="Cambria"/>
                <a:cs typeface="Cambria"/>
                <a:sym typeface="Cambria"/>
              </a:rPr>
              <a:t>thời</a:t>
            </a:r>
            <a:r>
              <a:rPr lang="en-US" sz="4800" dirty="0">
                <a:solidFill>
                  <a:srgbClr val="3F4951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dirty="0" err="1">
                <a:solidFill>
                  <a:srgbClr val="3F4951"/>
                </a:solidFill>
                <a:latin typeface="Cambria"/>
                <a:ea typeface="Cambria"/>
                <a:cs typeface="Cambria"/>
                <a:sym typeface="Cambria"/>
              </a:rPr>
              <a:t>điểm</a:t>
            </a:r>
            <a:r>
              <a:rPr lang="en-US" sz="4800" dirty="0">
                <a:solidFill>
                  <a:srgbClr val="3F4951"/>
                </a:solidFill>
                <a:latin typeface="Cambria"/>
                <a:ea typeface="Cambria"/>
                <a:cs typeface="Cambria"/>
                <a:sym typeface="Cambria"/>
              </a:rPr>
              <a:t>. Do </a:t>
            </a:r>
            <a:r>
              <a:rPr lang="en-US" sz="4800" dirty="0" err="1">
                <a:solidFill>
                  <a:srgbClr val="3F4951"/>
                </a:solidFill>
                <a:latin typeface="Cambria"/>
                <a:ea typeface="Cambria"/>
                <a:cs typeface="Cambria"/>
                <a:sym typeface="Cambria"/>
              </a:rPr>
              <a:t>đó</a:t>
            </a:r>
            <a:r>
              <a:rPr lang="en-US" sz="4800" dirty="0">
                <a:solidFill>
                  <a:srgbClr val="3F4951"/>
                </a:solidFill>
                <a:latin typeface="Cambria"/>
                <a:ea typeface="Cambria"/>
                <a:cs typeface="Cambria"/>
                <a:sym typeface="Cambria"/>
              </a:rPr>
              <a:t>, </a:t>
            </a:r>
            <a:r>
              <a:rPr lang="en-US" sz="4800" dirty="0" err="1">
                <a:solidFill>
                  <a:srgbClr val="3F4951"/>
                </a:solidFill>
                <a:latin typeface="Cambria"/>
                <a:ea typeface="Cambria"/>
                <a:cs typeface="Cambria"/>
                <a:sym typeface="Cambria"/>
              </a:rPr>
              <a:t>chúng</a:t>
            </a:r>
            <a:r>
              <a:rPr lang="en-US" sz="4800" dirty="0">
                <a:solidFill>
                  <a:srgbClr val="3F4951"/>
                </a:solidFill>
                <a:latin typeface="Cambria"/>
                <a:ea typeface="Cambria"/>
                <a:cs typeface="Cambria"/>
                <a:sym typeface="Cambria"/>
              </a:rPr>
              <a:t> ta </a:t>
            </a:r>
            <a:r>
              <a:rPr lang="en-US" sz="4800" dirty="0" err="1">
                <a:solidFill>
                  <a:srgbClr val="3F4951"/>
                </a:solidFill>
                <a:latin typeface="Cambria"/>
                <a:ea typeface="Cambria"/>
                <a:cs typeface="Cambria"/>
                <a:sym typeface="Cambria"/>
              </a:rPr>
              <a:t>cần</a:t>
            </a:r>
            <a:r>
              <a:rPr lang="en-US" sz="4800" dirty="0">
                <a:solidFill>
                  <a:srgbClr val="3F4951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dirty="0" err="1">
                <a:solidFill>
                  <a:srgbClr val="3F4951"/>
                </a:solidFill>
                <a:latin typeface="Cambria"/>
                <a:ea typeface="Cambria"/>
                <a:cs typeface="Cambria"/>
                <a:sym typeface="Cambria"/>
              </a:rPr>
              <a:t>sử</a:t>
            </a:r>
            <a:r>
              <a:rPr lang="en-US" sz="4800" dirty="0">
                <a:solidFill>
                  <a:srgbClr val="3F4951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dirty="0" err="1">
                <a:solidFill>
                  <a:srgbClr val="3F4951"/>
                </a:solidFill>
                <a:latin typeface="Cambria"/>
                <a:ea typeface="Cambria"/>
                <a:cs typeface="Cambria"/>
                <a:sym typeface="Cambria"/>
              </a:rPr>
              <a:t>dụng</a:t>
            </a:r>
            <a:r>
              <a:rPr lang="en-US" sz="4800" dirty="0">
                <a:solidFill>
                  <a:srgbClr val="3F4951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dirty="0" err="1">
                <a:solidFill>
                  <a:srgbClr val="3F4951"/>
                </a:solidFill>
                <a:latin typeface="Cambria"/>
                <a:ea typeface="Cambria"/>
                <a:cs typeface="Cambria"/>
                <a:sym typeface="Cambria"/>
              </a:rPr>
              <a:t>điện</a:t>
            </a:r>
            <a:r>
              <a:rPr lang="en-US" sz="4800" dirty="0">
                <a:solidFill>
                  <a:srgbClr val="3F4951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dirty="0" err="1">
                <a:solidFill>
                  <a:srgbClr val="3F4951"/>
                </a:solidFill>
                <a:latin typeface="Cambria"/>
                <a:ea typeface="Cambria"/>
                <a:cs typeface="Cambria"/>
                <a:sym typeface="Cambria"/>
              </a:rPr>
              <a:t>một</a:t>
            </a:r>
            <a:r>
              <a:rPr lang="en-US" sz="4800" dirty="0">
                <a:solidFill>
                  <a:srgbClr val="3F4951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dirty="0" err="1">
                <a:solidFill>
                  <a:srgbClr val="3F4951"/>
                </a:solidFill>
                <a:latin typeface="Cambria"/>
                <a:ea typeface="Cambria"/>
                <a:cs typeface="Cambria"/>
                <a:sym typeface="Cambria"/>
              </a:rPr>
              <a:t>cách</a:t>
            </a:r>
            <a:r>
              <a:rPr lang="en-US" sz="4800" dirty="0">
                <a:solidFill>
                  <a:srgbClr val="3F4951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dirty="0" err="1">
                <a:solidFill>
                  <a:srgbClr val="3F4951"/>
                </a:solidFill>
                <a:latin typeface="Cambria"/>
                <a:ea typeface="Cambria"/>
                <a:cs typeface="Cambria"/>
                <a:sym typeface="Cambria"/>
              </a:rPr>
              <a:t>hợp</a:t>
            </a:r>
            <a:r>
              <a:rPr lang="en-US" sz="4800" dirty="0">
                <a:solidFill>
                  <a:srgbClr val="3F4951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dirty="0" err="1">
                <a:solidFill>
                  <a:srgbClr val="3F4951"/>
                </a:solidFill>
                <a:latin typeface="Cambria"/>
                <a:ea typeface="Cambria"/>
                <a:cs typeface="Cambria"/>
                <a:sym typeface="Cambria"/>
              </a:rPr>
              <a:t>lí</a:t>
            </a:r>
            <a:r>
              <a:rPr lang="en-US" sz="4800" dirty="0">
                <a:solidFill>
                  <a:srgbClr val="3F4951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dirty="0" err="1">
                <a:solidFill>
                  <a:srgbClr val="3F4951"/>
                </a:solidFill>
                <a:latin typeface="Cambria"/>
                <a:ea typeface="Cambria"/>
                <a:cs typeface="Cambria"/>
                <a:sym typeface="Cambria"/>
              </a:rPr>
              <a:t>và</a:t>
            </a:r>
            <a:r>
              <a:rPr lang="en-US" sz="4800" dirty="0">
                <a:solidFill>
                  <a:srgbClr val="3F4951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dirty="0" err="1">
                <a:solidFill>
                  <a:srgbClr val="3F4951"/>
                </a:solidFill>
                <a:latin typeface="Cambria"/>
                <a:ea typeface="Cambria"/>
                <a:cs typeface="Cambria"/>
                <a:sym typeface="Cambria"/>
              </a:rPr>
              <a:t>tiết</a:t>
            </a:r>
            <a:r>
              <a:rPr lang="en-US" sz="4800" dirty="0">
                <a:solidFill>
                  <a:srgbClr val="3F4951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dirty="0" err="1">
                <a:solidFill>
                  <a:srgbClr val="3F4951"/>
                </a:solidFill>
                <a:latin typeface="Cambria"/>
                <a:ea typeface="Cambria"/>
                <a:cs typeface="Cambria"/>
                <a:sym typeface="Cambria"/>
              </a:rPr>
              <a:t>kiệm</a:t>
            </a:r>
            <a:r>
              <a:rPr lang="en-US" sz="4800" dirty="0">
                <a:solidFill>
                  <a:srgbClr val="3F4951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</a:p>
        </p:txBody>
      </p:sp>
      <p:sp>
        <p:nvSpPr>
          <p:cNvPr id="10" name="Freeform 10"/>
          <p:cNvSpPr/>
          <p:nvPr/>
        </p:nvSpPr>
        <p:spPr>
          <a:xfrm>
            <a:off x="15088294" y="675583"/>
            <a:ext cx="2898676" cy="2739249"/>
          </a:xfrm>
          <a:custGeom>
            <a:avLst/>
            <a:gdLst/>
            <a:ahLst/>
            <a:cxnLst/>
            <a:rect l="l" t="t" r="r" b="b"/>
            <a:pathLst>
              <a:path w="2898676" h="2739249">
                <a:moveTo>
                  <a:pt x="0" y="0"/>
                </a:moveTo>
                <a:lnTo>
                  <a:pt x="2898676" y="0"/>
                </a:lnTo>
                <a:lnTo>
                  <a:pt x="2898676" y="2739250"/>
                </a:lnTo>
                <a:lnTo>
                  <a:pt x="0" y="27392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5504933" y="3604223"/>
            <a:ext cx="1610084" cy="1934035"/>
          </a:xfrm>
          <a:custGeom>
            <a:avLst/>
            <a:gdLst/>
            <a:ahLst/>
            <a:cxnLst/>
            <a:rect l="l" t="t" r="r" b="b"/>
            <a:pathLst>
              <a:path w="1610084" h="1934035">
                <a:moveTo>
                  <a:pt x="0" y="0"/>
                </a:moveTo>
                <a:lnTo>
                  <a:pt x="1610084" y="0"/>
                </a:lnTo>
                <a:lnTo>
                  <a:pt x="1610084" y="1934035"/>
                </a:lnTo>
                <a:lnTo>
                  <a:pt x="0" y="193403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570571" y="-19138"/>
            <a:ext cx="1513729" cy="1892161"/>
          </a:xfrm>
          <a:prstGeom prst="rect">
            <a:avLst/>
          </a:prstGeom>
        </p:spPr>
      </p:pic>
      <p:sp>
        <p:nvSpPr>
          <p:cNvPr id="13" name="Freeform 13"/>
          <p:cNvSpPr/>
          <p:nvPr/>
        </p:nvSpPr>
        <p:spPr>
          <a:xfrm>
            <a:off x="14044018" y="7911605"/>
            <a:ext cx="3521476" cy="2375395"/>
          </a:xfrm>
          <a:custGeom>
            <a:avLst/>
            <a:gdLst/>
            <a:ahLst/>
            <a:cxnLst/>
            <a:rect l="l" t="t" r="r" b="b"/>
            <a:pathLst>
              <a:path w="3521476" h="2375395">
                <a:moveTo>
                  <a:pt x="0" y="0"/>
                </a:moveTo>
                <a:lnTo>
                  <a:pt x="3521475" y="0"/>
                </a:lnTo>
                <a:lnTo>
                  <a:pt x="3521475" y="2375395"/>
                </a:lnTo>
                <a:lnTo>
                  <a:pt x="0" y="237539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5013254" y="5923410"/>
            <a:ext cx="2704639" cy="1780144"/>
          </a:xfrm>
          <a:custGeom>
            <a:avLst/>
            <a:gdLst/>
            <a:ahLst/>
            <a:cxnLst/>
            <a:rect l="l" t="t" r="r" b="b"/>
            <a:pathLst>
              <a:path w="2704639" h="1780144">
                <a:moveTo>
                  <a:pt x="0" y="0"/>
                </a:moveTo>
                <a:lnTo>
                  <a:pt x="2704639" y="0"/>
                </a:lnTo>
                <a:lnTo>
                  <a:pt x="2704639" y="1780144"/>
                </a:lnTo>
                <a:lnTo>
                  <a:pt x="0" y="178014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570571" y="378302"/>
            <a:ext cx="7585642" cy="1383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710"/>
              </a:lnSpc>
            </a:pPr>
            <a:r>
              <a:rPr lang="en-US" sz="9000" dirty="0" err="1">
                <a:solidFill>
                  <a:srgbClr val="384766"/>
                </a:solidFill>
                <a:latin typeface="Bobby Jones"/>
                <a:ea typeface="Bobby Jones"/>
                <a:cs typeface="Bobby Jones"/>
                <a:sym typeface="Bobby Jones"/>
              </a:rPr>
              <a:t>thông</a:t>
            </a:r>
            <a:r>
              <a:rPr lang="en-US" sz="9000" dirty="0">
                <a:solidFill>
                  <a:srgbClr val="384766"/>
                </a:solidFill>
                <a:latin typeface="Bobby Jones"/>
                <a:ea typeface="Bobby Jones"/>
                <a:cs typeface="Bobby Jones"/>
                <a:sym typeface="Bobby Jones"/>
              </a:rPr>
              <a:t> tin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986883" y="-310633"/>
            <a:ext cx="22261766" cy="10908265"/>
          </a:xfrm>
          <a:custGeom>
            <a:avLst/>
            <a:gdLst/>
            <a:ahLst/>
            <a:cxnLst/>
            <a:rect l="l" t="t" r="r" b="b"/>
            <a:pathLst>
              <a:path w="22261766" h="10908265">
                <a:moveTo>
                  <a:pt x="0" y="0"/>
                </a:moveTo>
                <a:lnTo>
                  <a:pt x="22261766" y="0"/>
                </a:lnTo>
                <a:lnTo>
                  <a:pt x="22261766" y="10908266"/>
                </a:lnTo>
                <a:lnTo>
                  <a:pt x="0" y="109082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FF53A16-0B3E-EA0F-6B55-CA3204C52018}"/>
              </a:ext>
            </a:extLst>
          </p:cNvPr>
          <p:cNvGrpSpPr/>
          <p:nvPr/>
        </p:nvGrpSpPr>
        <p:grpSpPr>
          <a:xfrm>
            <a:off x="7848600" y="342900"/>
            <a:ext cx="10134600" cy="9601200"/>
            <a:chOff x="7848600" y="342900"/>
            <a:chExt cx="10134600" cy="96012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F5597A4-7F17-C698-5BE8-092112776365}"/>
                </a:ext>
              </a:extLst>
            </p:cNvPr>
            <p:cNvSpPr/>
            <p:nvPr/>
          </p:nvSpPr>
          <p:spPr>
            <a:xfrm>
              <a:off x="7848600" y="342900"/>
              <a:ext cx="10134600" cy="96012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7947488" y="800100"/>
              <a:ext cx="9324000" cy="7981480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lIns="0" tIns="0" rIns="0" bIns="0" rtlCol="0" anchor="t">
              <a:spAutoFit/>
            </a:bodyPr>
            <a:lstStyle/>
            <a:p>
              <a:pPr marL="755651" lvl="1" indent="-377825" algn="just">
                <a:lnSpc>
                  <a:spcPct val="150000"/>
                </a:lnSpc>
                <a:buAutoNum type="arabicPeriod"/>
              </a:pPr>
              <a:r>
                <a:rPr lang="en-US" sz="4400" dirty="0">
                  <a:latin typeface="UTM Avo" panose="02040603050506020204" pitchFamily="18" charset="0"/>
                  <a:ea typeface="Jua"/>
                  <a:cs typeface="Jua"/>
                  <a:sym typeface="Jua"/>
                </a:rPr>
                <a:t>Quan </a:t>
              </a:r>
              <a:r>
                <a:rPr lang="en-US" sz="4400" dirty="0" err="1">
                  <a:latin typeface="UTM Avo" panose="02040603050506020204" pitchFamily="18" charset="0"/>
                  <a:ea typeface="Jua"/>
                  <a:cs typeface="Jua"/>
                  <a:sym typeface="Jua"/>
                </a:rPr>
                <a:t>sát</a:t>
              </a:r>
              <a:r>
                <a:rPr lang="en-US" sz="4400" dirty="0">
                  <a:latin typeface="UTM Avo" panose="02040603050506020204" pitchFamily="18" charset="0"/>
                  <a:ea typeface="Jua"/>
                  <a:cs typeface="Jua"/>
                  <a:sym typeface="Jua"/>
                </a:rPr>
                <a:t> </a:t>
              </a:r>
              <a:r>
                <a:rPr lang="en-US" sz="4400" dirty="0" err="1">
                  <a:latin typeface="UTM Avo" panose="02040603050506020204" pitchFamily="18" charset="0"/>
                  <a:ea typeface="Jua"/>
                  <a:cs typeface="Jua"/>
                  <a:sym typeface="Jua"/>
                </a:rPr>
                <a:t>hình</a:t>
              </a:r>
              <a:r>
                <a:rPr lang="en-US" sz="4400" dirty="0">
                  <a:latin typeface="UTM Avo" panose="02040603050506020204" pitchFamily="18" charset="0"/>
                  <a:ea typeface="Jua"/>
                  <a:cs typeface="Jua"/>
                  <a:sym typeface="Jua"/>
                </a:rPr>
                <a:t> 6, </a:t>
              </a:r>
              <a:r>
                <a:rPr lang="en-US" sz="4400" dirty="0" err="1">
                  <a:latin typeface="UTM Avo" panose="02040603050506020204" pitchFamily="18" charset="0"/>
                  <a:ea typeface="Jua"/>
                  <a:cs typeface="Jua"/>
                  <a:sym typeface="Jua"/>
                </a:rPr>
                <a:t>nên</a:t>
              </a:r>
              <a:r>
                <a:rPr lang="en-US" sz="4400" dirty="0">
                  <a:latin typeface="UTM Avo" panose="02040603050506020204" pitchFamily="18" charset="0"/>
                  <a:ea typeface="Jua"/>
                  <a:cs typeface="Jua"/>
                  <a:sym typeface="Jua"/>
                </a:rPr>
                <a:t> </a:t>
              </a:r>
              <a:r>
                <a:rPr lang="en-US" sz="4400" dirty="0" err="1">
                  <a:latin typeface="UTM Avo" panose="02040603050506020204" pitchFamily="18" charset="0"/>
                  <a:ea typeface="Jua"/>
                  <a:cs typeface="Jua"/>
                  <a:sym typeface="Jua"/>
                </a:rPr>
                <a:t>những</a:t>
              </a:r>
              <a:r>
                <a:rPr lang="en-US" sz="4400" dirty="0">
                  <a:latin typeface="UTM Avo" panose="02040603050506020204" pitchFamily="18" charset="0"/>
                  <a:ea typeface="Jua"/>
                  <a:cs typeface="Jua"/>
                  <a:sym typeface="Jua"/>
                </a:rPr>
                <a:t> </a:t>
              </a:r>
              <a:r>
                <a:rPr lang="en-US" sz="4400" dirty="0" err="1">
                  <a:latin typeface="UTM Avo" panose="02040603050506020204" pitchFamily="18" charset="0"/>
                  <a:ea typeface="Jua"/>
                  <a:cs typeface="Jua"/>
                  <a:sym typeface="Jua"/>
                </a:rPr>
                <a:t>việc</a:t>
              </a:r>
              <a:r>
                <a:rPr lang="en-US" sz="4400" dirty="0">
                  <a:latin typeface="UTM Avo" panose="02040603050506020204" pitchFamily="18" charset="0"/>
                  <a:ea typeface="Jua"/>
                  <a:cs typeface="Jua"/>
                  <a:sym typeface="Jua"/>
                </a:rPr>
                <a:t> </a:t>
              </a:r>
              <a:r>
                <a:rPr lang="en-US" sz="4400" dirty="0" err="1">
                  <a:latin typeface="UTM Avo" panose="02040603050506020204" pitchFamily="18" charset="0"/>
                  <a:ea typeface="Jua"/>
                  <a:cs typeface="Jua"/>
                  <a:sym typeface="Jua"/>
                </a:rPr>
                <a:t>cần</a:t>
              </a:r>
              <a:r>
                <a:rPr lang="en-US" sz="4400" dirty="0">
                  <a:latin typeface="UTM Avo" panose="02040603050506020204" pitchFamily="18" charset="0"/>
                  <a:ea typeface="Jua"/>
                  <a:cs typeface="Jua"/>
                  <a:sym typeface="Jua"/>
                </a:rPr>
                <a:t> </a:t>
              </a:r>
              <a:r>
                <a:rPr lang="en-US" sz="4400" dirty="0" err="1">
                  <a:latin typeface="UTM Avo" panose="02040603050506020204" pitchFamily="18" charset="0"/>
                  <a:ea typeface="Jua"/>
                  <a:cs typeface="Jua"/>
                  <a:sym typeface="Jua"/>
                </a:rPr>
                <a:t>làm</a:t>
              </a:r>
              <a:r>
                <a:rPr lang="en-US" sz="4400" dirty="0">
                  <a:latin typeface="UTM Avo" panose="02040603050506020204" pitchFamily="18" charset="0"/>
                  <a:ea typeface="Jua"/>
                  <a:cs typeface="Jua"/>
                  <a:sym typeface="Jua"/>
                </a:rPr>
                <a:t> </a:t>
              </a:r>
              <a:r>
                <a:rPr lang="en-US" sz="4400" dirty="0" err="1">
                  <a:latin typeface="UTM Avo" panose="02040603050506020204" pitchFamily="18" charset="0"/>
                  <a:ea typeface="Jua"/>
                  <a:cs typeface="Jua"/>
                  <a:sym typeface="Jua"/>
                </a:rPr>
                <a:t>để</a:t>
              </a:r>
              <a:r>
                <a:rPr lang="en-US" sz="4400" dirty="0">
                  <a:latin typeface="UTM Avo" panose="02040603050506020204" pitchFamily="18" charset="0"/>
                  <a:ea typeface="Jua"/>
                  <a:cs typeface="Jua"/>
                  <a:sym typeface="Jua"/>
                </a:rPr>
                <a:t> </a:t>
              </a:r>
              <a:r>
                <a:rPr lang="en-US" sz="4400" dirty="0" err="1">
                  <a:latin typeface="UTM Avo" panose="02040603050506020204" pitchFamily="18" charset="0"/>
                  <a:ea typeface="Jua"/>
                  <a:cs typeface="Jua"/>
                  <a:sym typeface="Jua"/>
                </a:rPr>
                <a:t>tiết</a:t>
              </a:r>
              <a:r>
                <a:rPr lang="en-US" sz="4400" dirty="0">
                  <a:latin typeface="UTM Avo" panose="02040603050506020204" pitchFamily="18" charset="0"/>
                  <a:ea typeface="Jua"/>
                  <a:cs typeface="Jua"/>
                  <a:sym typeface="Jua"/>
                </a:rPr>
                <a:t> </a:t>
              </a:r>
              <a:r>
                <a:rPr lang="en-US" sz="4400" dirty="0" err="1">
                  <a:latin typeface="UTM Avo" panose="02040603050506020204" pitchFamily="18" charset="0"/>
                  <a:ea typeface="Jua"/>
                  <a:cs typeface="Jua"/>
                  <a:sym typeface="Jua"/>
                </a:rPr>
                <a:t>kiệm</a:t>
              </a:r>
              <a:r>
                <a:rPr lang="en-US" sz="4400" dirty="0">
                  <a:latin typeface="UTM Avo" panose="02040603050506020204" pitchFamily="18" charset="0"/>
                  <a:ea typeface="Jua"/>
                  <a:cs typeface="Jua"/>
                  <a:sym typeface="Jua"/>
                </a:rPr>
                <a:t> </a:t>
              </a:r>
              <a:r>
                <a:rPr lang="en-US" sz="4400" dirty="0" err="1">
                  <a:latin typeface="UTM Avo" panose="02040603050506020204" pitchFamily="18" charset="0"/>
                  <a:ea typeface="Jua"/>
                  <a:cs typeface="Jua"/>
                  <a:sym typeface="Jua"/>
                </a:rPr>
                <a:t>năng</a:t>
              </a:r>
              <a:r>
                <a:rPr lang="en-US" sz="4400" dirty="0">
                  <a:latin typeface="UTM Avo" panose="02040603050506020204" pitchFamily="18" charset="0"/>
                  <a:ea typeface="Jua"/>
                  <a:cs typeface="Jua"/>
                  <a:sym typeface="Jua"/>
                </a:rPr>
                <a:t> </a:t>
              </a:r>
              <a:r>
                <a:rPr lang="en-US" sz="4400" dirty="0" err="1">
                  <a:latin typeface="UTM Avo" panose="02040603050506020204" pitchFamily="18" charset="0"/>
                  <a:ea typeface="Jua"/>
                  <a:cs typeface="Jua"/>
                  <a:sym typeface="Jua"/>
                </a:rPr>
                <a:t>lượng</a:t>
              </a:r>
              <a:r>
                <a:rPr lang="en-US" sz="4400" dirty="0">
                  <a:latin typeface="UTM Avo" panose="02040603050506020204" pitchFamily="18" charset="0"/>
                  <a:ea typeface="Jua"/>
                  <a:cs typeface="Jua"/>
                  <a:sym typeface="Jua"/>
                </a:rPr>
                <a:t>.</a:t>
              </a:r>
            </a:p>
            <a:p>
              <a:pPr marL="755651" lvl="1" indent="-377825" algn="just">
                <a:lnSpc>
                  <a:spcPct val="150000"/>
                </a:lnSpc>
                <a:buAutoNum type="arabicPeriod"/>
              </a:pPr>
              <a:r>
                <a:rPr lang="en-US" sz="4400" dirty="0" err="1">
                  <a:latin typeface="UTM Avo" panose="02040603050506020204" pitchFamily="18" charset="0"/>
                  <a:ea typeface="Jua"/>
                  <a:cs typeface="Jua"/>
                  <a:sym typeface="Jua"/>
                </a:rPr>
                <a:t>Nêu</a:t>
              </a:r>
              <a:r>
                <a:rPr lang="en-US" sz="4400" dirty="0">
                  <a:latin typeface="UTM Avo" panose="02040603050506020204" pitchFamily="18" charset="0"/>
                  <a:ea typeface="Jua"/>
                  <a:cs typeface="Jua"/>
                  <a:sym typeface="Jua"/>
                </a:rPr>
                <a:t> </a:t>
              </a:r>
              <a:r>
                <a:rPr lang="en-US" sz="4400" dirty="0" err="1">
                  <a:latin typeface="UTM Avo" panose="02040603050506020204" pitchFamily="18" charset="0"/>
                  <a:ea typeface="Jua"/>
                  <a:cs typeface="Jua"/>
                  <a:sym typeface="Jua"/>
                </a:rPr>
                <a:t>các</a:t>
              </a:r>
              <a:r>
                <a:rPr lang="en-US" sz="4400" dirty="0">
                  <a:latin typeface="UTM Avo" panose="02040603050506020204" pitchFamily="18" charset="0"/>
                  <a:ea typeface="Jua"/>
                  <a:cs typeface="Jua"/>
                  <a:sym typeface="Jua"/>
                </a:rPr>
                <a:t> </a:t>
              </a:r>
              <a:r>
                <a:rPr lang="en-US" sz="4400" dirty="0" err="1">
                  <a:latin typeface="UTM Avo" panose="02040603050506020204" pitchFamily="18" charset="0"/>
                  <a:ea typeface="Jua"/>
                  <a:cs typeface="Jua"/>
                  <a:sym typeface="Jua"/>
                </a:rPr>
                <a:t>trường</a:t>
              </a:r>
              <a:r>
                <a:rPr lang="en-US" sz="4400" dirty="0">
                  <a:latin typeface="UTM Avo" panose="02040603050506020204" pitchFamily="18" charset="0"/>
                  <a:ea typeface="Jua"/>
                  <a:cs typeface="Jua"/>
                  <a:sym typeface="Jua"/>
                </a:rPr>
                <a:t> </a:t>
              </a:r>
              <a:r>
                <a:rPr lang="en-US" sz="4400" dirty="0" err="1">
                  <a:latin typeface="UTM Avo" panose="02040603050506020204" pitchFamily="18" charset="0"/>
                  <a:ea typeface="Jua"/>
                  <a:cs typeface="Jua"/>
                  <a:sym typeface="Jua"/>
                </a:rPr>
                <a:t>hợp</a:t>
              </a:r>
              <a:r>
                <a:rPr lang="en-US" sz="4400" dirty="0">
                  <a:latin typeface="UTM Avo" panose="02040603050506020204" pitchFamily="18" charset="0"/>
                  <a:ea typeface="Jua"/>
                  <a:cs typeface="Jua"/>
                  <a:sym typeface="Jua"/>
                </a:rPr>
                <a:t> </a:t>
              </a:r>
              <a:r>
                <a:rPr lang="en-US" sz="4400" dirty="0" err="1">
                  <a:latin typeface="UTM Avo" panose="02040603050506020204" pitchFamily="18" charset="0"/>
                  <a:ea typeface="Jua"/>
                  <a:cs typeface="Jua"/>
                  <a:sym typeface="Jua"/>
                </a:rPr>
                <a:t>sử</a:t>
              </a:r>
              <a:r>
                <a:rPr lang="en-US" sz="4400" dirty="0">
                  <a:latin typeface="UTM Avo" panose="02040603050506020204" pitchFamily="18" charset="0"/>
                  <a:ea typeface="Jua"/>
                  <a:cs typeface="Jua"/>
                  <a:sym typeface="Jua"/>
                </a:rPr>
                <a:t> </a:t>
              </a:r>
              <a:r>
                <a:rPr lang="en-US" sz="4400" dirty="0" err="1">
                  <a:latin typeface="UTM Avo" panose="02040603050506020204" pitchFamily="18" charset="0"/>
                  <a:ea typeface="Jua"/>
                  <a:cs typeface="Jua"/>
                  <a:sym typeface="Jua"/>
                </a:rPr>
                <a:t>dụng</a:t>
              </a:r>
              <a:r>
                <a:rPr lang="en-US" sz="4400" dirty="0">
                  <a:latin typeface="UTM Avo" panose="02040603050506020204" pitchFamily="18" charset="0"/>
                  <a:ea typeface="Jua"/>
                  <a:cs typeface="Jua"/>
                  <a:sym typeface="Jua"/>
                </a:rPr>
                <a:t> </a:t>
              </a:r>
              <a:r>
                <a:rPr lang="en-US" sz="4400" dirty="0" err="1">
                  <a:latin typeface="UTM Avo" panose="02040603050506020204" pitchFamily="18" charset="0"/>
                  <a:ea typeface="Jua"/>
                  <a:cs typeface="Jua"/>
                  <a:sym typeface="Jua"/>
                </a:rPr>
                <a:t>điện</a:t>
              </a:r>
              <a:r>
                <a:rPr lang="en-US" sz="4400" dirty="0">
                  <a:latin typeface="UTM Avo" panose="02040603050506020204" pitchFamily="18" charset="0"/>
                  <a:ea typeface="Jua"/>
                  <a:cs typeface="Jua"/>
                  <a:sym typeface="Jua"/>
                </a:rPr>
                <a:t> </a:t>
              </a:r>
              <a:r>
                <a:rPr lang="en-US" sz="4400" dirty="0" err="1">
                  <a:latin typeface="UTM Avo" panose="02040603050506020204" pitchFamily="18" charset="0"/>
                  <a:ea typeface="Jua"/>
                  <a:cs typeface="Jua"/>
                  <a:sym typeface="Jua"/>
                </a:rPr>
                <a:t>lãng</a:t>
              </a:r>
              <a:r>
                <a:rPr lang="en-US" sz="4400" dirty="0">
                  <a:latin typeface="UTM Avo" panose="02040603050506020204" pitchFamily="18" charset="0"/>
                  <a:ea typeface="Jua"/>
                  <a:cs typeface="Jua"/>
                  <a:sym typeface="Jua"/>
                </a:rPr>
                <a:t> </a:t>
              </a:r>
              <a:r>
                <a:rPr lang="en-US" sz="4400" dirty="0" err="1">
                  <a:latin typeface="UTM Avo" panose="02040603050506020204" pitchFamily="18" charset="0"/>
                  <a:ea typeface="Jua"/>
                  <a:cs typeface="Jua"/>
                  <a:sym typeface="Jua"/>
                </a:rPr>
                <a:t>phí</a:t>
              </a:r>
              <a:r>
                <a:rPr lang="en-US" sz="4400" dirty="0">
                  <a:latin typeface="UTM Avo" panose="02040603050506020204" pitchFamily="18" charset="0"/>
                  <a:ea typeface="Jua"/>
                  <a:cs typeface="Jua"/>
                  <a:sym typeface="Jua"/>
                </a:rPr>
                <a:t> ở </a:t>
              </a:r>
              <a:r>
                <a:rPr lang="en-US" sz="4400" dirty="0" err="1">
                  <a:latin typeface="UTM Avo" panose="02040603050506020204" pitchFamily="18" charset="0"/>
                  <a:ea typeface="Jua"/>
                  <a:cs typeface="Jua"/>
                  <a:sym typeface="Jua"/>
                </a:rPr>
                <a:t>gia</a:t>
              </a:r>
              <a:r>
                <a:rPr lang="en-US" sz="4400" dirty="0">
                  <a:latin typeface="UTM Avo" panose="02040603050506020204" pitchFamily="18" charset="0"/>
                  <a:ea typeface="Jua"/>
                  <a:cs typeface="Jua"/>
                  <a:sym typeface="Jua"/>
                </a:rPr>
                <a:t> </a:t>
              </a:r>
              <a:r>
                <a:rPr lang="en-US" sz="4400" dirty="0" err="1">
                  <a:latin typeface="UTM Avo" panose="02040603050506020204" pitchFamily="18" charset="0"/>
                  <a:ea typeface="Jua"/>
                  <a:cs typeface="Jua"/>
                  <a:sym typeface="Jua"/>
                </a:rPr>
                <a:t>đình</a:t>
              </a:r>
              <a:r>
                <a:rPr lang="en-US" sz="4400" dirty="0">
                  <a:latin typeface="UTM Avo" panose="02040603050506020204" pitchFamily="18" charset="0"/>
                  <a:ea typeface="Jua"/>
                  <a:cs typeface="Jua"/>
                  <a:sym typeface="Jua"/>
                </a:rPr>
                <a:t> </a:t>
              </a:r>
              <a:r>
                <a:rPr lang="en-US" sz="4400" dirty="0" err="1">
                  <a:latin typeface="UTM Avo" panose="02040603050506020204" pitchFamily="18" charset="0"/>
                  <a:ea typeface="Jua"/>
                  <a:cs typeface="Jua"/>
                  <a:sym typeface="Jua"/>
                </a:rPr>
                <a:t>và</a:t>
              </a:r>
              <a:r>
                <a:rPr lang="en-US" sz="4400" dirty="0">
                  <a:latin typeface="UTM Avo" panose="02040603050506020204" pitchFamily="18" charset="0"/>
                  <a:ea typeface="Jua"/>
                  <a:cs typeface="Jua"/>
                  <a:sym typeface="Jua"/>
                </a:rPr>
                <a:t> </a:t>
              </a:r>
              <a:r>
                <a:rPr lang="en-US" sz="4400" dirty="0" err="1">
                  <a:latin typeface="UTM Avo" panose="02040603050506020204" pitchFamily="18" charset="0"/>
                  <a:ea typeface="Jua"/>
                  <a:cs typeface="Jua"/>
                  <a:sym typeface="Jua"/>
                </a:rPr>
                <a:t>trường</a:t>
              </a:r>
              <a:r>
                <a:rPr lang="en-US" sz="4400" dirty="0">
                  <a:latin typeface="UTM Avo" panose="02040603050506020204" pitchFamily="18" charset="0"/>
                  <a:ea typeface="Jua"/>
                  <a:cs typeface="Jua"/>
                  <a:sym typeface="Jua"/>
                </a:rPr>
                <a:t> </a:t>
              </a:r>
              <a:r>
                <a:rPr lang="en-US" sz="4400" dirty="0" err="1">
                  <a:latin typeface="UTM Avo" panose="02040603050506020204" pitchFamily="18" charset="0"/>
                  <a:ea typeface="Jua"/>
                  <a:cs typeface="Jua"/>
                  <a:sym typeface="Jua"/>
                </a:rPr>
                <a:t>của</a:t>
              </a:r>
              <a:r>
                <a:rPr lang="en-US" sz="4400" dirty="0">
                  <a:latin typeface="UTM Avo" panose="02040603050506020204" pitchFamily="18" charset="0"/>
                  <a:ea typeface="Jua"/>
                  <a:cs typeface="Jua"/>
                  <a:sym typeface="Jua"/>
                </a:rPr>
                <a:t> </a:t>
              </a:r>
              <a:r>
                <a:rPr lang="en-US" sz="4400" dirty="0" err="1">
                  <a:latin typeface="UTM Avo" panose="02040603050506020204" pitchFamily="18" charset="0"/>
                  <a:ea typeface="Jua"/>
                  <a:cs typeface="Jua"/>
                  <a:sym typeface="Jua"/>
                </a:rPr>
                <a:t>em</a:t>
              </a:r>
              <a:r>
                <a:rPr lang="en-US" sz="4400" dirty="0">
                  <a:latin typeface="UTM Avo" panose="02040603050506020204" pitchFamily="18" charset="0"/>
                  <a:ea typeface="Jua"/>
                  <a:cs typeface="Jua"/>
                  <a:sym typeface="Jua"/>
                </a:rPr>
                <a:t>. </a:t>
              </a:r>
              <a:r>
                <a:rPr lang="en-US" sz="4400" dirty="0" err="1">
                  <a:latin typeface="UTM Avo" panose="02040603050506020204" pitchFamily="18" charset="0"/>
                  <a:ea typeface="Jua"/>
                  <a:cs typeface="Jua"/>
                  <a:sym typeface="Jua"/>
                </a:rPr>
                <a:t>Đề</a:t>
              </a:r>
              <a:r>
                <a:rPr lang="en-US" sz="4400" dirty="0">
                  <a:latin typeface="UTM Avo" panose="02040603050506020204" pitchFamily="18" charset="0"/>
                  <a:ea typeface="Jua"/>
                  <a:cs typeface="Jua"/>
                  <a:sym typeface="Jua"/>
                </a:rPr>
                <a:t> </a:t>
              </a:r>
              <a:r>
                <a:rPr lang="en-US" sz="4400" dirty="0" err="1">
                  <a:latin typeface="UTM Avo" panose="02040603050506020204" pitchFamily="18" charset="0"/>
                  <a:ea typeface="Jua"/>
                  <a:cs typeface="Jua"/>
                  <a:sym typeface="Jua"/>
                </a:rPr>
                <a:t>xuất</a:t>
              </a:r>
              <a:r>
                <a:rPr lang="en-US" sz="4400" dirty="0">
                  <a:latin typeface="UTM Avo" panose="02040603050506020204" pitchFamily="18" charset="0"/>
                  <a:ea typeface="Jua"/>
                  <a:cs typeface="Jua"/>
                  <a:sym typeface="Jua"/>
                </a:rPr>
                <a:t> </a:t>
              </a:r>
              <a:r>
                <a:rPr lang="en-US" sz="4400" dirty="0" err="1">
                  <a:latin typeface="UTM Avo" panose="02040603050506020204" pitchFamily="18" charset="0"/>
                  <a:ea typeface="Jua"/>
                  <a:cs typeface="Jua"/>
                  <a:sym typeface="Jua"/>
                </a:rPr>
                <a:t>cách</a:t>
              </a:r>
              <a:r>
                <a:rPr lang="en-US" sz="4400" dirty="0">
                  <a:latin typeface="UTM Avo" panose="02040603050506020204" pitchFamily="18" charset="0"/>
                  <a:ea typeface="Jua"/>
                  <a:cs typeface="Jua"/>
                  <a:sym typeface="Jua"/>
                </a:rPr>
                <a:t> </a:t>
              </a:r>
              <a:r>
                <a:rPr lang="en-US" sz="4400" dirty="0" err="1">
                  <a:latin typeface="UTM Avo" panose="02040603050506020204" pitchFamily="18" charset="0"/>
                  <a:ea typeface="Jua"/>
                  <a:cs typeface="Jua"/>
                  <a:sym typeface="Jua"/>
                </a:rPr>
                <a:t>tiết</a:t>
              </a:r>
              <a:r>
                <a:rPr lang="en-US" sz="4400" dirty="0">
                  <a:latin typeface="UTM Avo" panose="02040603050506020204" pitchFamily="18" charset="0"/>
                  <a:ea typeface="Jua"/>
                  <a:cs typeface="Jua"/>
                  <a:sym typeface="Jua"/>
                </a:rPr>
                <a:t> </a:t>
              </a:r>
              <a:r>
                <a:rPr lang="en-US" sz="4400" dirty="0" err="1">
                  <a:latin typeface="UTM Avo" panose="02040603050506020204" pitchFamily="18" charset="0"/>
                  <a:ea typeface="Jua"/>
                  <a:cs typeface="Jua"/>
                  <a:sym typeface="Jua"/>
                </a:rPr>
                <a:t>kiệm</a:t>
              </a:r>
              <a:r>
                <a:rPr lang="en-US" sz="4400" dirty="0">
                  <a:latin typeface="UTM Avo" panose="02040603050506020204" pitchFamily="18" charset="0"/>
                  <a:ea typeface="Jua"/>
                  <a:cs typeface="Jua"/>
                  <a:sym typeface="Jua"/>
                </a:rPr>
                <a:t> </a:t>
              </a:r>
              <a:r>
                <a:rPr lang="en-US" sz="4400" dirty="0" err="1">
                  <a:latin typeface="UTM Avo" panose="02040603050506020204" pitchFamily="18" charset="0"/>
                  <a:ea typeface="Jua"/>
                  <a:cs typeface="Jua"/>
                  <a:sym typeface="Jua"/>
                </a:rPr>
                <a:t>năng</a:t>
              </a:r>
              <a:r>
                <a:rPr lang="en-US" sz="4400" dirty="0">
                  <a:latin typeface="UTM Avo" panose="02040603050506020204" pitchFamily="18" charset="0"/>
                  <a:ea typeface="Jua"/>
                  <a:cs typeface="Jua"/>
                  <a:sym typeface="Jua"/>
                </a:rPr>
                <a:t> </a:t>
              </a:r>
              <a:r>
                <a:rPr lang="en-US" sz="4400" dirty="0" err="1">
                  <a:latin typeface="UTM Avo" panose="02040603050506020204" pitchFamily="18" charset="0"/>
                  <a:ea typeface="Jua"/>
                  <a:cs typeface="Jua"/>
                  <a:sym typeface="Jua"/>
                </a:rPr>
                <a:t>lượng</a:t>
              </a:r>
              <a:r>
                <a:rPr lang="en-US" sz="4400" dirty="0">
                  <a:latin typeface="UTM Avo" panose="02040603050506020204" pitchFamily="18" charset="0"/>
                  <a:ea typeface="Jua"/>
                  <a:cs typeface="Jua"/>
                  <a:sym typeface="Jua"/>
                </a:rPr>
                <a:t> </a:t>
              </a:r>
              <a:r>
                <a:rPr lang="en-US" sz="4400" dirty="0" err="1">
                  <a:latin typeface="UTM Avo" panose="02040603050506020204" pitchFamily="18" charset="0"/>
                  <a:ea typeface="Jua"/>
                  <a:cs typeface="Jua"/>
                  <a:sym typeface="Jua"/>
                </a:rPr>
                <a:t>điện</a:t>
              </a:r>
              <a:r>
                <a:rPr lang="en-US" sz="4400" dirty="0">
                  <a:latin typeface="UTM Avo" panose="02040603050506020204" pitchFamily="18" charset="0"/>
                  <a:ea typeface="Jua"/>
                  <a:cs typeface="Jua"/>
                  <a:sym typeface="Jua"/>
                </a:rPr>
                <a:t> </a:t>
              </a:r>
              <a:r>
                <a:rPr lang="en-US" sz="4400" dirty="0" err="1">
                  <a:latin typeface="UTM Avo" panose="02040603050506020204" pitchFamily="18" charset="0"/>
                  <a:ea typeface="Jua"/>
                  <a:cs typeface="Jua"/>
                  <a:sym typeface="Jua"/>
                </a:rPr>
                <a:t>cho</a:t>
              </a:r>
              <a:r>
                <a:rPr lang="en-US" sz="4400" dirty="0">
                  <a:latin typeface="UTM Avo" panose="02040603050506020204" pitchFamily="18" charset="0"/>
                  <a:ea typeface="Jua"/>
                  <a:cs typeface="Jua"/>
                  <a:sym typeface="Jua"/>
                </a:rPr>
                <a:t> </a:t>
              </a:r>
              <a:r>
                <a:rPr lang="en-US" sz="4400" dirty="0" err="1">
                  <a:latin typeface="UTM Avo" panose="02040603050506020204" pitchFamily="18" charset="0"/>
                  <a:ea typeface="Jua"/>
                  <a:cs typeface="Jua"/>
                  <a:sym typeface="Jua"/>
                </a:rPr>
                <a:t>gia</a:t>
              </a:r>
              <a:r>
                <a:rPr lang="en-US" sz="4400" dirty="0">
                  <a:latin typeface="UTM Avo" panose="02040603050506020204" pitchFamily="18" charset="0"/>
                  <a:ea typeface="Jua"/>
                  <a:cs typeface="Jua"/>
                  <a:sym typeface="Jua"/>
                </a:rPr>
                <a:t> </a:t>
              </a:r>
              <a:r>
                <a:rPr lang="en-US" sz="4400" dirty="0" err="1">
                  <a:latin typeface="UTM Avo" panose="02040603050506020204" pitchFamily="18" charset="0"/>
                  <a:ea typeface="Jua"/>
                  <a:cs typeface="Jua"/>
                  <a:sym typeface="Jua"/>
                </a:rPr>
                <a:t>đình</a:t>
              </a:r>
              <a:r>
                <a:rPr lang="en-US" sz="4400" dirty="0">
                  <a:latin typeface="UTM Avo" panose="02040603050506020204" pitchFamily="18" charset="0"/>
                  <a:ea typeface="Jua"/>
                  <a:cs typeface="Jua"/>
                  <a:sym typeface="Jua"/>
                </a:rPr>
                <a:t> </a:t>
              </a:r>
              <a:r>
                <a:rPr lang="en-US" sz="4400" dirty="0" err="1">
                  <a:latin typeface="UTM Avo" panose="02040603050506020204" pitchFamily="18" charset="0"/>
                  <a:ea typeface="Jua"/>
                  <a:cs typeface="Jua"/>
                  <a:sym typeface="Jua"/>
                </a:rPr>
                <a:t>và</a:t>
              </a:r>
              <a:r>
                <a:rPr lang="en-US" sz="4400" dirty="0">
                  <a:latin typeface="UTM Avo" panose="02040603050506020204" pitchFamily="18" charset="0"/>
                  <a:ea typeface="Jua"/>
                  <a:cs typeface="Jua"/>
                  <a:sym typeface="Jua"/>
                </a:rPr>
                <a:t> </a:t>
              </a:r>
              <a:r>
                <a:rPr lang="en-US" sz="4400" dirty="0" err="1">
                  <a:latin typeface="UTM Avo" panose="02040603050506020204" pitchFamily="18" charset="0"/>
                  <a:ea typeface="Jua"/>
                  <a:cs typeface="Jua"/>
                  <a:sym typeface="Jua"/>
                </a:rPr>
                <a:t>nhà</a:t>
              </a:r>
              <a:r>
                <a:rPr lang="en-US" sz="4400" dirty="0">
                  <a:latin typeface="UTM Avo" panose="02040603050506020204" pitchFamily="18" charset="0"/>
                  <a:ea typeface="Jua"/>
                  <a:cs typeface="Jua"/>
                  <a:sym typeface="Jua"/>
                </a:rPr>
                <a:t> </a:t>
              </a:r>
              <a:r>
                <a:rPr lang="en-US" sz="4400" dirty="0" err="1">
                  <a:latin typeface="UTM Avo" panose="02040603050506020204" pitchFamily="18" charset="0"/>
                  <a:ea typeface="Jua"/>
                  <a:cs typeface="Jua"/>
                  <a:sym typeface="Jua"/>
                </a:rPr>
                <a:t>trường</a:t>
              </a:r>
              <a:r>
                <a:rPr lang="en-US" sz="4400" dirty="0">
                  <a:latin typeface="UTM Avo" panose="02040603050506020204" pitchFamily="18" charset="0"/>
                  <a:ea typeface="Jua"/>
                  <a:cs typeface="Jua"/>
                  <a:sym typeface="Jua"/>
                </a:rPr>
                <a:t>.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F4F09526-820F-A166-38B2-8AA5A6414F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500" y="265054"/>
            <a:ext cx="6795979" cy="3216730"/>
          </a:xfrm>
          <a:prstGeom prst="rect">
            <a:avLst/>
          </a:prstGeom>
        </p:spPr>
      </p:pic>
      <p:sp>
        <p:nvSpPr>
          <p:cNvPr id="13" name="Freeform 6">
            <a:extLst>
              <a:ext uri="{FF2B5EF4-FFF2-40B4-BE49-F238E27FC236}">
                <a16:creationId xmlns:a16="http://schemas.microsoft.com/office/drawing/2014/main" id="{2F893385-9911-03A5-1DF4-1A715171DEF3}"/>
              </a:ext>
            </a:extLst>
          </p:cNvPr>
          <p:cNvSpPr/>
          <p:nvPr/>
        </p:nvSpPr>
        <p:spPr>
          <a:xfrm>
            <a:off x="442165" y="3649220"/>
            <a:ext cx="7040648" cy="5758962"/>
          </a:xfrm>
          <a:custGeom>
            <a:avLst/>
            <a:gdLst/>
            <a:ahLst/>
            <a:cxnLst/>
            <a:rect l="l" t="t" r="r" b="b"/>
            <a:pathLst>
              <a:path w="9455230" h="7791678">
                <a:moveTo>
                  <a:pt x="0" y="0"/>
                </a:moveTo>
                <a:lnTo>
                  <a:pt x="9455230" y="0"/>
                </a:lnTo>
                <a:lnTo>
                  <a:pt x="9455230" y="7791679"/>
                </a:lnTo>
                <a:lnTo>
                  <a:pt x="0" y="779167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9"/>
          <p:cNvSpPr txBox="1"/>
          <p:nvPr/>
        </p:nvSpPr>
        <p:spPr>
          <a:xfrm>
            <a:off x="1828800" y="9476115"/>
            <a:ext cx="4774144" cy="8679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40"/>
              </a:lnSpc>
            </a:pPr>
            <a:r>
              <a:rPr lang="en-US" sz="5664" dirty="0" err="1">
                <a:solidFill>
                  <a:srgbClr val="384766"/>
                </a:solidFill>
                <a:latin typeface="Bobby Jones"/>
                <a:ea typeface="Bobby Jones"/>
                <a:cs typeface="Bobby Jones"/>
                <a:sym typeface="Bobby Jones"/>
              </a:rPr>
              <a:t>Hình</a:t>
            </a:r>
            <a:r>
              <a:rPr lang="en-US" sz="5664" dirty="0">
                <a:solidFill>
                  <a:srgbClr val="384766"/>
                </a:solidFill>
                <a:latin typeface="Bobby Jones"/>
                <a:ea typeface="Bobby Jones"/>
                <a:cs typeface="Bobby Jones"/>
                <a:sym typeface="Bobby Jones"/>
              </a:rPr>
              <a:t> 6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48DAEC9-52F0-DFF7-D65B-21E3F4BC3D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54264" y="8241833"/>
            <a:ext cx="3609871" cy="21782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445</TotalTime>
  <Words>962</Words>
  <Application>Microsoft Office PowerPoint</Application>
  <PresentationFormat>Custom</PresentationFormat>
  <Paragraphs>58</Paragraphs>
  <Slides>19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Arial</vt:lpstr>
      <vt:lpstr>Bobby Jones</vt:lpstr>
      <vt:lpstr>Calibri</vt:lpstr>
      <vt:lpstr>Roboto</vt:lpstr>
      <vt:lpstr>Cambria</vt:lpstr>
      <vt:lpstr>open sans</vt:lpstr>
      <vt:lpstr>UTM Avo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SỬ DỤNG NĂNG LƯỢNG ĐIỆN</dc:title>
  <cp:lastModifiedBy>Admin</cp:lastModifiedBy>
  <cp:revision>4</cp:revision>
  <dcterms:created xsi:type="dcterms:W3CDTF">2006-08-16T00:00:00Z</dcterms:created>
  <dcterms:modified xsi:type="dcterms:W3CDTF">2025-10-15T11:16:53Z</dcterms:modified>
  <dc:identifier>DAGQMGKF2JE</dc:identifier>
</cp:coreProperties>
</file>