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60" r:id="rId2"/>
    <p:sldId id="317" r:id="rId3"/>
    <p:sldId id="289" r:id="rId4"/>
    <p:sldId id="256" r:id="rId5"/>
    <p:sldId id="257" r:id="rId6"/>
    <p:sldId id="288" r:id="rId7"/>
    <p:sldId id="272" r:id="rId8"/>
    <p:sldId id="304" r:id="rId9"/>
    <p:sldId id="271" r:id="rId10"/>
    <p:sldId id="305" r:id="rId11"/>
    <p:sldId id="306" r:id="rId12"/>
    <p:sldId id="307" r:id="rId13"/>
    <p:sldId id="262" r:id="rId14"/>
    <p:sldId id="311" r:id="rId15"/>
    <p:sldId id="309" r:id="rId16"/>
    <p:sldId id="310" r:id="rId17"/>
    <p:sldId id="297" r:id="rId18"/>
    <p:sldId id="312" r:id="rId19"/>
    <p:sldId id="313" r:id="rId20"/>
    <p:sldId id="285" r:id="rId21"/>
    <p:sldId id="282" r:id="rId22"/>
    <p:sldId id="279" r:id="rId23"/>
    <p:sldId id="284" r:id="rId24"/>
    <p:sldId id="314" r:id="rId25"/>
    <p:sldId id="280" r:id="rId26"/>
    <p:sldId id="301" r:id="rId27"/>
    <p:sldId id="287" r:id="rId28"/>
    <p:sldId id="278" r:id="rId29"/>
    <p:sldId id="315" r:id="rId30"/>
    <p:sldId id="281" r:id="rId31"/>
    <p:sldId id="274" r:id="rId32"/>
    <p:sldId id="283" r:id="rId33"/>
    <p:sldId id="302" r:id="rId34"/>
    <p:sldId id="293" r:id="rId35"/>
  </p:sldIdLst>
  <p:sldSz cx="18288000" cy="10287000"/>
  <p:notesSz cx="6858000" cy="9144000"/>
  <p:embeddedFontLst>
    <p:embeddedFont>
      <p:font typeface="#9Slide03 SVNNeutraface 2" panose="02000600040000020004" pitchFamily="2" charset="0"/>
      <p:bold r:id="rId37"/>
    </p:embeddedFont>
    <p:embeddedFont>
      <p:font typeface="#9Slide05 FS Blonde Script" panose="03000503000000000000" pitchFamily="65" charset="0"/>
      <p:italic r:id="rId38"/>
    </p:embeddedFont>
    <p:embeddedFont>
      <p:font typeface="Cambria" panose="02040503050406030204" pitchFamily="18" charset="0"/>
      <p:regular r:id="rId39"/>
      <p:bold r:id="rId40"/>
      <p:italic r:id="rId41"/>
      <p:boldItalic r:id="rId42"/>
    </p:embeddedFont>
    <p:embeddedFont>
      <p:font typeface="Open Sans" panose="020B0606030504020204" pitchFamily="34" charset="0"/>
      <p:regular r:id="rId43"/>
      <p:bold r:id="rId44"/>
      <p:italic r:id="rId45"/>
      <p:boldItalic r:id="rId46"/>
    </p:embeddedFont>
    <p:embeddedFont>
      <p:font typeface="SVN-Yahoo" panose="02040603050506020204" pitchFamily="18" charset="0"/>
      <p:regular r:id="rId47"/>
    </p:embeddedFont>
    <p:embeddedFont>
      <p:font typeface="Tahoma" panose="020B0604030504040204" pitchFamily="34" charset="0"/>
      <p:regular r:id="rId48"/>
      <p:bold r:id="rId49"/>
    </p:embeddedFont>
    <p:embeddedFont>
      <p:font typeface="UTM Avo" panose="02040603050506020204" pitchFamily="18"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04C"/>
    <a:srgbClr val="F361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4063B0-03CA-4B5A-9B3E-540F0963316D}" v="165" dt="2024-08-17T12:47:23.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07" autoAdjust="0"/>
    <p:restoredTop sz="84165" autoAdjust="0"/>
  </p:normalViewPr>
  <p:slideViewPr>
    <p:cSldViewPr>
      <p:cViewPr varScale="1">
        <p:scale>
          <a:sx n="46" d="100"/>
          <a:sy n="46" d="100"/>
        </p:scale>
        <p:origin x="771"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524063B0-03CA-4B5A-9B3E-540F0963316D}"/>
    <pc:docChg chg="undo custSel addSld delSld modSld delMainMaster modMainMaster">
      <pc:chgData name="Tư Bùi" userId="dcfa3037cac84c70" providerId="LiveId" clId="{524063B0-03CA-4B5A-9B3E-540F0963316D}" dt="2024-08-17T12:47:23.018" v="1181" actId="20577"/>
      <pc:docMkLst>
        <pc:docMk/>
      </pc:docMkLst>
      <pc:sldChg chg="addSp delSp modSp mod setBg delAnim modAnim">
        <pc:chgData name="Tư Bùi" userId="dcfa3037cac84c70" providerId="LiveId" clId="{524063B0-03CA-4B5A-9B3E-540F0963316D}" dt="2024-08-17T11:10:25.814" v="367" actId="1076"/>
        <pc:sldMkLst>
          <pc:docMk/>
          <pc:sldMk cId="0" sldId="256"/>
        </pc:sldMkLst>
        <pc:spChg chg="del">
          <ac:chgData name="Tư Bùi" userId="dcfa3037cac84c70" providerId="LiveId" clId="{524063B0-03CA-4B5A-9B3E-540F0963316D}" dt="2024-08-17T10:40:09.562" v="27" actId="478"/>
          <ac:spMkLst>
            <pc:docMk/>
            <pc:sldMk cId="0" sldId="256"/>
            <ac:spMk id="6" creationId="{00000000-0000-0000-0000-000000000000}"/>
          </ac:spMkLst>
        </pc:spChg>
        <pc:spChg chg="del">
          <ac:chgData name="Tư Bùi" userId="dcfa3037cac84c70" providerId="LiveId" clId="{524063B0-03CA-4B5A-9B3E-540F0963316D}" dt="2024-08-17T10:40:07.217" v="25" actId="478"/>
          <ac:spMkLst>
            <pc:docMk/>
            <pc:sldMk cId="0" sldId="256"/>
            <ac:spMk id="7" creationId="{00000000-0000-0000-0000-000000000000}"/>
          </ac:spMkLst>
        </pc:spChg>
        <pc:spChg chg="del">
          <ac:chgData name="Tư Bùi" userId="dcfa3037cac84c70" providerId="LiveId" clId="{524063B0-03CA-4B5A-9B3E-540F0963316D}" dt="2024-08-17T10:40:08.498" v="26" actId="478"/>
          <ac:spMkLst>
            <pc:docMk/>
            <pc:sldMk cId="0" sldId="256"/>
            <ac:spMk id="8" creationId="{00000000-0000-0000-0000-000000000000}"/>
          </ac:spMkLst>
        </pc:spChg>
        <pc:spChg chg="add del mod">
          <ac:chgData name="Tư Bùi" userId="dcfa3037cac84c70" providerId="LiveId" clId="{524063B0-03CA-4B5A-9B3E-540F0963316D}" dt="2024-08-17T10:57:18.585" v="97" actId="21"/>
          <ac:spMkLst>
            <pc:docMk/>
            <pc:sldMk cId="0" sldId="256"/>
            <ac:spMk id="10" creationId="{8F853021-DDFD-65C3-5D06-4006EF23B57F}"/>
          </ac:spMkLst>
        </pc:spChg>
        <pc:spChg chg="add del mod">
          <ac:chgData name="Tư Bùi" userId="dcfa3037cac84c70" providerId="LiveId" clId="{524063B0-03CA-4B5A-9B3E-540F0963316D}" dt="2024-08-17T10:57:18.585" v="97" actId="21"/>
          <ac:spMkLst>
            <pc:docMk/>
            <pc:sldMk cId="0" sldId="256"/>
            <ac:spMk id="11" creationId="{42D3BBBE-ED24-1135-F138-F98D53B47412}"/>
          </ac:spMkLst>
        </pc:spChg>
        <pc:spChg chg="add del mod">
          <ac:chgData name="Tư Bùi" userId="dcfa3037cac84c70" providerId="LiveId" clId="{524063B0-03CA-4B5A-9B3E-540F0963316D}" dt="2024-08-17T11:04:01.975" v="289" actId="21"/>
          <ac:spMkLst>
            <pc:docMk/>
            <pc:sldMk cId="0" sldId="256"/>
            <ac:spMk id="13" creationId="{6850F8BF-6D68-5EFC-F8BF-DD165C63A0D7}"/>
          </ac:spMkLst>
        </pc:spChg>
        <pc:spChg chg="add del mod">
          <ac:chgData name="Tư Bùi" userId="dcfa3037cac84c70" providerId="LiveId" clId="{524063B0-03CA-4B5A-9B3E-540F0963316D}" dt="2024-08-17T11:04:01.975" v="289" actId="21"/>
          <ac:spMkLst>
            <pc:docMk/>
            <pc:sldMk cId="0" sldId="256"/>
            <ac:spMk id="14" creationId="{12014C7D-B40B-23BE-5B35-B7155C89D64B}"/>
          </ac:spMkLst>
        </pc:spChg>
        <pc:spChg chg="add del mod">
          <ac:chgData name="Tư Bùi" userId="dcfa3037cac84c70" providerId="LiveId" clId="{524063B0-03CA-4B5A-9B3E-540F0963316D}" dt="2024-08-17T11:08:10.432" v="341" actId="21"/>
          <ac:spMkLst>
            <pc:docMk/>
            <pc:sldMk cId="0" sldId="256"/>
            <ac:spMk id="17" creationId="{A81BABA2-D2C2-DD05-AB8C-A2E62E285E68}"/>
          </ac:spMkLst>
        </pc:spChg>
        <pc:spChg chg="add del mod">
          <ac:chgData name="Tư Bùi" userId="dcfa3037cac84c70" providerId="LiveId" clId="{524063B0-03CA-4B5A-9B3E-540F0963316D}" dt="2024-08-17T11:08:10.432" v="341" actId="21"/>
          <ac:spMkLst>
            <pc:docMk/>
            <pc:sldMk cId="0" sldId="256"/>
            <ac:spMk id="18" creationId="{CE882548-23D9-7F3A-1589-737ABBBB327A}"/>
          </ac:spMkLst>
        </pc:spChg>
        <pc:picChg chg="add mod">
          <ac:chgData name="Tư Bùi" userId="dcfa3037cac84c70" providerId="LiveId" clId="{524063B0-03CA-4B5A-9B3E-540F0963316D}" dt="2024-08-17T10:45:27.479" v="61" actId="1076"/>
          <ac:picMkLst>
            <pc:docMk/>
            <pc:sldMk cId="0" sldId="256"/>
            <ac:picMk id="3" creationId="{6B00F4AC-E43C-6DEA-FC64-F4E62E306140}"/>
          </ac:picMkLst>
        </pc:picChg>
        <pc:picChg chg="add del mod">
          <ac:chgData name="Tư Bùi" userId="dcfa3037cac84c70" providerId="LiveId" clId="{524063B0-03CA-4B5A-9B3E-540F0963316D}" dt="2024-08-17T10:39:55.823" v="23" actId="21"/>
          <ac:picMkLst>
            <pc:docMk/>
            <pc:sldMk cId="0" sldId="256"/>
            <ac:picMk id="5" creationId="{00000000-0000-0000-0000-000000000000}"/>
          </ac:picMkLst>
        </pc:picChg>
        <pc:picChg chg="add mod">
          <ac:chgData name="Tư Bùi" userId="dcfa3037cac84c70" providerId="LiveId" clId="{524063B0-03CA-4B5A-9B3E-540F0963316D}" dt="2024-08-17T11:08:07.216" v="340" actId="1076"/>
          <ac:picMkLst>
            <pc:docMk/>
            <pc:sldMk cId="0" sldId="256"/>
            <ac:picMk id="9" creationId="{1C1691EE-EE19-F284-EBAB-AC1610D787A1}"/>
          </ac:picMkLst>
        </pc:picChg>
        <pc:picChg chg="add mod">
          <ac:chgData name="Tư Bùi" userId="dcfa3037cac84c70" providerId="LiveId" clId="{524063B0-03CA-4B5A-9B3E-540F0963316D}" dt="2024-08-17T11:10:19.079" v="366" actId="1076"/>
          <ac:picMkLst>
            <pc:docMk/>
            <pc:sldMk cId="0" sldId="256"/>
            <ac:picMk id="12" creationId="{C1C9BBCC-5F62-B799-B22B-D41564E3E326}"/>
          </ac:picMkLst>
        </pc:picChg>
        <pc:picChg chg="add mod">
          <ac:chgData name="Tư Bùi" userId="dcfa3037cac84c70" providerId="LiveId" clId="{524063B0-03CA-4B5A-9B3E-540F0963316D}" dt="2024-08-17T11:10:19.079" v="366" actId="1076"/>
          <ac:picMkLst>
            <pc:docMk/>
            <pc:sldMk cId="0" sldId="256"/>
            <ac:picMk id="15" creationId="{EB0E260E-5593-E88C-18B3-9C2A1DA135A7}"/>
          </ac:picMkLst>
        </pc:picChg>
        <pc:picChg chg="add del mod">
          <ac:chgData name="Tư Bùi" userId="dcfa3037cac84c70" providerId="LiveId" clId="{524063B0-03CA-4B5A-9B3E-540F0963316D}" dt="2024-08-17T11:10:19.079" v="366" actId="1076"/>
          <ac:picMkLst>
            <pc:docMk/>
            <pc:sldMk cId="0" sldId="256"/>
            <ac:picMk id="19" creationId="{A5188534-D70F-917B-1A00-1736431998EB}"/>
          </ac:picMkLst>
        </pc:picChg>
        <pc:picChg chg="add mod">
          <ac:chgData name="Tư Bùi" userId="dcfa3037cac84c70" providerId="LiveId" clId="{524063B0-03CA-4B5A-9B3E-540F0963316D}" dt="2024-08-17T11:10:25.814" v="367" actId="1076"/>
          <ac:picMkLst>
            <pc:docMk/>
            <pc:sldMk cId="0" sldId="256"/>
            <ac:picMk id="20" creationId="{5DB6C968-4D83-78B9-FDA0-154034CD268A}"/>
          </ac:picMkLst>
        </pc:picChg>
        <pc:picChg chg="del mod">
          <ac:chgData name="Tư Bùi" userId="dcfa3037cac84c70" providerId="LiveId" clId="{524063B0-03CA-4B5A-9B3E-540F0963316D}" dt="2024-08-17T10:39:53.623" v="22" actId="478"/>
          <ac:picMkLst>
            <pc:docMk/>
            <pc:sldMk cId="0" sldId="256"/>
            <ac:picMk id="25" creationId="{00000000-0000-0000-0000-000000000000}"/>
          </ac:picMkLst>
        </pc:picChg>
      </pc:sldChg>
      <pc:sldChg chg="modSp mod setBg modAnim">
        <pc:chgData name="Tư Bùi" userId="dcfa3037cac84c70" providerId="LiveId" clId="{524063B0-03CA-4B5A-9B3E-540F0963316D}" dt="2024-08-17T11:23:08.388" v="423" actId="14100"/>
        <pc:sldMkLst>
          <pc:docMk/>
          <pc:sldMk cId="0" sldId="257"/>
        </pc:sldMkLst>
        <pc:spChg chg="mod">
          <ac:chgData name="Tư Bùi" userId="dcfa3037cac84c70" providerId="LiveId" clId="{524063B0-03CA-4B5A-9B3E-540F0963316D}" dt="2024-08-17T11:22:36.819" v="418" actId="14100"/>
          <ac:spMkLst>
            <pc:docMk/>
            <pc:sldMk cId="0" sldId="257"/>
            <ac:spMk id="7" creationId="{00000000-0000-0000-0000-000000000000}"/>
          </ac:spMkLst>
        </pc:spChg>
        <pc:picChg chg="mod">
          <ac:chgData name="Tư Bùi" userId="dcfa3037cac84c70" providerId="LiveId" clId="{524063B0-03CA-4B5A-9B3E-540F0963316D}" dt="2024-08-17T11:23:08.388" v="423" actId="14100"/>
          <ac:picMkLst>
            <pc:docMk/>
            <pc:sldMk cId="0" sldId="257"/>
            <ac:picMk id="3" creationId="{00000000-0000-0000-0000-000000000000}"/>
          </ac:picMkLst>
        </pc:picChg>
        <pc:picChg chg="mod">
          <ac:chgData name="Tư Bùi" userId="dcfa3037cac84c70" providerId="LiveId" clId="{524063B0-03CA-4B5A-9B3E-540F0963316D}" dt="2024-08-17T11:22:57.080" v="420" actId="1076"/>
          <ac:picMkLst>
            <pc:docMk/>
            <pc:sldMk cId="0" sldId="257"/>
            <ac:picMk id="5" creationId="{00000000-0000-0000-0000-000000000000}"/>
          </ac:picMkLst>
        </pc:picChg>
      </pc:sldChg>
      <pc:sldChg chg="delSp modSp mod setBg">
        <pc:chgData name="Tư Bùi" userId="dcfa3037cac84c70" providerId="LiveId" clId="{524063B0-03CA-4B5A-9B3E-540F0963316D}" dt="2024-08-17T10:39:41.274" v="20" actId="478"/>
        <pc:sldMkLst>
          <pc:docMk/>
          <pc:sldMk cId="0" sldId="260"/>
        </pc:sldMkLst>
        <pc:spChg chg="del">
          <ac:chgData name="Tư Bùi" userId="dcfa3037cac84c70" providerId="LiveId" clId="{524063B0-03CA-4B5A-9B3E-540F0963316D}" dt="2024-08-17T10:39:41.274" v="20" actId="478"/>
          <ac:spMkLst>
            <pc:docMk/>
            <pc:sldMk cId="0" sldId="260"/>
            <ac:spMk id="4" creationId="{00000000-0000-0000-0000-000000000000}"/>
          </ac:spMkLst>
        </pc:spChg>
        <pc:spChg chg="del">
          <ac:chgData name="Tư Bùi" userId="dcfa3037cac84c70" providerId="LiveId" clId="{524063B0-03CA-4B5A-9B3E-540F0963316D}" dt="2024-08-17T10:39:41.274" v="20" actId="478"/>
          <ac:spMkLst>
            <pc:docMk/>
            <pc:sldMk cId="0" sldId="260"/>
            <ac:spMk id="5" creationId="{00000000-0000-0000-0000-000000000000}"/>
          </ac:spMkLst>
        </pc:spChg>
        <pc:spChg chg="del">
          <ac:chgData name="Tư Bùi" userId="dcfa3037cac84c70" providerId="LiveId" clId="{524063B0-03CA-4B5A-9B3E-540F0963316D}" dt="2024-08-17T10:39:41.274" v="20" actId="478"/>
          <ac:spMkLst>
            <pc:docMk/>
            <pc:sldMk cId="0" sldId="260"/>
            <ac:spMk id="6" creationId="{00000000-0000-0000-0000-000000000000}"/>
          </ac:spMkLst>
        </pc:spChg>
        <pc:spChg chg="del">
          <ac:chgData name="Tư Bùi" userId="dcfa3037cac84c70" providerId="LiveId" clId="{524063B0-03CA-4B5A-9B3E-540F0963316D}" dt="2024-08-17T10:39:41.274" v="20" actId="478"/>
          <ac:spMkLst>
            <pc:docMk/>
            <pc:sldMk cId="0" sldId="260"/>
            <ac:spMk id="8" creationId="{00000000-0000-0000-0000-000000000000}"/>
          </ac:spMkLst>
        </pc:spChg>
        <pc:spChg chg="del">
          <ac:chgData name="Tư Bùi" userId="dcfa3037cac84c70" providerId="LiveId" clId="{524063B0-03CA-4B5A-9B3E-540F0963316D}" dt="2024-08-17T10:39:41.274" v="20" actId="478"/>
          <ac:spMkLst>
            <pc:docMk/>
            <pc:sldMk cId="0" sldId="260"/>
            <ac:spMk id="9" creationId="{00000000-0000-0000-0000-000000000000}"/>
          </ac:spMkLst>
        </pc:spChg>
        <pc:spChg chg="del">
          <ac:chgData name="Tư Bùi" userId="dcfa3037cac84c70" providerId="LiveId" clId="{524063B0-03CA-4B5A-9B3E-540F0963316D}" dt="2024-08-17T10:39:41.274" v="20" actId="478"/>
          <ac:spMkLst>
            <pc:docMk/>
            <pc:sldMk cId="0" sldId="260"/>
            <ac:spMk id="10" creationId="{00000000-0000-0000-0000-000000000000}"/>
          </ac:spMkLst>
        </pc:spChg>
        <pc:spChg chg="del">
          <ac:chgData name="Tư Bùi" userId="dcfa3037cac84c70" providerId="LiveId" clId="{524063B0-03CA-4B5A-9B3E-540F0963316D}" dt="2024-08-17T10:39:41.274" v="20" actId="478"/>
          <ac:spMkLst>
            <pc:docMk/>
            <pc:sldMk cId="0" sldId="260"/>
            <ac:spMk id="11" creationId="{00000000-0000-0000-0000-000000000000}"/>
          </ac:spMkLst>
        </pc:spChg>
        <pc:spChg chg="del">
          <ac:chgData name="Tư Bùi" userId="dcfa3037cac84c70" providerId="LiveId" clId="{524063B0-03CA-4B5A-9B3E-540F0963316D}" dt="2024-08-17T10:39:41.274" v="20" actId="478"/>
          <ac:spMkLst>
            <pc:docMk/>
            <pc:sldMk cId="0" sldId="260"/>
            <ac:spMk id="12" creationId="{00000000-0000-0000-0000-000000000000}"/>
          </ac:spMkLst>
        </pc:spChg>
        <pc:picChg chg="mod">
          <ac:chgData name="Tư Bùi" userId="dcfa3037cac84c70" providerId="LiveId" clId="{524063B0-03CA-4B5A-9B3E-540F0963316D}" dt="2024-08-17T10:39:29.440" v="17" actId="1076"/>
          <ac:picMkLst>
            <pc:docMk/>
            <pc:sldMk cId="0" sldId="260"/>
            <ac:picMk id="3" creationId="{00000000-0000-0000-0000-000000000000}"/>
          </ac:picMkLst>
        </pc:picChg>
      </pc:sldChg>
      <pc:sldChg chg="addSp delSp modSp mod modAnim">
        <pc:chgData name="Tư Bùi" userId="dcfa3037cac84c70" providerId="LiveId" clId="{524063B0-03CA-4B5A-9B3E-540F0963316D}" dt="2024-08-17T12:21:45.880" v="1084" actId="1076"/>
        <pc:sldMkLst>
          <pc:docMk/>
          <pc:sldMk cId="0" sldId="262"/>
        </pc:sldMkLst>
        <pc:spChg chg="del mod">
          <ac:chgData name="Tư Bùi" userId="dcfa3037cac84c70" providerId="LiveId" clId="{524063B0-03CA-4B5A-9B3E-540F0963316D}" dt="2024-08-17T12:17:28.615" v="889" actId="478"/>
          <ac:spMkLst>
            <pc:docMk/>
            <pc:sldMk cId="0" sldId="262"/>
            <ac:spMk id="2" creationId="{00000000-0000-0000-0000-000000000000}"/>
          </ac:spMkLst>
        </pc:spChg>
        <pc:spChg chg="del">
          <ac:chgData name="Tư Bùi" userId="dcfa3037cac84c70" providerId="LiveId" clId="{524063B0-03CA-4B5A-9B3E-540F0963316D}" dt="2024-08-17T12:17:35.055" v="890" actId="478"/>
          <ac:spMkLst>
            <pc:docMk/>
            <pc:sldMk cId="0" sldId="262"/>
            <ac:spMk id="3" creationId="{00000000-0000-0000-0000-000000000000}"/>
          </ac:spMkLst>
        </pc:spChg>
        <pc:spChg chg="del">
          <ac:chgData name="Tư Bùi" userId="dcfa3037cac84c70" providerId="LiveId" clId="{524063B0-03CA-4B5A-9B3E-540F0963316D}" dt="2024-08-17T12:17:38.606" v="892" actId="478"/>
          <ac:spMkLst>
            <pc:docMk/>
            <pc:sldMk cId="0" sldId="262"/>
            <ac:spMk id="4" creationId="{00000000-0000-0000-0000-000000000000}"/>
          </ac:spMkLst>
        </pc:spChg>
        <pc:spChg chg="del">
          <ac:chgData name="Tư Bùi" userId="dcfa3037cac84c70" providerId="LiveId" clId="{524063B0-03CA-4B5A-9B3E-540F0963316D}" dt="2024-08-17T12:17:35.055" v="890" actId="478"/>
          <ac:spMkLst>
            <pc:docMk/>
            <pc:sldMk cId="0" sldId="262"/>
            <ac:spMk id="6" creationId="{00000000-0000-0000-0000-000000000000}"/>
          </ac:spMkLst>
        </pc:spChg>
        <pc:spChg chg="del">
          <ac:chgData name="Tư Bùi" userId="dcfa3037cac84c70" providerId="LiveId" clId="{524063B0-03CA-4B5A-9B3E-540F0963316D}" dt="2024-08-17T12:17:35.055" v="890" actId="478"/>
          <ac:spMkLst>
            <pc:docMk/>
            <pc:sldMk cId="0" sldId="262"/>
            <ac:spMk id="7" creationId="{00000000-0000-0000-0000-000000000000}"/>
          </ac:spMkLst>
        </pc:spChg>
        <pc:spChg chg="del">
          <ac:chgData name="Tư Bùi" userId="dcfa3037cac84c70" providerId="LiveId" clId="{524063B0-03CA-4B5A-9B3E-540F0963316D}" dt="2024-08-17T12:17:40.314" v="893" actId="478"/>
          <ac:spMkLst>
            <pc:docMk/>
            <pc:sldMk cId="0" sldId="262"/>
            <ac:spMk id="9" creationId="{00000000-0000-0000-0000-000000000000}"/>
          </ac:spMkLst>
        </pc:spChg>
        <pc:spChg chg="del">
          <ac:chgData name="Tư Bùi" userId="dcfa3037cac84c70" providerId="LiveId" clId="{524063B0-03CA-4B5A-9B3E-540F0963316D}" dt="2024-08-17T12:17:36.852" v="891" actId="478"/>
          <ac:spMkLst>
            <pc:docMk/>
            <pc:sldMk cId="0" sldId="262"/>
            <ac:spMk id="10" creationId="{00000000-0000-0000-0000-000000000000}"/>
          </ac:spMkLst>
        </pc:spChg>
        <pc:spChg chg="mod">
          <ac:chgData name="Tư Bùi" userId="dcfa3037cac84c70" providerId="LiveId" clId="{524063B0-03CA-4B5A-9B3E-540F0963316D}" dt="2024-08-17T12:17:51.300" v="905" actId="20577"/>
          <ac:spMkLst>
            <pc:docMk/>
            <pc:sldMk cId="0" sldId="262"/>
            <ac:spMk id="15" creationId="{00000000-0000-0000-0000-000000000000}"/>
          </ac:spMkLst>
        </pc:spChg>
        <pc:spChg chg="mod">
          <ac:chgData name="Tư Bùi" userId="dcfa3037cac84c70" providerId="LiveId" clId="{524063B0-03CA-4B5A-9B3E-540F0963316D}" dt="2024-08-17T12:19:25.867" v="989" actId="14100"/>
          <ac:spMkLst>
            <pc:docMk/>
            <pc:sldMk cId="0" sldId="262"/>
            <ac:spMk id="17" creationId="{00000000-0000-0000-0000-000000000000}"/>
          </ac:spMkLst>
        </pc:spChg>
        <pc:spChg chg="mod">
          <ac:chgData name="Tư Bùi" userId="dcfa3037cac84c70" providerId="LiveId" clId="{524063B0-03CA-4B5A-9B3E-540F0963316D}" dt="2024-08-17T12:18:05.011" v="926" actId="20577"/>
          <ac:spMkLst>
            <pc:docMk/>
            <pc:sldMk cId="0" sldId="262"/>
            <ac:spMk id="18" creationId="{00000000-0000-0000-0000-000000000000}"/>
          </ac:spMkLst>
        </pc:spChg>
        <pc:spChg chg="mod">
          <ac:chgData name="Tư Bùi" userId="dcfa3037cac84c70" providerId="LiveId" clId="{524063B0-03CA-4B5A-9B3E-540F0963316D}" dt="2024-08-17T12:18:16.609" v="945" actId="20577"/>
          <ac:spMkLst>
            <pc:docMk/>
            <pc:sldMk cId="0" sldId="262"/>
            <ac:spMk id="21" creationId="{00000000-0000-0000-0000-000000000000}"/>
          </ac:spMkLst>
        </pc:spChg>
        <pc:spChg chg="mod">
          <ac:chgData name="Tư Bùi" userId="dcfa3037cac84c70" providerId="LiveId" clId="{524063B0-03CA-4B5A-9B3E-540F0963316D}" dt="2024-08-17T12:18:32.234" v="963" actId="20577"/>
          <ac:spMkLst>
            <pc:docMk/>
            <pc:sldMk cId="0" sldId="262"/>
            <ac:spMk id="24" creationId="{00000000-0000-0000-0000-000000000000}"/>
          </ac:spMkLst>
        </pc:spChg>
        <pc:spChg chg="mod">
          <ac:chgData name="Tư Bùi" userId="dcfa3037cac84c70" providerId="LiveId" clId="{524063B0-03CA-4B5A-9B3E-540F0963316D}" dt="2024-08-17T12:19:09.274" v="985" actId="14100"/>
          <ac:spMkLst>
            <pc:docMk/>
            <pc:sldMk cId="0" sldId="262"/>
            <ac:spMk id="26" creationId="{00000000-0000-0000-0000-000000000000}"/>
          </ac:spMkLst>
        </pc:spChg>
        <pc:spChg chg="mod">
          <ac:chgData name="Tư Bùi" userId="dcfa3037cac84c70" providerId="LiveId" clId="{524063B0-03CA-4B5A-9B3E-540F0963316D}" dt="2024-08-17T12:19:05.279" v="984" actId="1076"/>
          <ac:spMkLst>
            <pc:docMk/>
            <pc:sldMk cId="0" sldId="262"/>
            <ac:spMk id="27" creationId="{00000000-0000-0000-0000-000000000000}"/>
          </ac:spMkLst>
        </pc:spChg>
        <pc:spChg chg="mod">
          <ac:chgData name="Tư Bùi" userId="dcfa3037cac84c70" providerId="LiveId" clId="{524063B0-03CA-4B5A-9B3E-540F0963316D}" dt="2024-08-17T12:19:57.589" v="998"/>
          <ac:spMkLst>
            <pc:docMk/>
            <pc:sldMk cId="0" sldId="262"/>
            <ac:spMk id="29" creationId="{FCFA6CC6-032C-5333-623A-643EF30A99AB}"/>
          </ac:spMkLst>
        </pc:spChg>
        <pc:spChg chg="mod">
          <ac:chgData name="Tư Bùi" userId="dcfa3037cac84c70" providerId="LiveId" clId="{524063B0-03CA-4B5A-9B3E-540F0963316D}" dt="2024-08-17T12:20:28.732" v="1019" actId="1076"/>
          <ac:spMkLst>
            <pc:docMk/>
            <pc:sldMk cId="0" sldId="262"/>
            <ac:spMk id="30" creationId="{BEAF3256-87E3-8615-130B-CB16A30BE247}"/>
          </ac:spMkLst>
        </pc:spChg>
        <pc:spChg chg="add del mod">
          <ac:chgData name="Tư Bùi" userId="dcfa3037cac84c70" providerId="LiveId" clId="{524063B0-03CA-4B5A-9B3E-540F0963316D}" dt="2024-08-17T12:20:35.889" v="1022" actId="478"/>
          <ac:spMkLst>
            <pc:docMk/>
            <pc:sldMk cId="0" sldId="262"/>
            <ac:spMk id="31" creationId="{9041E5B4-3E4B-FFB9-2486-6FCE20994E40}"/>
          </ac:spMkLst>
        </pc:spChg>
        <pc:spChg chg="mod">
          <ac:chgData name="Tư Bùi" userId="dcfa3037cac84c70" providerId="LiveId" clId="{524063B0-03CA-4B5A-9B3E-540F0963316D}" dt="2024-08-17T12:20:56.678" v="1043" actId="14100"/>
          <ac:spMkLst>
            <pc:docMk/>
            <pc:sldMk cId="0" sldId="262"/>
            <ac:spMk id="33" creationId="{E0ABB3CF-944D-686E-985D-5862A1BA0B7D}"/>
          </ac:spMkLst>
        </pc:spChg>
        <pc:spChg chg="mod">
          <ac:chgData name="Tư Bùi" userId="dcfa3037cac84c70" providerId="LiveId" clId="{524063B0-03CA-4B5A-9B3E-540F0963316D}" dt="2024-08-17T12:20:52.754" v="1042" actId="1076"/>
          <ac:spMkLst>
            <pc:docMk/>
            <pc:sldMk cId="0" sldId="262"/>
            <ac:spMk id="34" creationId="{1C1419F9-7832-6F67-DF79-CB0E7EDA6334}"/>
          </ac:spMkLst>
        </pc:spChg>
        <pc:spChg chg="mod">
          <ac:chgData name="Tư Bùi" userId="dcfa3037cac84c70" providerId="LiveId" clId="{524063B0-03CA-4B5A-9B3E-540F0963316D}" dt="2024-08-17T12:20:39.370" v="1023"/>
          <ac:spMkLst>
            <pc:docMk/>
            <pc:sldMk cId="0" sldId="262"/>
            <ac:spMk id="36" creationId="{0709BE6F-FADF-9E95-A221-30C85D18F4E4}"/>
          </ac:spMkLst>
        </pc:spChg>
        <pc:spChg chg="mod">
          <ac:chgData name="Tư Bùi" userId="dcfa3037cac84c70" providerId="LiveId" clId="{524063B0-03CA-4B5A-9B3E-540F0963316D}" dt="2024-08-17T12:21:21.070" v="1060" actId="20577"/>
          <ac:spMkLst>
            <pc:docMk/>
            <pc:sldMk cId="0" sldId="262"/>
            <ac:spMk id="37" creationId="{C7B2C945-F811-7A18-A705-2D9C4C3D6D07}"/>
          </ac:spMkLst>
        </pc:spChg>
        <pc:spChg chg="mod">
          <ac:chgData name="Tư Bùi" userId="dcfa3037cac84c70" providerId="LiveId" clId="{524063B0-03CA-4B5A-9B3E-540F0963316D}" dt="2024-08-17T12:21:23.261" v="1061"/>
          <ac:spMkLst>
            <pc:docMk/>
            <pc:sldMk cId="0" sldId="262"/>
            <ac:spMk id="39" creationId="{6B7D70A3-0888-B892-D2B3-7E636BA37372}"/>
          </ac:spMkLst>
        </pc:spChg>
        <pc:spChg chg="mod">
          <ac:chgData name="Tư Bùi" userId="dcfa3037cac84c70" providerId="LiveId" clId="{524063B0-03CA-4B5A-9B3E-540F0963316D}" dt="2024-08-17T12:21:39.394" v="1082" actId="20577"/>
          <ac:spMkLst>
            <pc:docMk/>
            <pc:sldMk cId="0" sldId="262"/>
            <ac:spMk id="40" creationId="{7EF737AD-B249-D719-4B38-F07225304A10}"/>
          </ac:spMkLst>
        </pc:spChg>
        <pc:grpChg chg="add mod">
          <ac:chgData name="Tư Bùi" userId="dcfa3037cac84c70" providerId="LiveId" clId="{524063B0-03CA-4B5A-9B3E-540F0963316D}" dt="2024-08-17T12:20:00.405" v="999" actId="1076"/>
          <ac:grpSpMkLst>
            <pc:docMk/>
            <pc:sldMk cId="0" sldId="262"/>
            <ac:grpSpMk id="12" creationId="{FDEBEB5C-E918-596C-70D6-B3F455C65FCA}"/>
          </ac:grpSpMkLst>
        </pc:grpChg>
        <pc:grpChg chg="mod">
          <ac:chgData name="Tư Bùi" userId="dcfa3037cac84c70" providerId="LiveId" clId="{524063B0-03CA-4B5A-9B3E-540F0963316D}" dt="2024-08-17T12:19:19.030" v="987" actId="14100"/>
          <ac:grpSpMkLst>
            <pc:docMk/>
            <pc:sldMk cId="0" sldId="262"/>
            <ac:grpSpMk id="13" creationId="{00000000-0000-0000-0000-000000000000}"/>
          </ac:grpSpMkLst>
        </pc:grpChg>
        <pc:grpChg chg="mod">
          <ac:chgData name="Tư Bùi" userId="dcfa3037cac84c70" providerId="LiveId" clId="{524063B0-03CA-4B5A-9B3E-540F0963316D}" dt="2024-08-17T12:19:38.342" v="991" actId="1076"/>
          <ac:grpSpMkLst>
            <pc:docMk/>
            <pc:sldMk cId="0" sldId="262"/>
            <ac:grpSpMk id="16" creationId="{00000000-0000-0000-0000-000000000000}"/>
          </ac:grpSpMkLst>
        </pc:grpChg>
        <pc:grpChg chg="mod">
          <ac:chgData name="Tư Bùi" userId="dcfa3037cac84c70" providerId="LiveId" clId="{524063B0-03CA-4B5A-9B3E-540F0963316D}" dt="2024-08-17T12:19:46.197" v="993" actId="14100"/>
          <ac:grpSpMkLst>
            <pc:docMk/>
            <pc:sldMk cId="0" sldId="262"/>
            <ac:grpSpMk id="19" creationId="{00000000-0000-0000-0000-000000000000}"/>
          </ac:grpSpMkLst>
        </pc:grpChg>
        <pc:grpChg chg="mod">
          <ac:chgData name="Tư Bùi" userId="dcfa3037cac84c70" providerId="LiveId" clId="{524063B0-03CA-4B5A-9B3E-540F0963316D}" dt="2024-08-17T12:19:49.131" v="994" actId="1076"/>
          <ac:grpSpMkLst>
            <pc:docMk/>
            <pc:sldMk cId="0" sldId="262"/>
            <ac:grpSpMk id="22" creationId="{00000000-0000-0000-0000-000000000000}"/>
          </ac:grpSpMkLst>
        </pc:grpChg>
        <pc:grpChg chg="mod">
          <ac:chgData name="Tư Bùi" userId="dcfa3037cac84c70" providerId="LiveId" clId="{524063B0-03CA-4B5A-9B3E-540F0963316D}" dt="2024-08-17T12:19:55.875" v="997" actId="1076"/>
          <ac:grpSpMkLst>
            <pc:docMk/>
            <pc:sldMk cId="0" sldId="262"/>
            <ac:grpSpMk id="25" creationId="{00000000-0000-0000-0000-000000000000}"/>
          </ac:grpSpMkLst>
        </pc:grpChg>
        <pc:grpChg chg="add mod">
          <ac:chgData name="Tư Bùi" userId="dcfa3037cac84c70" providerId="LiveId" clId="{524063B0-03CA-4B5A-9B3E-540F0963316D}" dt="2024-08-17T12:20:42.371" v="1024" actId="1076"/>
          <ac:grpSpMkLst>
            <pc:docMk/>
            <pc:sldMk cId="0" sldId="262"/>
            <ac:grpSpMk id="32" creationId="{C24BA30C-69E1-5008-4E16-D5797577248B}"/>
          </ac:grpSpMkLst>
        </pc:grpChg>
        <pc:grpChg chg="add mod">
          <ac:chgData name="Tư Bùi" userId="dcfa3037cac84c70" providerId="LiveId" clId="{524063B0-03CA-4B5A-9B3E-540F0963316D}" dt="2024-08-17T12:21:31.245" v="1064" actId="14100"/>
          <ac:grpSpMkLst>
            <pc:docMk/>
            <pc:sldMk cId="0" sldId="262"/>
            <ac:grpSpMk id="35" creationId="{6BF3FE88-62F2-B711-9D1E-A73DD4C71B59}"/>
          </ac:grpSpMkLst>
        </pc:grpChg>
        <pc:grpChg chg="add mod">
          <ac:chgData name="Tư Bùi" userId="dcfa3037cac84c70" providerId="LiveId" clId="{524063B0-03CA-4B5A-9B3E-540F0963316D}" dt="2024-08-17T12:21:43.565" v="1083" actId="1076"/>
          <ac:grpSpMkLst>
            <pc:docMk/>
            <pc:sldMk cId="0" sldId="262"/>
            <ac:grpSpMk id="38" creationId="{925C522F-5C83-68E5-4F12-0EC73D0662C6}"/>
          </ac:grpSpMkLst>
        </pc:grpChg>
        <pc:picChg chg="mod">
          <ac:chgData name="Tư Bùi" userId="dcfa3037cac84c70" providerId="LiveId" clId="{524063B0-03CA-4B5A-9B3E-540F0963316D}" dt="2024-08-17T12:21:45.880" v="1084" actId="1076"/>
          <ac:picMkLst>
            <pc:docMk/>
            <pc:sldMk cId="0" sldId="262"/>
            <ac:picMk id="28" creationId="{00000000-0000-0000-0000-000000000000}"/>
          </ac:picMkLst>
        </pc:picChg>
      </pc:sldChg>
      <pc:sldChg chg="addSp delSp modSp mod setBg addAnim delAnim modAnim">
        <pc:chgData name="Tư Bùi" userId="dcfa3037cac84c70" providerId="LiveId" clId="{524063B0-03CA-4B5A-9B3E-540F0963316D}" dt="2024-08-17T11:59:46.569" v="678" actId="20577"/>
        <pc:sldMkLst>
          <pc:docMk/>
          <pc:sldMk cId="3265657268" sldId="271"/>
        </pc:sldMkLst>
        <pc:spChg chg="add del mod">
          <ac:chgData name="Tư Bùi" userId="dcfa3037cac84c70" providerId="LiveId" clId="{524063B0-03CA-4B5A-9B3E-540F0963316D}" dt="2024-08-17T11:49:17.034" v="638" actId="21"/>
          <ac:spMkLst>
            <pc:docMk/>
            <pc:sldMk cId="3265657268" sldId="271"/>
            <ac:spMk id="2" creationId="{E70863BC-87B1-89C8-E171-A7A32CDEEEA9}"/>
          </ac:spMkLst>
        </pc:spChg>
        <pc:spChg chg="mod">
          <ac:chgData name="Tư Bùi" userId="dcfa3037cac84c70" providerId="LiveId" clId="{524063B0-03CA-4B5A-9B3E-540F0963316D}" dt="2024-08-17T11:49:51.751" v="661" actId="20577"/>
          <ac:spMkLst>
            <pc:docMk/>
            <pc:sldMk cId="3265657268" sldId="271"/>
            <ac:spMk id="14" creationId="{D7BDA9EF-A416-8A43-E030-103C9DA17DE2}"/>
          </ac:spMkLst>
        </pc:spChg>
        <pc:spChg chg="mod">
          <ac:chgData name="Tư Bùi" userId="dcfa3037cac84c70" providerId="LiveId" clId="{524063B0-03CA-4B5A-9B3E-540F0963316D}" dt="2024-08-17T11:59:46.569" v="678" actId="20577"/>
          <ac:spMkLst>
            <pc:docMk/>
            <pc:sldMk cId="3265657268" sldId="271"/>
            <ac:spMk id="15" creationId="{BD29C7B4-55D0-4511-0C35-AFCD21E96697}"/>
          </ac:spMkLst>
        </pc:spChg>
        <pc:picChg chg="add mod">
          <ac:chgData name="Tư Bùi" userId="dcfa3037cac84c70" providerId="LiveId" clId="{524063B0-03CA-4B5A-9B3E-540F0963316D}" dt="2024-08-17T11:49:31.836" v="644" actId="1076"/>
          <ac:picMkLst>
            <pc:docMk/>
            <pc:sldMk cId="3265657268" sldId="271"/>
            <ac:picMk id="3" creationId="{493EE23E-6E6E-A251-615F-BDF653432BDF}"/>
          </ac:picMkLst>
        </pc:picChg>
        <pc:picChg chg="add del mod">
          <ac:chgData name="Tư Bùi" userId="dcfa3037cac84c70" providerId="LiveId" clId="{524063B0-03CA-4B5A-9B3E-540F0963316D}" dt="2024-08-17T11:49:33.335" v="645" actId="21"/>
          <ac:picMkLst>
            <pc:docMk/>
            <pc:sldMk cId="3265657268" sldId="271"/>
            <ac:picMk id="5" creationId="{00000000-0000-0000-0000-000000000000}"/>
          </ac:picMkLst>
        </pc:picChg>
        <pc:picChg chg="add del mod">
          <ac:chgData name="Tư Bùi" userId="dcfa3037cac84c70" providerId="LiveId" clId="{524063B0-03CA-4B5A-9B3E-540F0963316D}" dt="2024-08-17T11:47:49.081" v="614" actId="478"/>
          <ac:picMkLst>
            <pc:docMk/>
            <pc:sldMk cId="3265657268" sldId="271"/>
            <ac:picMk id="17" creationId="{00000000-0000-0000-0000-000000000000}"/>
          </ac:picMkLst>
        </pc:picChg>
      </pc:sldChg>
      <pc:sldChg chg="addSp delSp modSp mod delAnim">
        <pc:chgData name="Tư Bùi" userId="dcfa3037cac84c70" providerId="LiveId" clId="{524063B0-03CA-4B5A-9B3E-540F0963316D}" dt="2024-08-17T11:36:36.639" v="579" actId="20577"/>
        <pc:sldMkLst>
          <pc:docMk/>
          <pc:sldMk cId="3126107268" sldId="272"/>
        </pc:sldMkLst>
        <pc:spChg chg="del">
          <ac:chgData name="Tư Bùi" userId="dcfa3037cac84c70" providerId="LiveId" clId="{524063B0-03CA-4B5A-9B3E-540F0963316D}" dt="2024-08-17T11:28:26.473" v="424" actId="478"/>
          <ac:spMkLst>
            <pc:docMk/>
            <pc:sldMk cId="3126107268" sldId="272"/>
            <ac:spMk id="2" creationId="{00000000-0000-0000-0000-000000000000}"/>
          </ac:spMkLst>
        </pc:spChg>
        <pc:spChg chg="mod">
          <ac:chgData name="Tư Bùi" userId="dcfa3037cac84c70" providerId="LiveId" clId="{524063B0-03CA-4B5A-9B3E-540F0963316D}" dt="2024-08-17T11:28:54.542" v="464" actId="14100"/>
          <ac:spMkLst>
            <pc:docMk/>
            <pc:sldMk cId="3126107268" sldId="272"/>
            <ac:spMk id="3" creationId="{00000000-0000-0000-0000-000000000000}"/>
          </ac:spMkLst>
        </pc:spChg>
        <pc:spChg chg="mod">
          <ac:chgData name="Tư Bùi" userId="dcfa3037cac84c70" providerId="LiveId" clId="{524063B0-03CA-4B5A-9B3E-540F0963316D}" dt="2024-08-17T11:36:12.281" v="561" actId="14100"/>
          <ac:spMkLst>
            <pc:docMk/>
            <pc:sldMk cId="3126107268" sldId="272"/>
            <ac:spMk id="9" creationId="{00000000-0000-0000-0000-000000000000}"/>
          </ac:spMkLst>
        </pc:spChg>
        <pc:spChg chg="add mod">
          <ac:chgData name="Tư Bùi" userId="dcfa3037cac84c70" providerId="LiveId" clId="{524063B0-03CA-4B5A-9B3E-540F0963316D}" dt="2024-08-17T11:36:36.639" v="579" actId="20577"/>
          <ac:spMkLst>
            <pc:docMk/>
            <pc:sldMk cId="3126107268" sldId="272"/>
            <ac:spMk id="10" creationId="{AE695766-25D9-7A81-C6D3-4967C6AE0098}"/>
          </ac:spMkLst>
        </pc:spChg>
        <pc:spChg chg="add mod ord">
          <ac:chgData name="Tư Bùi" userId="dcfa3037cac84c70" providerId="LiveId" clId="{524063B0-03CA-4B5A-9B3E-540F0963316D}" dt="2024-08-17T11:33:35.802" v="530" actId="167"/>
          <ac:spMkLst>
            <pc:docMk/>
            <pc:sldMk cId="3126107268" sldId="272"/>
            <ac:spMk id="11" creationId="{CE330A25-44E4-7DE6-CEE5-61D7982D2C4F}"/>
          </ac:spMkLst>
        </pc:spChg>
        <pc:spChg chg="del">
          <ac:chgData name="Tư Bùi" userId="dcfa3037cac84c70" providerId="LiveId" clId="{524063B0-03CA-4B5A-9B3E-540F0963316D}" dt="2024-08-17T11:32:27.530" v="479" actId="478"/>
          <ac:spMkLst>
            <pc:docMk/>
            <pc:sldMk cId="3126107268" sldId="272"/>
            <ac:spMk id="14" creationId="{00000000-0000-0000-0000-000000000000}"/>
          </ac:spMkLst>
        </pc:spChg>
        <pc:spChg chg="del mod topLvl">
          <ac:chgData name="Tư Bùi" userId="dcfa3037cac84c70" providerId="LiveId" clId="{524063B0-03CA-4B5A-9B3E-540F0963316D}" dt="2024-08-17T11:29:48.644" v="467" actId="478"/>
          <ac:spMkLst>
            <pc:docMk/>
            <pc:sldMk cId="3126107268" sldId="272"/>
            <ac:spMk id="16" creationId="{00000000-0000-0000-0000-000000000000}"/>
          </ac:spMkLst>
        </pc:spChg>
        <pc:spChg chg="mod topLvl">
          <ac:chgData name="Tư Bùi" userId="dcfa3037cac84c70" providerId="LiveId" clId="{524063B0-03CA-4B5A-9B3E-540F0963316D}" dt="2024-08-17T11:32:55.852" v="521" actId="207"/>
          <ac:spMkLst>
            <pc:docMk/>
            <pc:sldMk cId="3126107268" sldId="272"/>
            <ac:spMk id="17" creationId="{00000000-0000-0000-0000-000000000000}"/>
          </ac:spMkLst>
        </pc:spChg>
        <pc:grpChg chg="del">
          <ac:chgData name="Tư Bùi" userId="dcfa3037cac84c70" providerId="LiveId" clId="{524063B0-03CA-4B5A-9B3E-540F0963316D}" dt="2024-08-17T11:29:48.644" v="467" actId="478"/>
          <ac:grpSpMkLst>
            <pc:docMk/>
            <pc:sldMk cId="3126107268" sldId="272"/>
            <ac:grpSpMk id="18" creationId="{00000000-0000-0000-0000-000000000000}"/>
          </ac:grpSpMkLst>
        </pc:grpChg>
        <pc:picChg chg="del">
          <ac:chgData name="Tư Bùi" userId="dcfa3037cac84c70" providerId="LiveId" clId="{524063B0-03CA-4B5A-9B3E-540F0963316D}" dt="2024-08-17T11:28:29.239" v="425" actId="478"/>
          <ac:picMkLst>
            <pc:docMk/>
            <pc:sldMk cId="3126107268" sldId="272"/>
            <ac:picMk id="4" creationId="{00000000-0000-0000-0000-000000000000}"/>
          </ac:picMkLst>
        </pc:picChg>
      </pc:sldChg>
      <pc:sldChg chg="setBg">
        <pc:chgData name="Tư Bùi" userId="dcfa3037cac84c70" providerId="LiveId" clId="{524063B0-03CA-4B5A-9B3E-540F0963316D}" dt="2024-08-17T10:36:05.394" v="3"/>
        <pc:sldMkLst>
          <pc:docMk/>
          <pc:sldMk cId="1107431813" sldId="274"/>
        </pc:sldMkLst>
      </pc:sldChg>
      <pc:sldChg chg="setBg">
        <pc:chgData name="Tư Bùi" userId="dcfa3037cac84c70" providerId="LiveId" clId="{524063B0-03CA-4B5A-9B3E-540F0963316D}" dt="2024-08-17T10:36:05.394" v="3"/>
        <pc:sldMkLst>
          <pc:docMk/>
          <pc:sldMk cId="1017392259" sldId="278"/>
        </pc:sldMkLst>
      </pc:sldChg>
      <pc:sldChg chg="addSp modSp setBg modAnim">
        <pc:chgData name="Tư Bùi" userId="dcfa3037cac84c70" providerId="LiveId" clId="{524063B0-03CA-4B5A-9B3E-540F0963316D}" dt="2024-08-17T11:49:38.273" v="646"/>
        <pc:sldMkLst>
          <pc:docMk/>
          <pc:sldMk cId="716935697" sldId="279"/>
        </pc:sldMkLst>
        <pc:picChg chg="add mod">
          <ac:chgData name="Tư Bùi" userId="dcfa3037cac84c70" providerId="LiveId" clId="{524063B0-03CA-4B5A-9B3E-540F0963316D}" dt="2024-08-17T11:49:38.273" v="646"/>
          <ac:picMkLst>
            <pc:docMk/>
            <pc:sldMk cId="716935697" sldId="279"/>
            <ac:picMk id="5" creationId="{00000000-0000-0000-0000-000000000000}"/>
          </ac:picMkLst>
        </pc:picChg>
      </pc:sldChg>
      <pc:sldChg chg="setBg">
        <pc:chgData name="Tư Bùi" userId="dcfa3037cac84c70" providerId="LiveId" clId="{524063B0-03CA-4B5A-9B3E-540F0963316D}" dt="2024-08-17T10:36:05.394" v="3"/>
        <pc:sldMkLst>
          <pc:docMk/>
          <pc:sldMk cId="1439405179" sldId="280"/>
        </pc:sldMkLst>
      </pc:sldChg>
      <pc:sldChg chg="setBg">
        <pc:chgData name="Tư Bùi" userId="dcfa3037cac84c70" providerId="LiveId" clId="{524063B0-03CA-4B5A-9B3E-540F0963316D}" dt="2024-08-17T10:36:05.394" v="3"/>
        <pc:sldMkLst>
          <pc:docMk/>
          <pc:sldMk cId="1488749496" sldId="281"/>
        </pc:sldMkLst>
      </pc:sldChg>
      <pc:sldChg chg="setBg">
        <pc:chgData name="Tư Bùi" userId="dcfa3037cac84c70" providerId="LiveId" clId="{524063B0-03CA-4B5A-9B3E-540F0963316D}" dt="2024-08-17T10:36:05.394" v="3"/>
        <pc:sldMkLst>
          <pc:docMk/>
          <pc:sldMk cId="156623879" sldId="282"/>
        </pc:sldMkLst>
      </pc:sldChg>
      <pc:sldChg chg="setBg">
        <pc:chgData name="Tư Bùi" userId="dcfa3037cac84c70" providerId="LiveId" clId="{524063B0-03CA-4B5A-9B3E-540F0963316D}" dt="2024-08-17T10:36:05.394" v="3"/>
        <pc:sldMkLst>
          <pc:docMk/>
          <pc:sldMk cId="953810494" sldId="283"/>
        </pc:sldMkLst>
      </pc:sldChg>
      <pc:sldChg chg="setBg">
        <pc:chgData name="Tư Bùi" userId="dcfa3037cac84c70" providerId="LiveId" clId="{524063B0-03CA-4B5A-9B3E-540F0963316D}" dt="2024-08-17T10:36:05.394" v="3"/>
        <pc:sldMkLst>
          <pc:docMk/>
          <pc:sldMk cId="3876060073" sldId="284"/>
        </pc:sldMkLst>
      </pc:sldChg>
      <pc:sldChg chg="setBg">
        <pc:chgData name="Tư Bùi" userId="dcfa3037cac84c70" providerId="LiveId" clId="{524063B0-03CA-4B5A-9B3E-540F0963316D}" dt="2024-08-17T10:36:05.394" v="3"/>
        <pc:sldMkLst>
          <pc:docMk/>
          <pc:sldMk cId="3693917588" sldId="285"/>
        </pc:sldMkLst>
      </pc:sldChg>
      <pc:sldChg chg="setBg">
        <pc:chgData name="Tư Bùi" userId="dcfa3037cac84c70" providerId="LiveId" clId="{524063B0-03CA-4B5A-9B3E-540F0963316D}" dt="2024-08-17T10:36:05.394" v="3"/>
        <pc:sldMkLst>
          <pc:docMk/>
          <pc:sldMk cId="3807344678" sldId="287"/>
        </pc:sldMkLst>
      </pc:sldChg>
      <pc:sldChg chg="setBg">
        <pc:chgData name="Tư Bùi" userId="dcfa3037cac84c70" providerId="LiveId" clId="{524063B0-03CA-4B5A-9B3E-540F0963316D}" dt="2024-08-17T10:36:05.394" v="3"/>
        <pc:sldMkLst>
          <pc:docMk/>
          <pc:sldMk cId="3053242541" sldId="288"/>
        </pc:sldMkLst>
      </pc:sldChg>
      <pc:sldChg chg="delSp modSp mod setBg delAnim">
        <pc:chgData name="Tư Bùi" userId="dcfa3037cac84c70" providerId="LiveId" clId="{524063B0-03CA-4B5A-9B3E-540F0963316D}" dt="2024-08-17T10:37:58.769" v="13" actId="14100"/>
        <pc:sldMkLst>
          <pc:docMk/>
          <pc:sldMk cId="3303538632" sldId="289"/>
        </pc:sldMkLst>
        <pc:spChg chg="mod">
          <ac:chgData name="Tư Bùi" userId="dcfa3037cac84c70" providerId="LiveId" clId="{524063B0-03CA-4B5A-9B3E-540F0963316D}" dt="2024-08-17T10:37:58.769" v="13" actId="14100"/>
          <ac:spMkLst>
            <pc:docMk/>
            <pc:sldMk cId="3303538632" sldId="289"/>
            <ac:spMk id="2" creationId="{00000000-0000-0000-0000-000000000000}"/>
          </ac:spMkLst>
        </pc:spChg>
        <pc:picChg chg="del mod">
          <ac:chgData name="Tư Bùi" userId="dcfa3037cac84c70" providerId="LiveId" clId="{524063B0-03CA-4B5A-9B3E-540F0963316D}" dt="2024-08-17T10:36:16.187" v="5" actId="21"/>
          <ac:picMkLst>
            <pc:docMk/>
            <pc:sldMk cId="3303538632" sldId="289"/>
            <ac:picMk id="5" creationId="{00000000-0000-0000-0000-000000000000}"/>
          </ac:picMkLst>
        </pc:picChg>
      </pc:sldChg>
      <pc:sldChg chg="setBg">
        <pc:chgData name="Tư Bùi" userId="dcfa3037cac84c70" providerId="LiveId" clId="{524063B0-03CA-4B5A-9B3E-540F0963316D}" dt="2024-08-17T10:36:05.394" v="3"/>
        <pc:sldMkLst>
          <pc:docMk/>
          <pc:sldMk cId="2884549694" sldId="292"/>
        </pc:sldMkLst>
      </pc:sldChg>
      <pc:sldChg chg="setBg">
        <pc:chgData name="Tư Bùi" userId="dcfa3037cac84c70" providerId="LiveId" clId="{524063B0-03CA-4B5A-9B3E-540F0963316D}" dt="2024-08-17T10:36:05.394" v="3"/>
        <pc:sldMkLst>
          <pc:docMk/>
          <pc:sldMk cId="4105734871" sldId="293"/>
        </pc:sldMkLst>
      </pc:sldChg>
      <pc:sldChg chg="delSp modSp del mod delAnim">
        <pc:chgData name="Tư Bùi" userId="dcfa3037cac84c70" providerId="LiveId" clId="{524063B0-03CA-4B5A-9B3E-540F0963316D}" dt="2024-08-17T12:16:26.197" v="876" actId="47"/>
        <pc:sldMkLst>
          <pc:docMk/>
          <pc:sldMk cId="3036389038" sldId="294"/>
        </pc:sldMkLst>
        <pc:spChg chg="del">
          <ac:chgData name="Tư Bùi" userId="dcfa3037cac84c70" providerId="LiveId" clId="{524063B0-03CA-4B5A-9B3E-540F0963316D}" dt="2024-08-17T12:13:03.620" v="853" actId="21"/>
          <ac:spMkLst>
            <pc:docMk/>
            <pc:sldMk cId="3036389038" sldId="294"/>
            <ac:spMk id="15" creationId="{00000000-0000-0000-0000-000000000000}"/>
          </ac:spMkLst>
        </pc:spChg>
        <pc:spChg chg="del">
          <ac:chgData name="Tư Bùi" userId="dcfa3037cac84c70" providerId="LiveId" clId="{524063B0-03CA-4B5A-9B3E-540F0963316D}" dt="2024-08-17T12:13:03.620" v="853" actId="21"/>
          <ac:spMkLst>
            <pc:docMk/>
            <pc:sldMk cId="3036389038" sldId="294"/>
            <ac:spMk id="19" creationId="{00000000-0000-0000-0000-000000000000}"/>
          </ac:spMkLst>
        </pc:spChg>
        <pc:spChg chg="del">
          <ac:chgData name="Tư Bùi" userId="dcfa3037cac84c70" providerId="LiveId" clId="{524063B0-03CA-4B5A-9B3E-540F0963316D}" dt="2024-08-17T12:14:44.576" v="861" actId="21"/>
          <ac:spMkLst>
            <pc:docMk/>
            <pc:sldMk cId="3036389038" sldId="294"/>
            <ac:spMk id="20" creationId="{00000000-0000-0000-0000-000000000000}"/>
          </ac:spMkLst>
        </pc:spChg>
        <pc:spChg chg="del">
          <ac:chgData name="Tư Bùi" userId="dcfa3037cac84c70" providerId="LiveId" clId="{524063B0-03CA-4B5A-9B3E-540F0963316D}" dt="2024-08-17T12:14:44.576" v="861" actId="21"/>
          <ac:spMkLst>
            <pc:docMk/>
            <pc:sldMk cId="3036389038" sldId="294"/>
            <ac:spMk id="21" creationId="{00000000-0000-0000-0000-000000000000}"/>
          </ac:spMkLst>
        </pc:spChg>
        <pc:picChg chg="del mod">
          <ac:chgData name="Tư Bùi" userId="dcfa3037cac84c70" providerId="LiveId" clId="{524063B0-03CA-4B5A-9B3E-540F0963316D}" dt="2024-08-17T12:15:39.200" v="867" actId="21"/>
          <ac:picMkLst>
            <pc:docMk/>
            <pc:sldMk cId="3036389038" sldId="294"/>
            <ac:picMk id="22" creationId="{00000000-0000-0000-0000-000000000000}"/>
          </ac:picMkLst>
        </pc:picChg>
      </pc:sldChg>
      <pc:sldChg chg="delSp del mod delAnim">
        <pc:chgData name="Tư Bùi" userId="dcfa3037cac84c70" providerId="LiveId" clId="{524063B0-03CA-4B5A-9B3E-540F0963316D}" dt="2024-08-17T12:16:59.148" v="887" actId="47"/>
        <pc:sldMkLst>
          <pc:docMk/>
          <pc:sldMk cId="4118008816" sldId="295"/>
        </pc:sldMkLst>
        <pc:picChg chg="del">
          <ac:chgData name="Tư Bùi" userId="dcfa3037cac84c70" providerId="LiveId" clId="{524063B0-03CA-4B5A-9B3E-540F0963316D}" dt="2024-08-17T12:16:42.756" v="880" actId="21"/>
          <ac:picMkLst>
            <pc:docMk/>
            <pc:sldMk cId="4118008816" sldId="295"/>
            <ac:picMk id="23" creationId="{00000000-0000-0000-0000-000000000000}"/>
          </ac:picMkLst>
        </pc:picChg>
      </pc:sldChg>
      <pc:sldChg chg="setBg">
        <pc:chgData name="Tư Bùi" userId="dcfa3037cac84c70" providerId="LiveId" clId="{524063B0-03CA-4B5A-9B3E-540F0963316D}" dt="2024-08-17T10:36:05.394" v="3"/>
        <pc:sldMkLst>
          <pc:docMk/>
          <pc:sldMk cId="2564722686" sldId="301"/>
        </pc:sldMkLst>
      </pc:sldChg>
      <pc:sldChg chg="setBg">
        <pc:chgData name="Tư Bùi" userId="dcfa3037cac84c70" providerId="LiveId" clId="{524063B0-03CA-4B5A-9B3E-540F0963316D}" dt="2024-08-17T10:36:05.394" v="3"/>
        <pc:sldMkLst>
          <pc:docMk/>
          <pc:sldMk cId="2849775502" sldId="302"/>
        </pc:sldMkLst>
      </pc:sldChg>
      <pc:sldChg chg="del">
        <pc:chgData name="Tư Bùi" userId="dcfa3037cac84c70" providerId="LiveId" clId="{524063B0-03CA-4B5A-9B3E-540F0963316D}" dt="2024-08-17T10:28:05.051" v="0" actId="47"/>
        <pc:sldMkLst>
          <pc:docMk/>
          <pc:sldMk cId="106609379" sldId="303"/>
        </pc:sldMkLst>
      </pc:sldChg>
      <pc:sldChg chg="addSp modSp new mod">
        <pc:chgData name="Tư Bùi" userId="dcfa3037cac84c70" providerId="LiveId" clId="{524063B0-03CA-4B5A-9B3E-540F0963316D}" dt="2024-08-17T11:09:58.414" v="365" actId="1076"/>
        <pc:sldMkLst>
          <pc:docMk/>
          <pc:sldMk cId="759076486" sldId="303"/>
        </pc:sldMkLst>
        <pc:picChg chg="add mod">
          <ac:chgData name="Tư Bùi" userId="dcfa3037cac84c70" providerId="LiveId" clId="{524063B0-03CA-4B5A-9B3E-540F0963316D}" dt="2024-08-17T11:08:43.957" v="351" actId="1076"/>
          <ac:picMkLst>
            <pc:docMk/>
            <pc:sldMk cId="759076486" sldId="303"/>
            <ac:picMk id="2" creationId="{CDAD787A-7B46-BE25-F554-6F70D7B2D0B5}"/>
          </ac:picMkLst>
        </pc:picChg>
        <pc:picChg chg="add mod">
          <ac:chgData name="Tư Bùi" userId="dcfa3037cac84c70" providerId="LiveId" clId="{524063B0-03CA-4B5A-9B3E-540F0963316D}" dt="2024-08-17T11:08:43.957" v="351" actId="1076"/>
          <ac:picMkLst>
            <pc:docMk/>
            <pc:sldMk cId="759076486" sldId="303"/>
            <ac:picMk id="3" creationId="{147DC15E-16E6-8E90-2ECE-6867F1AF55BE}"/>
          </ac:picMkLst>
        </pc:picChg>
        <pc:picChg chg="add mod">
          <ac:chgData name="Tư Bùi" userId="dcfa3037cac84c70" providerId="LiveId" clId="{524063B0-03CA-4B5A-9B3E-540F0963316D}" dt="2024-08-17T11:08:43.957" v="351" actId="1076"/>
          <ac:picMkLst>
            <pc:docMk/>
            <pc:sldMk cId="759076486" sldId="303"/>
            <ac:picMk id="4" creationId="{A511FED8-CDCA-84F9-0F47-542FA6EECADF}"/>
          </ac:picMkLst>
        </pc:picChg>
        <pc:picChg chg="add mod">
          <ac:chgData name="Tư Bùi" userId="dcfa3037cac84c70" providerId="LiveId" clId="{524063B0-03CA-4B5A-9B3E-540F0963316D}" dt="2024-08-17T11:08:50.691" v="352"/>
          <ac:picMkLst>
            <pc:docMk/>
            <pc:sldMk cId="759076486" sldId="303"/>
            <ac:picMk id="5" creationId="{0803835A-E4B0-BE95-20B9-AEE51836FB8D}"/>
          </ac:picMkLst>
        </pc:picChg>
        <pc:picChg chg="add mod">
          <ac:chgData name="Tư Bùi" userId="dcfa3037cac84c70" providerId="LiveId" clId="{524063B0-03CA-4B5A-9B3E-540F0963316D}" dt="2024-08-17T11:09:58.414" v="365" actId="1076"/>
          <ac:picMkLst>
            <pc:docMk/>
            <pc:sldMk cId="759076486" sldId="303"/>
            <ac:picMk id="6" creationId="{987DDB5C-C7C3-8B54-B293-DE212BD5AF18}"/>
          </ac:picMkLst>
        </pc:picChg>
      </pc:sldChg>
      <pc:sldChg chg="delSp modSp mod">
        <pc:chgData name="Tư Bùi" userId="dcfa3037cac84c70" providerId="LiveId" clId="{524063B0-03CA-4B5A-9B3E-540F0963316D}" dt="2024-08-17T11:40:30.637" v="610" actId="20577"/>
        <pc:sldMkLst>
          <pc:docMk/>
          <pc:sldMk cId="1477392716" sldId="304"/>
        </pc:sldMkLst>
        <pc:spChg chg="del">
          <ac:chgData name="Tư Bùi" userId="dcfa3037cac84c70" providerId="LiveId" clId="{524063B0-03CA-4B5A-9B3E-540F0963316D}" dt="2024-08-17T11:37:47.098" v="582" actId="478"/>
          <ac:spMkLst>
            <pc:docMk/>
            <pc:sldMk cId="1477392716" sldId="304"/>
            <ac:spMk id="3" creationId="{00000000-0000-0000-0000-000000000000}"/>
          </ac:spMkLst>
        </pc:spChg>
        <pc:spChg chg="mod">
          <ac:chgData name="Tư Bùi" userId="dcfa3037cac84c70" providerId="LiveId" clId="{524063B0-03CA-4B5A-9B3E-540F0963316D}" dt="2024-08-17T11:40:30.637" v="610" actId="20577"/>
          <ac:spMkLst>
            <pc:docMk/>
            <pc:sldMk cId="1477392716" sldId="304"/>
            <ac:spMk id="10" creationId="{AE695766-25D9-7A81-C6D3-4967C6AE0098}"/>
          </ac:spMkLst>
        </pc:spChg>
      </pc:sldChg>
      <pc:sldChg chg="addSp delSp modSp mod delAnim modAnim">
        <pc:chgData name="Tư Bùi" userId="dcfa3037cac84c70" providerId="LiveId" clId="{524063B0-03CA-4B5A-9B3E-540F0963316D}" dt="2024-08-17T12:11:45.297" v="851"/>
        <pc:sldMkLst>
          <pc:docMk/>
          <pc:sldMk cId="1663263772" sldId="305"/>
        </pc:sldMkLst>
        <pc:spChg chg="add mod">
          <ac:chgData name="Tư Bùi" userId="dcfa3037cac84c70" providerId="LiveId" clId="{524063B0-03CA-4B5A-9B3E-540F0963316D}" dt="2024-08-17T12:10:58.014" v="845" actId="14100"/>
          <ac:spMkLst>
            <pc:docMk/>
            <pc:sldMk cId="1663263772" sldId="305"/>
            <ac:spMk id="2" creationId="{B5F569A3-751A-0BF8-59A8-E2DF0D40B64D}"/>
          </ac:spMkLst>
        </pc:spChg>
        <pc:spChg chg="mod">
          <ac:chgData name="Tư Bùi" userId="dcfa3037cac84c70" providerId="LiveId" clId="{524063B0-03CA-4B5A-9B3E-540F0963316D}" dt="2024-08-17T12:00:35.659" v="681"/>
          <ac:spMkLst>
            <pc:docMk/>
            <pc:sldMk cId="1663263772" sldId="305"/>
            <ac:spMk id="5" creationId="{DCCA5844-1EA4-A66B-4BB4-CF1D507A561B}"/>
          </ac:spMkLst>
        </pc:spChg>
        <pc:spChg chg="mod">
          <ac:chgData name="Tư Bùi" userId="dcfa3037cac84c70" providerId="LiveId" clId="{524063B0-03CA-4B5A-9B3E-540F0963316D}" dt="2024-08-17T12:00:35.659" v="681"/>
          <ac:spMkLst>
            <pc:docMk/>
            <pc:sldMk cId="1663263772" sldId="305"/>
            <ac:spMk id="6" creationId="{E1BAA3F6-7445-D388-3BFF-56D9D3B8DF54}"/>
          </ac:spMkLst>
        </pc:spChg>
        <pc:spChg chg="mod">
          <ac:chgData name="Tư Bùi" userId="dcfa3037cac84c70" providerId="LiveId" clId="{524063B0-03CA-4B5A-9B3E-540F0963316D}" dt="2024-08-17T12:07:34.138" v="797" actId="1076"/>
          <ac:spMkLst>
            <pc:docMk/>
            <pc:sldMk cId="1663263772" sldId="305"/>
            <ac:spMk id="8" creationId="{F5657CDD-3CE8-7F97-EA40-0BB1B6F4FBC8}"/>
          </ac:spMkLst>
        </pc:spChg>
        <pc:spChg chg="mod">
          <ac:chgData name="Tư Bùi" userId="dcfa3037cac84c70" providerId="LiveId" clId="{524063B0-03CA-4B5A-9B3E-540F0963316D}" dt="2024-08-17T12:08:00.374" v="799" actId="1076"/>
          <ac:spMkLst>
            <pc:docMk/>
            <pc:sldMk cId="1663263772" sldId="305"/>
            <ac:spMk id="9" creationId="{B3A7FE1D-2D15-D8F6-1AF5-ED23F34B04D1}"/>
          </ac:spMkLst>
        </pc:spChg>
        <pc:spChg chg="mod">
          <ac:chgData name="Tư Bùi" userId="dcfa3037cac84c70" providerId="LiveId" clId="{524063B0-03CA-4B5A-9B3E-540F0963316D}" dt="2024-08-17T12:07:22.701" v="796" actId="1076"/>
          <ac:spMkLst>
            <pc:docMk/>
            <pc:sldMk cId="1663263772" sldId="305"/>
            <ac:spMk id="11" creationId="{8DD6A8D9-AEE3-53E5-D6CB-58AB8BBE9792}"/>
          </ac:spMkLst>
        </pc:spChg>
        <pc:spChg chg="mod">
          <ac:chgData name="Tư Bùi" userId="dcfa3037cac84c70" providerId="LiveId" clId="{524063B0-03CA-4B5A-9B3E-540F0963316D}" dt="2024-08-17T12:08:04.696" v="800" actId="1076"/>
          <ac:spMkLst>
            <pc:docMk/>
            <pc:sldMk cId="1663263772" sldId="305"/>
            <ac:spMk id="12" creationId="{A529FD34-4399-3440-09AA-281E180E26F9}"/>
          </ac:spMkLst>
        </pc:spChg>
        <pc:spChg chg="del">
          <ac:chgData name="Tư Bùi" userId="dcfa3037cac84c70" providerId="LiveId" clId="{524063B0-03CA-4B5A-9B3E-540F0963316D}" dt="2024-08-17T12:00:08.618" v="679" actId="478"/>
          <ac:spMkLst>
            <pc:docMk/>
            <pc:sldMk cId="1663263772" sldId="305"/>
            <ac:spMk id="14" creationId="{D7BDA9EF-A416-8A43-E030-103C9DA17DE2}"/>
          </ac:spMkLst>
        </pc:spChg>
        <pc:spChg chg="del">
          <ac:chgData name="Tư Bùi" userId="dcfa3037cac84c70" providerId="LiveId" clId="{524063B0-03CA-4B5A-9B3E-540F0963316D}" dt="2024-08-17T12:00:10.618" v="680" actId="478"/>
          <ac:spMkLst>
            <pc:docMk/>
            <pc:sldMk cId="1663263772" sldId="305"/>
            <ac:spMk id="15" creationId="{BD29C7B4-55D0-4511-0C35-AFCD21E96697}"/>
          </ac:spMkLst>
        </pc:spChg>
        <pc:spChg chg="mod">
          <ac:chgData name="Tư Bùi" userId="dcfa3037cac84c70" providerId="LiveId" clId="{524063B0-03CA-4B5A-9B3E-540F0963316D}" dt="2024-08-17T12:06:08.683" v="794" actId="1076"/>
          <ac:spMkLst>
            <pc:docMk/>
            <pc:sldMk cId="1663263772" sldId="305"/>
            <ac:spMk id="17" creationId="{2C1EC481-6CCA-4F87-DBDC-0101A716A6E7}"/>
          </ac:spMkLst>
        </pc:spChg>
        <pc:spChg chg="mod">
          <ac:chgData name="Tư Bùi" userId="dcfa3037cac84c70" providerId="LiveId" clId="{524063B0-03CA-4B5A-9B3E-540F0963316D}" dt="2024-08-17T12:10:21.132" v="801" actId="1076"/>
          <ac:spMkLst>
            <pc:docMk/>
            <pc:sldMk cId="1663263772" sldId="305"/>
            <ac:spMk id="18" creationId="{1910D839-5897-48AB-5D6C-70A3E970F27D}"/>
          </ac:spMkLst>
        </pc:spChg>
        <pc:spChg chg="add mod">
          <ac:chgData name="Tư Bùi" userId="dcfa3037cac84c70" providerId="LiveId" clId="{524063B0-03CA-4B5A-9B3E-540F0963316D}" dt="2024-08-17T12:07:12.517" v="795" actId="1076"/>
          <ac:spMkLst>
            <pc:docMk/>
            <pc:sldMk cId="1663263772" sldId="305"/>
            <ac:spMk id="19" creationId="{42000E68-7A97-8D80-33C3-6727F584D772}"/>
          </ac:spMkLst>
        </pc:spChg>
        <pc:spChg chg="add mod">
          <ac:chgData name="Tư Bùi" userId="dcfa3037cac84c70" providerId="LiveId" clId="{524063B0-03CA-4B5A-9B3E-540F0963316D}" dt="2024-08-17T12:10:49.242" v="843" actId="114"/>
          <ac:spMkLst>
            <pc:docMk/>
            <pc:sldMk cId="1663263772" sldId="305"/>
            <ac:spMk id="20" creationId="{E561DC04-1CBB-B846-F3F4-8B980807B8DE}"/>
          </ac:spMkLst>
        </pc:spChg>
        <pc:grpChg chg="add del mod">
          <ac:chgData name="Tư Bùi" userId="dcfa3037cac84c70" providerId="LiveId" clId="{524063B0-03CA-4B5A-9B3E-540F0963316D}" dt="2024-08-17T12:01:14.386" v="685" actId="478"/>
          <ac:grpSpMkLst>
            <pc:docMk/>
            <pc:sldMk cId="1663263772" sldId="305"/>
            <ac:grpSpMk id="4" creationId="{A1D108F2-91E4-B305-AF1D-E7BCA46211BE}"/>
          </ac:grpSpMkLst>
        </pc:grpChg>
        <pc:grpChg chg="add mod">
          <ac:chgData name="Tư Bùi" userId="dcfa3037cac84c70" providerId="LiveId" clId="{524063B0-03CA-4B5A-9B3E-540F0963316D}" dt="2024-08-17T12:07:50.126" v="798" actId="1076"/>
          <ac:grpSpMkLst>
            <pc:docMk/>
            <pc:sldMk cId="1663263772" sldId="305"/>
            <ac:grpSpMk id="7" creationId="{8C118D21-51E1-5865-30DC-35C40014EB77}"/>
          </ac:grpSpMkLst>
        </pc:grpChg>
        <pc:grpChg chg="add mod">
          <ac:chgData name="Tư Bùi" userId="dcfa3037cac84c70" providerId="LiveId" clId="{524063B0-03CA-4B5A-9B3E-540F0963316D}" dt="2024-08-17T12:07:50.126" v="798" actId="1076"/>
          <ac:grpSpMkLst>
            <pc:docMk/>
            <pc:sldMk cId="1663263772" sldId="305"/>
            <ac:grpSpMk id="10" creationId="{352BD169-2313-22D9-8E95-8D0D7E9F05BA}"/>
          </ac:grpSpMkLst>
        </pc:grpChg>
        <pc:grpChg chg="add mod">
          <ac:chgData name="Tư Bùi" userId="dcfa3037cac84c70" providerId="LiveId" clId="{524063B0-03CA-4B5A-9B3E-540F0963316D}" dt="2024-08-17T12:07:50.126" v="798" actId="1076"/>
          <ac:grpSpMkLst>
            <pc:docMk/>
            <pc:sldMk cId="1663263772" sldId="305"/>
            <ac:grpSpMk id="13" creationId="{5FDABE24-C495-E1D4-5C0F-93A5B156AF5A}"/>
          </ac:grpSpMkLst>
        </pc:grpChg>
        <pc:picChg chg="mod">
          <ac:chgData name="Tư Bùi" userId="dcfa3037cac84c70" providerId="LiveId" clId="{524063B0-03CA-4B5A-9B3E-540F0963316D}" dt="2024-08-17T12:11:00.264" v="846" actId="1076"/>
          <ac:picMkLst>
            <pc:docMk/>
            <pc:sldMk cId="1663263772" sldId="305"/>
            <ac:picMk id="3" creationId="{493EE23E-6E6E-A251-615F-BDF653432BDF}"/>
          </ac:picMkLst>
        </pc:picChg>
        <pc:picChg chg="del mod">
          <ac:chgData name="Tư Bùi" userId="dcfa3037cac84c70" providerId="LiveId" clId="{524063B0-03CA-4B5A-9B3E-540F0963316D}" dt="2024-08-17T12:05:52.800" v="792" actId="21"/>
          <ac:picMkLst>
            <pc:docMk/>
            <pc:sldMk cId="1663263772" sldId="305"/>
            <ac:picMk id="16" creationId="{00000000-0000-0000-0000-000000000000}"/>
          </ac:picMkLst>
        </pc:picChg>
        <pc:picChg chg="add mod">
          <ac:chgData name="Tư Bùi" userId="dcfa3037cac84c70" providerId="LiveId" clId="{524063B0-03CA-4B5A-9B3E-540F0963316D}" dt="2024-08-17T12:05:53.349" v="793"/>
          <ac:picMkLst>
            <pc:docMk/>
            <pc:sldMk cId="1663263772" sldId="305"/>
            <ac:picMk id="21" creationId="{00000000-0000-0000-0000-000000000000}"/>
          </ac:picMkLst>
        </pc:picChg>
      </pc:sldChg>
      <pc:sldChg chg="addSp modSp add del mod modAnim">
        <pc:chgData name="Tư Bùi" userId="dcfa3037cac84c70" providerId="LiveId" clId="{524063B0-03CA-4B5A-9B3E-540F0963316D}" dt="2024-08-17T12:16:21.238" v="875" actId="2696"/>
        <pc:sldMkLst>
          <pc:docMk/>
          <pc:sldMk cId="2810331327" sldId="306"/>
        </pc:sldMkLst>
        <pc:spChg chg="mod">
          <ac:chgData name="Tư Bùi" userId="dcfa3037cac84c70" providerId="LiveId" clId="{524063B0-03CA-4B5A-9B3E-540F0963316D}" dt="2024-08-17T12:15:54.052" v="870" actId="1076"/>
          <ac:spMkLst>
            <pc:docMk/>
            <pc:sldMk cId="2810331327" sldId="306"/>
            <ac:spMk id="3" creationId="{00000000-0000-0000-0000-000000000000}"/>
          </ac:spMkLst>
        </pc:spChg>
        <pc:spChg chg="mod">
          <ac:chgData name="Tư Bùi" userId="dcfa3037cac84c70" providerId="LiveId" clId="{524063B0-03CA-4B5A-9B3E-540F0963316D}" dt="2024-08-17T12:16:11.279" v="872" actId="1076"/>
          <ac:spMkLst>
            <pc:docMk/>
            <pc:sldMk cId="2810331327" sldId="306"/>
            <ac:spMk id="10" creationId="{AE695766-25D9-7A81-C6D3-4967C6AE0098}"/>
          </ac:spMkLst>
        </pc:spChg>
        <pc:spChg chg="add mod">
          <ac:chgData name="Tư Bùi" userId="dcfa3037cac84c70" providerId="LiveId" clId="{524063B0-03CA-4B5A-9B3E-540F0963316D}" dt="2024-08-17T12:16:11.279" v="872" actId="1076"/>
          <ac:spMkLst>
            <pc:docMk/>
            <pc:sldMk cId="2810331327" sldId="306"/>
            <ac:spMk id="15" creationId="{00000000-0000-0000-0000-000000000000}"/>
          </ac:spMkLst>
        </pc:spChg>
        <pc:spChg chg="add mod">
          <ac:chgData name="Tư Bùi" userId="dcfa3037cac84c70" providerId="LiveId" clId="{524063B0-03CA-4B5A-9B3E-540F0963316D}" dt="2024-08-17T12:16:11.279" v="872" actId="1076"/>
          <ac:spMkLst>
            <pc:docMk/>
            <pc:sldMk cId="2810331327" sldId="306"/>
            <ac:spMk id="19" creationId="{00000000-0000-0000-0000-000000000000}"/>
          </ac:spMkLst>
        </pc:spChg>
        <pc:picChg chg="add mod">
          <ac:chgData name="Tư Bùi" userId="dcfa3037cac84c70" providerId="LiveId" clId="{524063B0-03CA-4B5A-9B3E-540F0963316D}" dt="2024-08-17T12:16:15.439" v="873" actId="1076"/>
          <ac:picMkLst>
            <pc:docMk/>
            <pc:sldMk cId="2810331327" sldId="306"/>
            <ac:picMk id="22" creationId="{00000000-0000-0000-0000-000000000000}"/>
          </ac:picMkLst>
        </pc:picChg>
      </pc:sldChg>
      <pc:sldChg chg="addSp delSp modSp add del mod delAnim modAnim">
        <pc:chgData name="Tư Bùi" userId="dcfa3037cac84c70" providerId="LiveId" clId="{524063B0-03CA-4B5A-9B3E-540F0963316D}" dt="2024-08-17T12:41:22.567" v="1115" actId="1076"/>
        <pc:sldMkLst>
          <pc:docMk/>
          <pc:sldMk cId="899010918" sldId="307"/>
        </pc:sldMkLst>
        <pc:spChg chg="add del mod">
          <ac:chgData name="Tư Bùi" userId="dcfa3037cac84c70" providerId="LiveId" clId="{524063B0-03CA-4B5A-9B3E-540F0963316D}" dt="2024-08-17T12:13:34.255" v="856" actId="21"/>
          <ac:spMkLst>
            <pc:docMk/>
            <pc:sldMk cId="899010918" sldId="307"/>
            <ac:spMk id="15" creationId="{00000000-0000-0000-0000-000000000000}"/>
          </ac:spMkLst>
        </pc:spChg>
        <pc:spChg chg="mod">
          <ac:chgData name="Tư Bùi" userId="dcfa3037cac84c70" providerId="LiveId" clId="{524063B0-03CA-4B5A-9B3E-540F0963316D}" dt="2024-08-17T12:41:22.567" v="1115" actId="1076"/>
          <ac:spMkLst>
            <pc:docMk/>
            <pc:sldMk cId="899010918" sldId="307"/>
            <ac:spMk id="17" creationId="{00000000-0000-0000-0000-000000000000}"/>
          </ac:spMkLst>
        </pc:spChg>
        <pc:spChg chg="add del mod">
          <ac:chgData name="Tư Bùi" userId="dcfa3037cac84c70" providerId="LiveId" clId="{524063B0-03CA-4B5A-9B3E-540F0963316D}" dt="2024-08-17T12:13:34.255" v="856" actId="21"/>
          <ac:spMkLst>
            <pc:docMk/>
            <pc:sldMk cId="899010918" sldId="307"/>
            <ac:spMk id="19" creationId="{00000000-0000-0000-0000-000000000000}"/>
          </ac:spMkLst>
        </pc:spChg>
        <pc:spChg chg="add mod">
          <ac:chgData name="Tư Bùi" userId="dcfa3037cac84c70" providerId="LiveId" clId="{524063B0-03CA-4B5A-9B3E-540F0963316D}" dt="2024-08-17T12:15:30.366" v="865" actId="1076"/>
          <ac:spMkLst>
            <pc:docMk/>
            <pc:sldMk cId="899010918" sldId="307"/>
            <ac:spMk id="20" creationId="{00000000-0000-0000-0000-000000000000}"/>
          </ac:spMkLst>
        </pc:spChg>
        <pc:spChg chg="add mod">
          <ac:chgData name="Tư Bùi" userId="dcfa3037cac84c70" providerId="LiveId" clId="{524063B0-03CA-4B5A-9B3E-540F0963316D}" dt="2024-08-17T12:15:27.631" v="864" actId="1076"/>
          <ac:spMkLst>
            <pc:docMk/>
            <pc:sldMk cId="899010918" sldId="307"/>
            <ac:spMk id="21" creationId="{00000000-0000-0000-0000-000000000000}"/>
          </ac:spMkLst>
        </pc:spChg>
      </pc:sldChg>
      <pc:sldChg chg="new del">
        <pc:chgData name="Tư Bùi" userId="dcfa3037cac84c70" providerId="LiveId" clId="{524063B0-03CA-4B5A-9B3E-540F0963316D}" dt="2024-08-17T12:16:35.602" v="879" actId="47"/>
        <pc:sldMkLst>
          <pc:docMk/>
          <pc:sldMk cId="2781052628" sldId="308"/>
        </pc:sldMkLst>
      </pc:sldChg>
      <pc:sldChg chg="addSp delSp modSp add mod delAnim modAnim">
        <pc:chgData name="Tư Bùi" userId="dcfa3037cac84c70" providerId="LiveId" clId="{524063B0-03CA-4B5A-9B3E-540F0963316D}" dt="2024-08-17T12:16:56.830" v="886" actId="1076"/>
        <pc:sldMkLst>
          <pc:docMk/>
          <pc:sldMk cId="4167753359" sldId="309"/>
        </pc:sldMkLst>
        <pc:picChg chg="del">
          <ac:chgData name="Tư Bùi" userId="dcfa3037cac84c70" providerId="LiveId" clId="{524063B0-03CA-4B5A-9B3E-540F0963316D}" dt="2024-08-17T12:16:45.634" v="881" actId="478"/>
          <ac:picMkLst>
            <pc:docMk/>
            <pc:sldMk cId="4167753359" sldId="309"/>
            <ac:picMk id="22" creationId="{00000000-0000-0000-0000-000000000000}"/>
          </ac:picMkLst>
        </pc:picChg>
        <pc:picChg chg="add mod">
          <ac:chgData name="Tư Bùi" userId="dcfa3037cac84c70" providerId="LiveId" clId="{524063B0-03CA-4B5A-9B3E-540F0963316D}" dt="2024-08-17T12:16:56.830" v="886" actId="1076"/>
          <ac:picMkLst>
            <pc:docMk/>
            <pc:sldMk cId="4167753359" sldId="309"/>
            <ac:picMk id="23" creationId="{00000000-0000-0000-0000-000000000000}"/>
          </ac:picMkLst>
        </pc:picChg>
      </pc:sldChg>
      <pc:sldChg chg="add">
        <pc:chgData name="Tư Bùi" userId="dcfa3037cac84c70" providerId="LiveId" clId="{524063B0-03CA-4B5A-9B3E-540F0963316D}" dt="2024-08-17T12:16:33.580" v="878"/>
        <pc:sldMkLst>
          <pc:docMk/>
          <pc:sldMk cId="2626809199" sldId="310"/>
        </pc:sldMkLst>
      </pc:sldChg>
      <pc:sldChg chg="addSp delSp modSp new mod delAnim modAnim">
        <pc:chgData name="Tư Bùi" userId="dcfa3037cac84c70" providerId="LiveId" clId="{524063B0-03CA-4B5A-9B3E-540F0963316D}" dt="2024-08-17T12:47:23.018" v="1181" actId="20577"/>
        <pc:sldMkLst>
          <pc:docMk/>
          <pc:sldMk cId="3378349184" sldId="311"/>
        </pc:sldMkLst>
        <pc:spChg chg="add del mod">
          <ac:chgData name="Tư Bùi" userId="dcfa3037cac84c70" providerId="LiveId" clId="{524063B0-03CA-4B5A-9B3E-540F0963316D}" dt="2024-08-17T12:42:10.368" v="1127" actId="21"/>
          <ac:spMkLst>
            <pc:docMk/>
            <pc:sldMk cId="3378349184" sldId="311"/>
            <ac:spMk id="2" creationId="{8192BC4A-B5A3-02AE-2770-D1F49FB2515A}"/>
          </ac:spMkLst>
        </pc:spChg>
        <pc:spChg chg="add del mod">
          <ac:chgData name="Tư Bùi" userId="dcfa3037cac84c70" providerId="LiveId" clId="{524063B0-03CA-4B5A-9B3E-540F0963316D}" dt="2024-08-17T12:39:41.224" v="1089" actId="478"/>
          <ac:spMkLst>
            <pc:docMk/>
            <pc:sldMk cId="3378349184" sldId="311"/>
            <ac:spMk id="4" creationId="{995BF349-E3A0-3F60-DADC-62BC09824380}"/>
          </ac:spMkLst>
        </pc:spChg>
        <pc:spChg chg="mod ord topLvl">
          <ac:chgData name="Tư Bùi" userId="dcfa3037cac84c70" providerId="LiveId" clId="{524063B0-03CA-4B5A-9B3E-540F0963316D}" dt="2024-08-17T12:40:34.738" v="1107" actId="14100"/>
          <ac:spMkLst>
            <pc:docMk/>
            <pc:sldMk cId="3378349184" sldId="311"/>
            <ac:spMk id="7" creationId="{59ACA5D5-CB21-06DC-4FC2-9A0D28D86ED3}"/>
          </ac:spMkLst>
        </pc:spChg>
        <pc:spChg chg="del mod topLvl">
          <ac:chgData name="Tư Bùi" userId="dcfa3037cac84c70" providerId="LiveId" clId="{524063B0-03CA-4B5A-9B3E-540F0963316D}" dt="2024-08-17T12:40:25.575" v="1102" actId="478"/>
          <ac:spMkLst>
            <pc:docMk/>
            <pc:sldMk cId="3378349184" sldId="311"/>
            <ac:spMk id="8" creationId="{03555746-0065-5C73-2E27-A0158335657C}"/>
          </ac:spMkLst>
        </pc:spChg>
        <pc:spChg chg="add mod">
          <ac:chgData name="Tư Bùi" userId="dcfa3037cac84c70" providerId="LiveId" clId="{524063B0-03CA-4B5A-9B3E-540F0963316D}" dt="2024-08-17T12:44:26.642" v="1165" actId="1076"/>
          <ac:spMkLst>
            <pc:docMk/>
            <pc:sldMk cId="3378349184" sldId="311"/>
            <ac:spMk id="10" creationId="{15E2C244-AAFE-918A-5B0F-2FFCB7D40706}"/>
          </ac:spMkLst>
        </pc:spChg>
        <pc:spChg chg="add del mod">
          <ac:chgData name="Tư Bùi" userId="dcfa3037cac84c70" providerId="LiveId" clId="{524063B0-03CA-4B5A-9B3E-540F0963316D}" dt="2024-08-17T12:42:56.773" v="1135"/>
          <ac:spMkLst>
            <pc:docMk/>
            <pc:sldMk cId="3378349184" sldId="311"/>
            <ac:spMk id="11" creationId="{9F718AA3-9EC5-1EFE-03F9-52D881702B49}"/>
          </ac:spMkLst>
        </pc:spChg>
        <pc:spChg chg="add mod ord">
          <ac:chgData name="Tư Bùi" userId="dcfa3037cac84c70" providerId="LiveId" clId="{524063B0-03CA-4B5A-9B3E-540F0963316D}" dt="2024-08-17T12:42:17.785" v="1129" actId="1076"/>
          <ac:spMkLst>
            <pc:docMk/>
            <pc:sldMk cId="3378349184" sldId="311"/>
            <ac:spMk id="12" creationId="{970E6D20-1DD2-BCDC-5F0F-26463152488B}"/>
          </ac:spMkLst>
        </pc:spChg>
        <pc:spChg chg="add del mod">
          <ac:chgData name="Tư Bùi" userId="dcfa3037cac84c70" providerId="LiveId" clId="{524063B0-03CA-4B5A-9B3E-540F0963316D}" dt="2024-08-17T12:44:37.909" v="1168" actId="21"/>
          <ac:spMkLst>
            <pc:docMk/>
            <pc:sldMk cId="3378349184" sldId="311"/>
            <ac:spMk id="13" creationId="{8192BC4A-B5A3-02AE-2770-D1F49FB2515A}"/>
          </ac:spMkLst>
        </pc:spChg>
        <pc:spChg chg="add del mod">
          <ac:chgData name="Tư Bùi" userId="dcfa3037cac84c70" providerId="LiveId" clId="{524063B0-03CA-4B5A-9B3E-540F0963316D}" dt="2024-08-17T12:42:56.763" v="1133" actId="478"/>
          <ac:spMkLst>
            <pc:docMk/>
            <pc:sldMk cId="3378349184" sldId="311"/>
            <ac:spMk id="14" creationId="{5CA61E32-3D70-0A59-B1BF-F18BCAE7FC9F}"/>
          </ac:spMkLst>
        </pc:spChg>
        <pc:spChg chg="add del mod">
          <ac:chgData name="Tư Bùi" userId="dcfa3037cac84c70" providerId="LiveId" clId="{524063B0-03CA-4B5A-9B3E-540F0963316D}" dt="2024-08-17T12:42:59.841" v="1137" actId="478"/>
          <ac:spMkLst>
            <pc:docMk/>
            <pc:sldMk cId="3378349184" sldId="311"/>
            <ac:spMk id="15" creationId="{0E8F453A-0432-7E88-B68C-438082625745}"/>
          </ac:spMkLst>
        </pc:spChg>
        <pc:spChg chg="add del mod">
          <ac:chgData name="Tư Bùi" userId="dcfa3037cac84c70" providerId="LiveId" clId="{524063B0-03CA-4B5A-9B3E-540F0963316D}" dt="2024-08-17T12:43:07.097" v="1142"/>
          <ac:spMkLst>
            <pc:docMk/>
            <pc:sldMk cId="3378349184" sldId="311"/>
            <ac:spMk id="16" creationId="{2556D0B7-CE89-245A-F63E-A5FB0CA22893}"/>
          </ac:spMkLst>
        </pc:spChg>
        <pc:spChg chg="add del mod">
          <ac:chgData name="Tư Bùi" userId="dcfa3037cac84c70" providerId="LiveId" clId="{524063B0-03CA-4B5A-9B3E-540F0963316D}" dt="2024-08-17T12:43:07.097" v="1140" actId="478"/>
          <ac:spMkLst>
            <pc:docMk/>
            <pc:sldMk cId="3378349184" sldId="311"/>
            <ac:spMk id="17" creationId="{B707E850-45D6-2739-FB73-5FD4145CA078}"/>
          </ac:spMkLst>
        </pc:spChg>
        <pc:spChg chg="add mod">
          <ac:chgData name="Tư Bùi" userId="dcfa3037cac84c70" providerId="LiveId" clId="{524063B0-03CA-4B5A-9B3E-540F0963316D}" dt="2024-08-17T12:44:42.182" v="1169" actId="1076"/>
          <ac:spMkLst>
            <pc:docMk/>
            <pc:sldMk cId="3378349184" sldId="311"/>
            <ac:spMk id="18" creationId="{01470365-D727-3662-0DB7-F668337E0CDB}"/>
          </ac:spMkLst>
        </pc:spChg>
        <pc:spChg chg="add mod">
          <ac:chgData name="Tư Bùi" userId="dcfa3037cac84c70" providerId="LiveId" clId="{524063B0-03CA-4B5A-9B3E-540F0963316D}" dt="2024-08-17T12:45:02.975" v="1171" actId="1076"/>
          <ac:spMkLst>
            <pc:docMk/>
            <pc:sldMk cId="3378349184" sldId="311"/>
            <ac:spMk id="19" creationId="{8192BC4A-B5A3-02AE-2770-D1F49FB2515A}"/>
          </ac:spMkLst>
        </pc:spChg>
        <pc:spChg chg="add mod">
          <ac:chgData name="Tư Bùi" userId="dcfa3037cac84c70" providerId="LiveId" clId="{524063B0-03CA-4B5A-9B3E-540F0963316D}" dt="2024-08-17T12:45:19.540" v="1175" actId="1037"/>
          <ac:spMkLst>
            <pc:docMk/>
            <pc:sldMk cId="3378349184" sldId="311"/>
            <ac:spMk id="20" creationId="{FCB4767F-9459-276C-1452-4243CBEC2064}"/>
          </ac:spMkLst>
        </pc:spChg>
        <pc:spChg chg="add mod">
          <ac:chgData name="Tư Bùi" userId="dcfa3037cac84c70" providerId="LiveId" clId="{524063B0-03CA-4B5A-9B3E-540F0963316D}" dt="2024-08-17T12:47:16.283" v="1179" actId="1076"/>
          <ac:spMkLst>
            <pc:docMk/>
            <pc:sldMk cId="3378349184" sldId="311"/>
            <ac:spMk id="21" creationId="{E5FC9133-08B7-060F-4969-ED1477A8D5A9}"/>
          </ac:spMkLst>
        </pc:spChg>
        <pc:spChg chg="add mod">
          <ac:chgData name="Tư Bùi" userId="dcfa3037cac84c70" providerId="LiveId" clId="{524063B0-03CA-4B5A-9B3E-540F0963316D}" dt="2024-08-17T12:47:23.018" v="1181" actId="20577"/>
          <ac:spMkLst>
            <pc:docMk/>
            <pc:sldMk cId="3378349184" sldId="311"/>
            <ac:spMk id="22" creationId="{2F3ACFBD-B994-FE36-A77D-256D38C03CA8}"/>
          </ac:spMkLst>
        </pc:spChg>
        <pc:grpChg chg="add del mod">
          <ac:chgData name="Tư Bùi" userId="dcfa3037cac84c70" providerId="LiveId" clId="{524063B0-03CA-4B5A-9B3E-540F0963316D}" dt="2024-08-17T12:40:25.575" v="1102" actId="478"/>
          <ac:grpSpMkLst>
            <pc:docMk/>
            <pc:sldMk cId="3378349184" sldId="311"/>
            <ac:grpSpMk id="6" creationId="{58BC213C-9521-1649-1173-6EC8DA30BEB0}"/>
          </ac:grpSpMkLst>
        </pc:grpChg>
        <pc:picChg chg="add del mod">
          <ac:chgData name="Tư Bùi" userId="dcfa3037cac84c70" providerId="LiveId" clId="{524063B0-03CA-4B5A-9B3E-540F0963316D}" dt="2024-08-17T12:40:27.650" v="1103" actId="21"/>
          <ac:picMkLst>
            <pc:docMk/>
            <pc:sldMk cId="3378349184" sldId="311"/>
            <ac:picMk id="3" creationId="{775A7B4C-FAEF-CC6B-FBB5-A19F259603B9}"/>
          </ac:picMkLst>
        </pc:picChg>
        <pc:picChg chg="add del mod">
          <ac:chgData name="Tư Bùi" userId="dcfa3037cac84c70" providerId="LiveId" clId="{524063B0-03CA-4B5A-9B3E-540F0963316D}" dt="2024-08-17T12:39:41.224" v="1089" actId="478"/>
          <ac:picMkLst>
            <pc:docMk/>
            <pc:sldMk cId="3378349184" sldId="311"/>
            <ac:picMk id="5" creationId="{8C231240-FE2C-B469-5B2C-D7D38181D67A}"/>
          </ac:picMkLst>
        </pc:picChg>
        <pc:picChg chg="add mod">
          <ac:chgData name="Tư Bùi" userId="dcfa3037cac84c70" providerId="LiveId" clId="{524063B0-03CA-4B5A-9B3E-540F0963316D}" dt="2024-08-17T12:40:37.380" v="1108" actId="1076"/>
          <ac:picMkLst>
            <pc:docMk/>
            <pc:sldMk cId="3378349184" sldId="311"/>
            <ac:picMk id="9" creationId="{775A7B4C-FAEF-CC6B-FBB5-A19F259603B9}"/>
          </ac:picMkLst>
        </pc:picChg>
      </pc:sldChg>
      <pc:sldMasterChg chg="setBg modSldLayout">
        <pc:chgData name="Tư Bùi" userId="dcfa3037cac84c70" providerId="LiveId" clId="{524063B0-03CA-4B5A-9B3E-540F0963316D}" dt="2024-08-17T10:36:05.394" v="3"/>
        <pc:sldMasterMkLst>
          <pc:docMk/>
          <pc:sldMasterMk cId="0" sldId="2147483648"/>
        </pc:sldMasterMkLst>
        <pc:sldLayoutChg chg="setBg">
          <pc:chgData name="Tư Bùi" userId="dcfa3037cac84c70" providerId="LiveId" clId="{524063B0-03CA-4B5A-9B3E-540F0963316D}" dt="2024-08-17T10:36:05.394" v="3"/>
          <pc:sldLayoutMkLst>
            <pc:docMk/>
            <pc:sldMasterMk cId="0" sldId="2147483648"/>
            <pc:sldLayoutMk cId="0" sldId="2147483649"/>
          </pc:sldLayoutMkLst>
        </pc:sldLayoutChg>
        <pc:sldLayoutChg chg="setBg">
          <pc:chgData name="Tư Bùi" userId="dcfa3037cac84c70" providerId="LiveId" clId="{524063B0-03CA-4B5A-9B3E-540F0963316D}" dt="2024-08-17T10:36:05.394" v="3"/>
          <pc:sldLayoutMkLst>
            <pc:docMk/>
            <pc:sldMasterMk cId="0" sldId="2147483648"/>
            <pc:sldLayoutMk cId="0" sldId="2147483650"/>
          </pc:sldLayoutMkLst>
        </pc:sldLayoutChg>
        <pc:sldLayoutChg chg="setBg">
          <pc:chgData name="Tư Bùi" userId="dcfa3037cac84c70" providerId="LiveId" clId="{524063B0-03CA-4B5A-9B3E-540F0963316D}" dt="2024-08-17T10:36:05.394" v="3"/>
          <pc:sldLayoutMkLst>
            <pc:docMk/>
            <pc:sldMasterMk cId="0" sldId="2147483648"/>
            <pc:sldLayoutMk cId="0" sldId="2147483651"/>
          </pc:sldLayoutMkLst>
        </pc:sldLayoutChg>
        <pc:sldLayoutChg chg="setBg">
          <pc:chgData name="Tư Bùi" userId="dcfa3037cac84c70" providerId="LiveId" clId="{524063B0-03CA-4B5A-9B3E-540F0963316D}" dt="2024-08-17T10:36:05.394" v="3"/>
          <pc:sldLayoutMkLst>
            <pc:docMk/>
            <pc:sldMasterMk cId="0" sldId="2147483648"/>
            <pc:sldLayoutMk cId="0" sldId="2147483652"/>
          </pc:sldLayoutMkLst>
        </pc:sldLayoutChg>
        <pc:sldLayoutChg chg="setBg">
          <pc:chgData name="Tư Bùi" userId="dcfa3037cac84c70" providerId="LiveId" clId="{524063B0-03CA-4B5A-9B3E-540F0963316D}" dt="2024-08-17T10:36:05.394" v="3"/>
          <pc:sldLayoutMkLst>
            <pc:docMk/>
            <pc:sldMasterMk cId="0" sldId="2147483648"/>
            <pc:sldLayoutMk cId="0" sldId="2147483653"/>
          </pc:sldLayoutMkLst>
        </pc:sldLayoutChg>
        <pc:sldLayoutChg chg="setBg">
          <pc:chgData name="Tư Bùi" userId="dcfa3037cac84c70" providerId="LiveId" clId="{524063B0-03CA-4B5A-9B3E-540F0963316D}" dt="2024-08-17T10:36:05.394" v="3"/>
          <pc:sldLayoutMkLst>
            <pc:docMk/>
            <pc:sldMasterMk cId="0" sldId="2147483648"/>
            <pc:sldLayoutMk cId="0" sldId="2147483654"/>
          </pc:sldLayoutMkLst>
        </pc:sldLayoutChg>
        <pc:sldLayoutChg chg="setBg">
          <pc:chgData name="Tư Bùi" userId="dcfa3037cac84c70" providerId="LiveId" clId="{524063B0-03CA-4B5A-9B3E-540F0963316D}" dt="2024-08-17T10:36:05.394" v="3"/>
          <pc:sldLayoutMkLst>
            <pc:docMk/>
            <pc:sldMasterMk cId="0" sldId="2147483648"/>
            <pc:sldLayoutMk cId="0" sldId="2147483655"/>
          </pc:sldLayoutMkLst>
        </pc:sldLayoutChg>
        <pc:sldLayoutChg chg="setBg">
          <pc:chgData name="Tư Bùi" userId="dcfa3037cac84c70" providerId="LiveId" clId="{524063B0-03CA-4B5A-9B3E-540F0963316D}" dt="2024-08-17T10:36:05.394" v="3"/>
          <pc:sldLayoutMkLst>
            <pc:docMk/>
            <pc:sldMasterMk cId="0" sldId="2147483648"/>
            <pc:sldLayoutMk cId="0" sldId="2147483656"/>
          </pc:sldLayoutMkLst>
        </pc:sldLayoutChg>
        <pc:sldLayoutChg chg="setBg">
          <pc:chgData name="Tư Bùi" userId="dcfa3037cac84c70" providerId="LiveId" clId="{524063B0-03CA-4B5A-9B3E-540F0963316D}" dt="2024-08-17T10:36:05.394" v="3"/>
          <pc:sldLayoutMkLst>
            <pc:docMk/>
            <pc:sldMasterMk cId="0" sldId="2147483648"/>
            <pc:sldLayoutMk cId="0" sldId="2147483657"/>
          </pc:sldLayoutMkLst>
        </pc:sldLayoutChg>
        <pc:sldLayoutChg chg="setBg">
          <pc:chgData name="Tư Bùi" userId="dcfa3037cac84c70" providerId="LiveId" clId="{524063B0-03CA-4B5A-9B3E-540F0963316D}" dt="2024-08-17T10:36:05.394" v="3"/>
          <pc:sldLayoutMkLst>
            <pc:docMk/>
            <pc:sldMasterMk cId="0" sldId="2147483648"/>
            <pc:sldLayoutMk cId="0" sldId="2147483658"/>
          </pc:sldLayoutMkLst>
        </pc:sldLayoutChg>
        <pc:sldLayoutChg chg="setBg">
          <pc:chgData name="Tư Bùi" userId="dcfa3037cac84c70" providerId="LiveId" clId="{524063B0-03CA-4B5A-9B3E-540F0963316D}" dt="2024-08-17T10:36:05.394" v="3"/>
          <pc:sldLayoutMkLst>
            <pc:docMk/>
            <pc:sldMasterMk cId="0" sldId="2147483648"/>
            <pc:sldLayoutMk cId="0" sldId="2147483659"/>
          </pc:sldLayoutMkLst>
        </pc:sldLayoutChg>
      </pc:sldMasterChg>
      <pc:sldMasterChg chg="setBg modSldLayout">
        <pc:chgData name="Tư Bùi" userId="dcfa3037cac84c70" providerId="LiveId" clId="{524063B0-03CA-4B5A-9B3E-540F0963316D}" dt="2024-08-17T10:36:05.394" v="3"/>
        <pc:sldMasterMkLst>
          <pc:docMk/>
          <pc:sldMasterMk cId="3299013437" sldId="2147483660"/>
        </pc:sldMasterMkLst>
        <pc:sldLayoutChg chg="setBg">
          <pc:chgData name="Tư Bùi" userId="dcfa3037cac84c70" providerId="LiveId" clId="{524063B0-03CA-4B5A-9B3E-540F0963316D}" dt="2024-08-17T10:36:05.394" v="3"/>
          <pc:sldLayoutMkLst>
            <pc:docMk/>
            <pc:sldMasterMk cId="3299013437" sldId="2147483660"/>
            <pc:sldLayoutMk cId="674347695" sldId="2147483661"/>
          </pc:sldLayoutMkLst>
        </pc:sldLayoutChg>
      </pc:sldMasterChg>
      <pc:sldMasterChg chg="setBg modSldLayout">
        <pc:chgData name="Tư Bùi" userId="dcfa3037cac84c70" providerId="LiveId" clId="{524063B0-03CA-4B5A-9B3E-540F0963316D}" dt="2024-08-17T10:36:05.394" v="3"/>
        <pc:sldMasterMkLst>
          <pc:docMk/>
          <pc:sldMasterMk cId="375490197" sldId="2147483663"/>
        </pc:sldMasterMkLst>
        <pc:sldLayoutChg chg="setBg">
          <pc:chgData name="Tư Bùi" userId="dcfa3037cac84c70" providerId="LiveId" clId="{524063B0-03CA-4B5A-9B3E-540F0963316D}" dt="2024-08-17T10:36:05.394" v="3"/>
          <pc:sldLayoutMkLst>
            <pc:docMk/>
            <pc:sldMasterMk cId="375490197" sldId="2147483663"/>
            <pc:sldLayoutMk cId="387344415" sldId="2147483664"/>
          </pc:sldLayoutMkLst>
        </pc:sldLayoutChg>
      </pc:sldMasterChg>
      <pc:sldMasterChg chg="del delSldLayout">
        <pc:chgData name="Tư Bùi" userId="dcfa3037cac84c70" providerId="LiveId" clId="{524063B0-03CA-4B5A-9B3E-540F0963316D}" dt="2024-08-17T10:28:05.051" v="0" actId="47"/>
        <pc:sldMasterMkLst>
          <pc:docMk/>
          <pc:sldMasterMk cId="1797971552" sldId="2147483665"/>
        </pc:sldMasterMkLst>
        <pc:sldLayoutChg chg="del">
          <pc:chgData name="Tư Bùi" userId="dcfa3037cac84c70" providerId="LiveId" clId="{524063B0-03CA-4B5A-9B3E-540F0963316D}" dt="2024-08-17T10:28:05.051" v="0" actId="47"/>
          <pc:sldLayoutMkLst>
            <pc:docMk/>
            <pc:sldMasterMk cId="1797971552" sldId="2147483665"/>
            <pc:sldLayoutMk cId="1451322321" sldId="214748366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7AC06-B563-4C8E-863C-F16A55D15723}"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8E30C-CC34-4E44-9BC1-EFC2F171F954}" type="slidenum">
              <a:rPr lang="en-US" smtClean="0"/>
              <a:t>‹#›</a:t>
            </a:fld>
            <a:endParaRPr lang="en-US"/>
          </a:p>
        </p:txBody>
      </p:sp>
    </p:spTree>
    <p:extLst>
      <p:ext uri="{BB962C8B-B14F-4D97-AF65-F5344CB8AC3E}">
        <p14:creationId xmlns:p14="http://schemas.microsoft.com/office/powerpoint/2010/main" val="187773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8E30C-CC34-4E44-9BC1-EFC2F171F954}" type="slidenum">
              <a:rPr lang="en-US" smtClean="0"/>
              <a:t>1</a:t>
            </a:fld>
            <a:endParaRPr lang="en-US"/>
          </a:p>
        </p:txBody>
      </p:sp>
    </p:spTree>
    <p:extLst>
      <p:ext uri="{BB962C8B-B14F-4D97-AF65-F5344CB8AC3E}">
        <p14:creationId xmlns:p14="http://schemas.microsoft.com/office/powerpoint/2010/main" val="2944861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7A8E30C-CC34-4E44-9BC1-EFC2F171F954}" type="slidenum">
              <a:rPr lang="en-US" smtClean="0"/>
              <a:t>10</a:t>
            </a:fld>
            <a:endParaRPr lang="en-US"/>
          </a:p>
        </p:txBody>
      </p:sp>
    </p:spTree>
    <p:extLst>
      <p:ext uri="{BB962C8B-B14F-4D97-AF65-F5344CB8AC3E}">
        <p14:creationId xmlns:p14="http://schemas.microsoft.com/office/powerpoint/2010/main" val="3819814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7A8E30C-CC34-4E44-9BC1-EFC2F171F954}" type="slidenum">
              <a:rPr lang="en-US" smtClean="0"/>
              <a:t>13</a:t>
            </a:fld>
            <a:endParaRPr lang="en-US"/>
          </a:p>
        </p:txBody>
      </p:sp>
    </p:spTree>
    <p:extLst>
      <p:ext uri="{BB962C8B-B14F-4D97-AF65-F5344CB8AC3E}">
        <p14:creationId xmlns:p14="http://schemas.microsoft.com/office/powerpoint/2010/main" val="155324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7A8E30C-CC34-4E44-9BC1-EFC2F171F954}" type="slidenum">
              <a:rPr lang="en-US" smtClean="0"/>
              <a:t>21</a:t>
            </a:fld>
            <a:endParaRPr lang="en-US"/>
          </a:p>
        </p:txBody>
      </p:sp>
    </p:spTree>
    <p:extLst>
      <p:ext uri="{BB962C8B-B14F-4D97-AF65-F5344CB8AC3E}">
        <p14:creationId xmlns:p14="http://schemas.microsoft.com/office/powerpoint/2010/main" val="114711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7A8E30C-CC34-4E44-9BC1-EFC2F171F954}" type="slidenum">
              <a:rPr lang="en-US" smtClean="0"/>
              <a:t>23</a:t>
            </a:fld>
            <a:endParaRPr lang="en-US"/>
          </a:p>
        </p:txBody>
      </p:sp>
    </p:spTree>
    <p:extLst>
      <p:ext uri="{BB962C8B-B14F-4D97-AF65-F5344CB8AC3E}">
        <p14:creationId xmlns:p14="http://schemas.microsoft.com/office/powerpoint/2010/main" val="332561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8E30C-CC34-4E44-9BC1-EFC2F171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01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7A8E30C-CC34-4E44-9BC1-EFC2F171F954}" type="slidenum">
              <a:rPr lang="en-US" smtClean="0"/>
              <a:t>25</a:t>
            </a:fld>
            <a:endParaRPr lang="en-US"/>
          </a:p>
        </p:txBody>
      </p:sp>
    </p:spTree>
    <p:extLst>
      <p:ext uri="{BB962C8B-B14F-4D97-AF65-F5344CB8AC3E}">
        <p14:creationId xmlns:p14="http://schemas.microsoft.com/office/powerpoint/2010/main" val="4235275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777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6.pn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sv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sv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sv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microsoft.com/office/2007/relationships/hdphoto" Target="../media/hdphoto3.wdp"/><Relationship Id="rId4" Type="http://schemas.openxmlformats.org/officeDocument/2006/relationships/image" Target="../media/image18.sv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sv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0.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7.png"/><Relationship Id="rId1" Type="http://schemas.openxmlformats.org/officeDocument/2006/relationships/slideLayout" Target="../slideLayouts/slideLayout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07455" y="266700"/>
            <a:ext cx="14253683" cy="862658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EE23E-6E6E-A251-615F-BDF653432BDF}"/>
              </a:ext>
            </a:extLst>
          </p:cNvPr>
          <p:cNvPicPr>
            <a:picLocks noChangeAspect="1"/>
          </p:cNvPicPr>
          <p:nvPr/>
        </p:nvPicPr>
        <p:blipFill>
          <a:blip r:embed="rId3"/>
          <a:stretch>
            <a:fillRect/>
          </a:stretch>
        </p:blipFill>
        <p:spPr>
          <a:xfrm>
            <a:off x="6157981" y="-162040"/>
            <a:ext cx="19961805" cy="2422217"/>
          </a:xfrm>
          <a:prstGeom prst="rect">
            <a:avLst/>
          </a:prstGeom>
        </p:spPr>
      </p:pic>
      <p:sp>
        <p:nvSpPr>
          <p:cNvPr id="2" name="Rectangle 1">
            <a:extLst>
              <a:ext uri="{FF2B5EF4-FFF2-40B4-BE49-F238E27FC236}">
                <a16:creationId xmlns:a16="http://schemas.microsoft.com/office/drawing/2014/main" id="{B5F569A3-751A-0BF8-59A8-E2DF0D40B64D}"/>
              </a:ext>
            </a:extLst>
          </p:cNvPr>
          <p:cNvSpPr/>
          <p:nvPr/>
        </p:nvSpPr>
        <p:spPr>
          <a:xfrm>
            <a:off x="5105401" y="2123409"/>
            <a:ext cx="12268200" cy="507749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id="{8C118D21-51E1-5865-30DC-35C40014EB77}"/>
              </a:ext>
            </a:extLst>
          </p:cNvPr>
          <p:cNvGrpSpPr/>
          <p:nvPr/>
        </p:nvGrpSpPr>
        <p:grpSpPr>
          <a:xfrm>
            <a:off x="6313931" y="2496951"/>
            <a:ext cx="11504960" cy="843380"/>
            <a:chOff x="1430478" y="2613649"/>
            <a:chExt cx="11504960" cy="843380"/>
          </a:xfrm>
        </p:grpSpPr>
        <p:sp>
          <p:nvSpPr>
            <p:cNvPr id="8" name="Oval 7">
              <a:extLst>
                <a:ext uri="{FF2B5EF4-FFF2-40B4-BE49-F238E27FC236}">
                  <a16:creationId xmlns:a16="http://schemas.microsoft.com/office/drawing/2014/main" id="{F5657CDD-3CE8-7F97-EA40-0BB1B6F4FBC8}"/>
                </a:ext>
              </a:extLst>
            </p:cNvPr>
            <p:cNvSpPr/>
            <p:nvPr/>
          </p:nvSpPr>
          <p:spPr>
            <a:xfrm>
              <a:off x="1430478" y="269158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a:t>
              </a:r>
            </a:p>
          </p:txBody>
        </p:sp>
        <p:sp>
          <p:nvSpPr>
            <p:cNvPr id="9" name="TextBox 8">
              <a:extLst>
                <a:ext uri="{FF2B5EF4-FFF2-40B4-BE49-F238E27FC236}">
                  <a16:creationId xmlns:a16="http://schemas.microsoft.com/office/drawing/2014/main" id="{B3A7FE1D-2D15-D8F6-1AF5-ED23F34B04D1}"/>
                </a:ext>
              </a:extLst>
            </p:cNvPr>
            <p:cNvSpPr txBox="1"/>
            <p:nvPr/>
          </p:nvSpPr>
          <p:spPr>
            <a:xfrm>
              <a:off x="2494054" y="2613649"/>
              <a:ext cx="10441384" cy="784830"/>
            </a:xfrm>
            <a:prstGeom prst="rect">
              <a:avLst/>
            </a:prstGeom>
            <a:noFill/>
          </p:spPr>
          <p:txBody>
            <a:bodyPr wrap="square" rtlCol="0">
              <a:spAutoFit/>
            </a:bodyPr>
            <a:lstStyle/>
            <a:p>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đầu</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Xin chào, Xa-ha-ra.</a:t>
              </a:r>
              <a:endPar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352BD169-2313-22D9-8E95-8D0D7E9F05BA}"/>
              </a:ext>
            </a:extLst>
          </p:cNvPr>
          <p:cNvGrpSpPr/>
          <p:nvPr/>
        </p:nvGrpSpPr>
        <p:grpSpPr>
          <a:xfrm>
            <a:off x="6254729" y="3573831"/>
            <a:ext cx="11780219" cy="784830"/>
            <a:chOff x="1460460" y="4164841"/>
            <a:chExt cx="11780219" cy="784830"/>
          </a:xfrm>
        </p:grpSpPr>
        <p:sp>
          <p:nvSpPr>
            <p:cNvPr id="11" name="Oval 10">
              <a:extLst>
                <a:ext uri="{FF2B5EF4-FFF2-40B4-BE49-F238E27FC236}">
                  <a16:creationId xmlns:a16="http://schemas.microsoft.com/office/drawing/2014/main" id="{8DD6A8D9-AEE3-53E5-D6CB-58AB8BBE9792}"/>
                </a:ext>
              </a:extLst>
            </p:cNvPr>
            <p:cNvSpPr/>
            <p:nvPr/>
          </p:nvSpPr>
          <p:spPr>
            <a:xfrm>
              <a:off x="1460460" y="4174533"/>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a:t>
              </a:r>
            </a:p>
          </p:txBody>
        </p:sp>
        <p:sp>
          <p:nvSpPr>
            <p:cNvPr id="12" name="TextBox 11">
              <a:extLst>
                <a:ext uri="{FF2B5EF4-FFF2-40B4-BE49-F238E27FC236}">
                  <a16:creationId xmlns:a16="http://schemas.microsoft.com/office/drawing/2014/main" id="{A529FD34-4399-3440-09AA-281E180E26F9}"/>
                </a:ext>
              </a:extLst>
            </p:cNvPr>
            <p:cNvSpPr txBox="1"/>
            <p:nvPr/>
          </p:nvSpPr>
          <p:spPr>
            <a:xfrm>
              <a:off x="2816929" y="4164841"/>
              <a:ext cx="10423750" cy="784830"/>
            </a:xfrm>
            <a:prstGeom prst="rect">
              <a:avLst/>
            </a:prstGeom>
            <a:noFill/>
          </p:spPr>
          <p:txBody>
            <a:bodyPr wrap="square" rtlCol="0">
              <a:spAutoFit/>
            </a:bodyPr>
            <a:lstStyle/>
            <a:p>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Tiếp</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theo</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5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vô địch.</a:t>
              </a:r>
              <a:endParaRPr lang="en-US" sz="4500" b="1" i="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3" name="Group 12">
            <a:extLst>
              <a:ext uri="{FF2B5EF4-FFF2-40B4-BE49-F238E27FC236}">
                <a16:creationId xmlns:a16="http://schemas.microsoft.com/office/drawing/2014/main" id="{5FDABE24-C495-E1D4-5C0F-93A5B156AF5A}"/>
              </a:ext>
            </a:extLst>
          </p:cNvPr>
          <p:cNvGrpSpPr/>
          <p:nvPr/>
        </p:nvGrpSpPr>
        <p:grpSpPr>
          <a:xfrm>
            <a:off x="6254729" y="4639276"/>
            <a:ext cx="11641860" cy="829212"/>
            <a:chOff x="1479323" y="4216681"/>
            <a:chExt cx="11641860" cy="829212"/>
          </a:xfrm>
        </p:grpSpPr>
        <p:sp>
          <p:nvSpPr>
            <p:cNvPr id="17" name="Oval 16">
              <a:extLst>
                <a:ext uri="{FF2B5EF4-FFF2-40B4-BE49-F238E27FC236}">
                  <a16:creationId xmlns:a16="http://schemas.microsoft.com/office/drawing/2014/main" id="{2C1EC481-6CCA-4F87-DBDC-0101A716A6E7}"/>
                </a:ext>
              </a:extLst>
            </p:cNvPr>
            <p:cNvSpPr/>
            <p:nvPr/>
          </p:nvSpPr>
          <p:spPr>
            <a:xfrm>
              <a:off x="1479323" y="4216681"/>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a:t>
              </a:r>
            </a:p>
          </p:txBody>
        </p:sp>
        <p:sp>
          <p:nvSpPr>
            <p:cNvPr id="18" name="TextBox 17">
              <a:extLst>
                <a:ext uri="{FF2B5EF4-FFF2-40B4-BE49-F238E27FC236}">
                  <a16:creationId xmlns:a16="http://schemas.microsoft.com/office/drawing/2014/main" id="{1910D839-5897-48AB-5D6C-70A3E970F27D}"/>
                </a:ext>
              </a:extLst>
            </p:cNvPr>
            <p:cNvSpPr txBox="1"/>
            <p:nvPr/>
          </p:nvSpPr>
          <p:spPr>
            <a:xfrm>
              <a:off x="2879902" y="4261063"/>
              <a:ext cx="10241281" cy="784830"/>
            </a:xfrm>
            <a:prstGeom prst="rect">
              <a:avLst/>
            </a:prstGeom>
            <a:noFill/>
          </p:spPr>
          <p:txBody>
            <a:bodyPr wrap="square" rtlCol="0">
              <a:spAutoFit/>
            </a:bodyPr>
            <a:lstStyle/>
            <a:p>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Tiếp theo đến mênh mông.</a:t>
              </a:r>
              <a:endParaRPr lang="en-US" sz="4500" b="1" i="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Oval 18">
            <a:extLst>
              <a:ext uri="{FF2B5EF4-FFF2-40B4-BE49-F238E27FC236}">
                <a16:creationId xmlns:a16="http://schemas.microsoft.com/office/drawing/2014/main" id="{42000E68-7A97-8D80-33C3-6727F584D772}"/>
              </a:ext>
            </a:extLst>
          </p:cNvPr>
          <p:cNvSpPr/>
          <p:nvPr/>
        </p:nvSpPr>
        <p:spPr>
          <a:xfrm>
            <a:off x="6273779" y="5838485"/>
            <a:ext cx="765447" cy="765447"/>
          </a:xfrm>
          <a:prstGeom prst="ellipse">
            <a:avLst/>
          </a:prstGeom>
          <a:solidFill>
            <a:schemeClr val="accent2"/>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4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a:t>
            </a:r>
            <a:endParaRPr lang="en-US" sz="45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E561DC04-1CBB-B846-F3F4-8B980807B8DE}"/>
              </a:ext>
            </a:extLst>
          </p:cNvPr>
          <p:cNvSpPr txBox="1"/>
          <p:nvPr/>
        </p:nvSpPr>
        <p:spPr>
          <a:xfrm>
            <a:off x="7625984" y="5793485"/>
            <a:ext cx="10241281" cy="784830"/>
          </a:xfrm>
          <a:prstGeom prst="rect">
            <a:avLst/>
          </a:prstGeom>
          <a:noFill/>
        </p:spPr>
        <p:txBody>
          <a:bodyPr wrap="square" rtlCol="0">
            <a:spAutoFit/>
          </a:bodyPr>
          <a:lstStyle/>
          <a:p>
            <a:r>
              <a:rPr lang="vi-VN" sz="4500" b="1" dirty="0">
                <a:solidFill>
                  <a:srgbClr val="002060"/>
                </a:solidFill>
                <a:latin typeface="Tahoma" panose="020B0604030504040204" pitchFamily="34" charset="0"/>
                <a:ea typeface="Tahoma" panose="020B0604030504040204" pitchFamily="34" charset="0"/>
                <a:cs typeface="Tahoma" panose="020B0604030504040204" pitchFamily="34" charset="0"/>
              </a:rPr>
              <a:t>Đoạn còn lại.</a:t>
            </a:r>
            <a:endParaRPr lang="en-US" sz="4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28" y="2029246"/>
            <a:ext cx="6609709" cy="8257754"/>
          </a:xfrm>
          <a:prstGeom prst="rect">
            <a:avLst/>
          </a:prstGeom>
        </p:spPr>
      </p:pic>
    </p:spTree>
    <p:extLst>
      <p:ext uri="{BB962C8B-B14F-4D97-AF65-F5344CB8AC3E}">
        <p14:creationId xmlns:p14="http://schemas.microsoft.com/office/powerpoint/2010/main" val="1663263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17" name="Rounded Rectangle 16"/>
          <p:cNvSpPr/>
          <p:nvPr/>
        </p:nvSpPr>
        <p:spPr>
          <a:xfrm>
            <a:off x="365183" y="369511"/>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9">
              <a:extLst>
                <a:ext uri="{BEBA8EAE-BF5A-486C-A8C5-ECC9F3942E4B}">
                  <a14:imgProps xmlns:a14="http://schemas.microsoft.com/office/drawing/2010/main">
                    <a14:imgLayer r:embed="rId10">
                      <a14:imgEffect>
                        <a14:saturation sat="300000"/>
                      </a14:imgEffect>
                    </a14:imgLayer>
                  </a14:imgProps>
                </a:ext>
              </a:extLst>
            </a:blip>
            <a:stretch>
              <a:fillRect b="-3348"/>
            </a:stretch>
          </a:blipFill>
        </p:spPr>
        <p:txBody>
          <a:bodyPr/>
          <a:lstStyle/>
          <a:p>
            <a:endParaRPr lang="en-SG" dirty="0"/>
          </a:p>
        </p:txBody>
      </p:sp>
      <p:sp>
        <p:nvSpPr>
          <p:cNvPr id="3" name="TextBox 2"/>
          <p:cNvSpPr txBox="1"/>
          <p:nvPr/>
        </p:nvSpPr>
        <p:spPr>
          <a:xfrm>
            <a:off x="9611532" y="626482"/>
            <a:ext cx="5123804" cy="830997"/>
          </a:xfrm>
          <a:prstGeom prst="rect">
            <a:avLst/>
          </a:prstGeom>
          <a:noFill/>
        </p:spPr>
        <p:txBody>
          <a:bodyPr wrap="square" rtlCol="0">
            <a:spAutoFit/>
          </a:bodyPr>
          <a:lstStyle/>
          <a:p>
            <a:pPr algn="ctr"/>
            <a:r>
              <a:rPr lang="vi-VN" sz="4800" dirty="0">
                <a:solidFill>
                  <a:schemeClr val="accent1">
                    <a:lumMod val="75000"/>
                  </a:schemeClr>
                </a:solidFill>
                <a:latin typeface="#9Slide05 FS Blonde Script" panose="03000503000000000000" pitchFamily="65" charset="0"/>
              </a:rPr>
              <a:t>Xin chào, Xa – ha- ra</a:t>
            </a:r>
            <a:endParaRPr lang="en-US" sz="4800" dirty="0">
              <a:solidFill>
                <a:schemeClr val="accent1">
                  <a:lumMod val="75000"/>
                </a:schemeClr>
              </a:solidFill>
              <a:latin typeface="#9Slide05 FS Blonde Script" panose="03000503000000000000" pitchFamily="65" charset="0"/>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741111"/>
            <a:ext cx="16840199" cy="8279190"/>
          </a:xfrm>
          <a:prstGeom prst="rect">
            <a:avLst/>
          </a:prstGeom>
          <a:noFill/>
        </p:spPr>
        <p:txBody>
          <a:bodyPr wrap="square" rtlCol="0">
            <a:spAutoFit/>
          </a:bodyPr>
          <a:lstStyle/>
          <a:p>
            <a:pPr algn="just"/>
            <a:r>
              <a:rPr lang="vi-VN" sz="3800" dirty="0">
                <a:latin typeface="Tahoma" panose="020B0604030504040204" pitchFamily="34" charset="0"/>
                <a:ea typeface="Tahoma" panose="020B0604030504040204" pitchFamily="34" charset="0"/>
                <a:cs typeface="Tahoma" panose="020B0604030504040204" pitchFamily="34" charset="0"/>
              </a:rPr>
              <a:t>    Sang phía nam dãy Át-lát, tôi như lạc vào phim khoa học viễn tưởng. Những rặng đá xám bỗng xỉn màu rồi ngả sang đen rám hoặc đỏ quạch. Bốn bề giống như sao Hoả.</a:t>
            </a:r>
          </a:p>
          <a:p>
            <a:pPr algn="just"/>
            <a:r>
              <a:rPr lang="vi-VN" sz="3800" dirty="0">
                <a:latin typeface="Tahoma" panose="020B0604030504040204" pitchFamily="34" charset="0"/>
                <a:ea typeface="Tahoma" panose="020B0604030504040204" pitchFamily="34" charset="0"/>
                <a:cs typeface="Tahoma" panose="020B0604030504040204" pitchFamily="34" charset="0"/>
              </a:rPr>
              <a:t>    Nghỉ vài chặng, xe bắt đầu quành vào sa mạc. Chúng tôi xuống xe dưới cái nắng như rải lửa khiến tóc của mọi người trở nên giòn tan. Nhưng tôi đã quên mất nắng nóng. Tôi còn bận thì thầm:“Xin chào, Xa-ha-ra.“.</a:t>
            </a:r>
          </a:p>
          <a:p>
            <a:pPr algn="just"/>
            <a:r>
              <a:rPr lang="vi-VN" sz="3800" dirty="0">
                <a:latin typeface="Tahoma" panose="020B0604030504040204" pitchFamily="34" charset="0"/>
                <a:ea typeface="Tahoma" panose="020B0604030504040204" pitchFamily="34" charset="0"/>
                <a:cs typeface="Tahoma" panose="020B0604030504040204" pitchFamily="34" charset="0"/>
              </a:rPr>
              <a:t>    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vi-VN" sz="3800" dirty="0">
                <a:latin typeface="Tahoma" panose="020B0604030504040204" pitchFamily="34" charset="0"/>
                <a:ea typeface="Tahoma" panose="020B0604030504040204" pitchFamily="34" charset="0"/>
                <a:cs typeface="Tahoma" panose="020B0604030504040204" pitchFamily="34" charset="0"/>
              </a:rPr>
              <a:t>    Chúng tôi trèo lên yên lạc đà. Chúng đứng bổng dậy, cao lừng lững. Những người dắt lạc đà phải ghìm để chúng không chạy. Chạy trên cát lún thì lạc đà là vô địch.</a:t>
            </a:r>
            <a:endParaRPr lang="en-SG" sz="3800" dirty="0">
              <a:latin typeface="Tahoma" panose="020B0604030504040204" pitchFamily="34" charset="0"/>
              <a:ea typeface="Tahoma" panose="020B0604030504040204" pitchFamily="34" charset="0"/>
              <a:cs typeface="Tahoma" panose="020B0604030504040204" pitchFamily="34" charset="0"/>
            </a:endParaRPr>
          </a:p>
        </p:txBody>
      </p:sp>
      <p:sp>
        <p:nvSpPr>
          <p:cNvPr id="15" name="Cloud 14"/>
          <p:cNvSpPr/>
          <p:nvPr/>
        </p:nvSpPr>
        <p:spPr>
          <a:xfrm>
            <a:off x="271160" y="142150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4794" y="52329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pic>
        <p:nvPicPr>
          <p:cNvPr id="22" name="Picture 21"/>
          <p:cNvPicPr>
            <a:picLocks noChangeAspect="1"/>
          </p:cNvPicPr>
          <p:nvPr/>
        </p:nvPicPr>
        <p:blipFill>
          <a:blip r:embed="rId11"/>
          <a:stretch>
            <a:fillRect/>
          </a:stretch>
        </p:blipFill>
        <p:spPr>
          <a:xfrm>
            <a:off x="1607927" y="-134461"/>
            <a:ext cx="7650929" cy="1733756"/>
          </a:xfrm>
          <a:prstGeom prst="rect">
            <a:avLst/>
          </a:prstGeom>
        </p:spPr>
      </p:pic>
    </p:spTree>
    <p:extLst>
      <p:ext uri="{BB962C8B-B14F-4D97-AF65-F5344CB8AC3E}">
        <p14:creationId xmlns:p14="http://schemas.microsoft.com/office/powerpoint/2010/main" val="2810331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ounded Rectangle 16"/>
          <p:cNvSpPr/>
          <p:nvPr/>
        </p:nvSpPr>
        <p:spPr>
          <a:xfrm>
            <a:off x="403283" y="342900"/>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9">
              <a:extLst>
                <a:ext uri="{BEBA8EAE-BF5A-486C-A8C5-ECC9F3942E4B}">
                  <a14:imgProps xmlns:a14="http://schemas.microsoft.com/office/drawing/2010/main">
                    <a14:imgLayer r:embed="rId10">
                      <a14:imgEffect>
                        <a14:saturation sat="300000"/>
                      </a14:imgEffect>
                    </a14:imgLayer>
                  </a14:imgProps>
                </a:ext>
              </a:extLst>
            </a:blip>
            <a:stretch>
              <a:fillRect b="-33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457479"/>
            <a:ext cx="16840199" cy="809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cùng trở nên nhỏ bé như một hạt cát.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(Theo Di Li)</a:t>
            </a:r>
            <a:endParaRPr kumimoji="0" lang="en-SG"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Cloud 19"/>
          <p:cNvSpPr/>
          <p:nvPr/>
        </p:nvSpPr>
        <p:spPr>
          <a:xfrm>
            <a:off x="526964" y="1289467"/>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89016" y="4467477"/>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spTree>
    <p:extLst>
      <p:ext uri="{BB962C8B-B14F-4D97-AF65-F5344CB8AC3E}">
        <p14:creationId xmlns:p14="http://schemas.microsoft.com/office/powerpoint/2010/main" val="899010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6396478" y="1906793"/>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8" name="Freeform 8"/>
          <p:cNvSpPr/>
          <p:nvPr/>
        </p:nvSpPr>
        <p:spPr>
          <a:xfrm>
            <a:off x="165878" y="2183018"/>
            <a:ext cx="1725644" cy="2057400"/>
          </a:xfrm>
          <a:custGeom>
            <a:avLst/>
            <a:gdLst/>
            <a:ahLst/>
            <a:cxnLst/>
            <a:rect l="l" t="t" r="r" b="b"/>
            <a:pathLst>
              <a:path w="1725644" h="2057400">
                <a:moveTo>
                  <a:pt x="0" y="0"/>
                </a:moveTo>
                <a:lnTo>
                  <a:pt x="1725644" y="0"/>
                </a:lnTo>
                <a:lnTo>
                  <a:pt x="1725644"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grpSp>
        <p:nvGrpSpPr>
          <p:cNvPr id="13" name="Group 12"/>
          <p:cNvGrpSpPr/>
          <p:nvPr/>
        </p:nvGrpSpPr>
        <p:grpSpPr>
          <a:xfrm>
            <a:off x="3999729" y="3767929"/>
            <a:ext cx="2934471" cy="1346330"/>
            <a:chOff x="533400" y="2530254"/>
            <a:chExt cx="6781800" cy="2937688"/>
          </a:xfrm>
        </p:grpSpPr>
        <p:sp>
          <p:nvSpPr>
            <p:cNvPr id="14" name="Cloud 13"/>
            <p:cNvSpPr/>
            <p:nvPr/>
          </p:nvSpPr>
          <p:spPr>
            <a:xfrm>
              <a:off x="533400" y="2530254"/>
              <a:ext cx="6781800" cy="2937688"/>
            </a:xfrm>
            <a:prstGeom prst="roundRect">
              <a:avLst/>
            </a:prstGeom>
            <a:solidFill>
              <a:schemeClr val="bg1"/>
            </a:solid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228706" y="2850765"/>
              <a:ext cx="2430137" cy="2068136"/>
            </a:xfrm>
            <a:prstGeom prst="roundRect">
              <a:avLst/>
            </a:prstGeom>
            <a:noFill/>
          </p:spPr>
          <p:txBody>
            <a:bodyPr wrap="none" rtlCol="0">
              <a:spAutoFit/>
            </a:bodyPr>
            <a:lstStyle/>
            <a:p>
              <a:r>
                <a:rPr lang="vi-VN" sz="6000" dirty="0">
                  <a:latin typeface="Cambria" panose="02040503050406030204" pitchFamily="18" charset="0"/>
                  <a:ea typeface="Cambria" panose="02040503050406030204" pitchFamily="18" charset="0"/>
                </a:rPr>
                <a:t>Át-lát</a:t>
              </a:r>
              <a:endParaRPr lang="en-US" sz="6000" dirty="0">
                <a:latin typeface="Cambria" panose="02040503050406030204" pitchFamily="18" charset="0"/>
                <a:ea typeface="Cambria" panose="02040503050406030204" pitchFamily="18" charset="0"/>
              </a:endParaRPr>
            </a:p>
          </p:txBody>
        </p:sp>
      </p:grpSp>
      <p:grpSp>
        <p:nvGrpSpPr>
          <p:cNvPr id="16" name="Group 15"/>
          <p:cNvGrpSpPr/>
          <p:nvPr/>
        </p:nvGrpSpPr>
        <p:grpSpPr>
          <a:xfrm>
            <a:off x="7403887" y="3679652"/>
            <a:ext cx="3949913" cy="1341714"/>
            <a:chOff x="1560963" y="2530254"/>
            <a:chExt cx="4554307" cy="2469360"/>
          </a:xfrm>
        </p:grpSpPr>
        <p:sp>
          <p:nvSpPr>
            <p:cNvPr id="17" name="Cloud 16"/>
            <p:cNvSpPr/>
            <p:nvPr/>
          </p:nvSpPr>
          <p:spPr>
            <a:xfrm>
              <a:off x="1560963" y="2530254"/>
              <a:ext cx="4554306" cy="2469360"/>
            </a:xfrm>
            <a:prstGeom prst="roundRect">
              <a:avLst/>
            </a:prstGeom>
            <a:solidFill>
              <a:schemeClr val="bg1"/>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8" name="TextBox 17"/>
            <p:cNvSpPr txBox="1"/>
            <p:nvPr/>
          </p:nvSpPr>
          <p:spPr>
            <a:xfrm>
              <a:off x="1692458" y="2931476"/>
              <a:ext cx="4422812" cy="2068137"/>
            </a:xfrm>
            <a:prstGeom prst="roundRect">
              <a:avLst/>
            </a:prstGeom>
            <a:noFill/>
          </p:spPr>
          <p:txBody>
            <a:bodyPr wrap="none" rtlCol="0">
              <a:spAutoFit/>
            </a:bodyPr>
            <a:lstStyle/>
            <a:p>
              <a:pPr algn="ctr"/>
              <a:r>
                <a:rPr lang="vi-VN" sz="6000" dirty="0">
                  <a:latin typeface="Cambria" panose="02040503050406030204" pitchFamily="18" charset="0"/>
                  <a:ea typeface="Cambria" panose="02040503050406030204" pitchFamily="18" charset="0"/>
                </a:rPr>
                <a:t>viễn tưởng</a:t>
              </a:r>
              <a:endParaRPr lang="en-US" sz="6000" dirty="0">
                <a:latin typeface="Cambria" panose="02040503050406030204" pitchFamily="18" charset="0"/>
                <a:ea typeface="Cambria" panose="02040503050406030204" pitchFamily="18" charset="0"/>
              </a:endParaRPr>
            </a:p>
          </p:txBody>
        </p:sp>
      </p:grpSp>
      <p:grpSp>
        <p:nvGrpSpPr>
          <p:cNvPr id="19" name="Group 18"/>
          <p:cNvGrpSpPr/>
          <p:nvPr/>
        </p:nvGrpSpPr>
        <p:grpSpPr>
          <a:xfrm>
            <a:off x="12174512" y="3583129"/>
            <a:ext cx="3835868" cy="1438238"/>
            <a:chOff x="533400" y="2530254"/>
            <a:chExt cx="6781800" cy="2937688"/>
          </a:xfrm>
        </p:grpSpPr>
        <p:sp>
          <p:nvSpPr>
            <p:cNvPr id="20" name="Cloud 19"/>
            <p:cNvSpPr/>
            <p:nvPr/>
          </p:nvSpPr>
          <p:spPr>
            <a:xfrm>
              <a:off x="533400" y="2530254"/>
              <a:ext cx="6781800" cy="293768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1" name="TextBox 20"/>
            <p:cNvSpPr txBox="1"/>
            <p:nvPr/>
          </p:nvSpPr>
          <p:spPr>
            <a:xfrm>
              <a:off x="2225244" y="2910515"/>
              <a:ext cx="3768067" cy="2068136"/>
            </a:xfrm>
            <a:prstGeom prst="roundRect">
              <a:avLst/>
            </a:prstGeom>
            <a:noFill/>
          </p:spPr>
          <p:txBody>
            <a:bodyPr wrap="none" rtlCol="0">
              <a:spAutoFit/>
            </a:bodyPr>
            <a:lstStyle/>
            <a:p>
              <a:pPr algn="ctr"/>
              <a:r>
                <a:rPr lang="vi-VN" sz="6000" dirty="0">
                  <a:latin typeface="Cambria" panose="02040503050406030204" pitchFamily="18" charset="0"/>
                  <a:ea typeface="Cambria" panose="02040503050406030204" pitchFamily="18" charset="0"/>
                </a:rPr>
                <a:t>đỏ quạch</a:t>
              </a:r>
              <a:endParaRPr lang="en-US" sz="6000" dirty="0">
                <a:latin typeface="Cambria" panose="02040503050406030204" pitchFamily="18" charset="0"/>
                <a:ea typeface="Cambria" panose="02040503050406030204" pitchFamily="18" charset="0"/>
              </a:endParaRPr>
            </a:p>
          </p:txBody>
        </p:sp>
      </p:grpSp>
      <p:grpSp>
        <p:nvGrpSpPr>
          <p:cNvPr id="22" name="Group 21"/>
          <p:cNvGrpSpPr/>
          <p:nvPr/>
        </p:nvGrpSpPr>
        <p:grpSpPr>
          <a:xfrm>
            <a:off x="3712094" y="5617910"/>
            <a:ext cx="3509739" cy="1341715"/>
            <a:chOff x="533400" y="2530254"/>
            <a:chExt cx="6781800" cy="2937688"/>
          </a:xfrm>
        </p:grpSpPr>
        <p:sp>
          <p:nvSpPr>
            <p:cNvPr id="23" name="Cloud 22"/>
            <p:cNvSpPr/>
            <p:nvPr/>
          </p:nvSpPr>
          <p:spPr>
            <a:xfrm>
              <a:off x="533400" y="2530254"/>
              <a:ext cx="6781800" cy="2937688"/>
            </a:xfrm>
            <a:prstGeom prst="roundRect">
              <a:avLst/>
            </a:prstGeom>
            <a:solidFill>
              <a:schemeClr val="bg1"/>
            </a:solid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4" name="TextBox 23"/>
            <p:cNvSpPr txBox="1"/>
            <p:nvPr/>
          </p:nvSpPr>
          <p:spPr>
            <a:xfrm>
              <a:off x="1845671" y="2940161"/>
              <a:ext cx="3558857" cy="2068136"/>
            </a:xfrm>
            <a:prstGeom prst="roundRect">
              <a:avLst/>
            </a:prstGeom>
            <a:noFill/>
          </p:spPr>
          <p:txBody>
            <a:bodyPr wrap="none" rtlCol="0">
              <a:spAutoFit/>
            </a:bodyPr>
            <a:lstStyle/>
            <a:p>
              <a:pPr algn="ctr"/>
              <a:r>
                <a:rPr lang="vi-VN" sz="6000" dirty="0">
                  <a:latin typeface="Cambria" panose="02040503050406030204" pitchFamily="18" charset="0"/>
                  <a:ea typeface="Cambria" panose="02040503050406030204" pitchFamily="18" charset="0"/>
                </a:rPr>
                <a:t>lộm cộm</a:t>
              </a:r>
              <a:endParaRPr lang="en-US" sz="6000" dirty="0">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7362" y="4535903"/>
            <a:ext cx="5248408" cy="5751098"/>
          </a:xfrm>
          <a:prstGeom prst="rect">
            <a:avLst/>
          </a:prstGeom>
        </p:spPr>
      </p:pic>
      <p:grpSp>
        <p:nvGrpSpPr>
          <p:cNvPr id="25" name="Group 24"/>
          <p:cNvGrpSpPr/>
          <p:nvPr/>
        </p:nvGrpSpPr>
        <p:grpSpPr>
          <a:xfrm>
            <a:off x="7517932" y="5594149"/>
            <a:ext cx="3949912" cy="1341714"/>
            <a:chOff x="533401" y="2530256"/>
            <a:chExt cx="4521226" cy="2937686"/>
          </a:xfrm>
        </p:grpSpPr>
        <p:sp>
          <p:nvSpPr>
            <p:cNvPr id="26" name="Cloud 19"/>
            <p:cNvSpPr/>
            <p:nvPr/>
          </p:nvSpPr>
          <p:spPr>
            <a:xfrm>
              <a:off x="533401" y="2530256"/>
              <a:ext cx="4521226" cy="2937686"/>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27" name="TextBox 26"/>
            <p:cNvSpPr txBox="1"/>
            <p:nvPr/>
          </p:nvSpPr>
          <p:spPr>
            <a:xfrm>
              <a:off x="1048949" y="3066136"/>
              <a:ext cx="3431786" cy="2068136"/>
            </a:xfrm>
            <a:prstGeom prst="roundRect">
              <a:avLst/>
            </a:prstGeom>
            <a:noFill/>
          </p:spPr>
          <p:txBody>
            <a:bodyPr wrap="none" rtlCol="0">
              <a:spAutoFit/>
            </a:bodyPr>
            <a:lstStyle/>
            <a:p>
              <a:pPr algn="ctr"/>
              <a:r>
                <a:rPr lang="vi-VN" sz="6000">
                  <a:latin typeface="Cambria" panose="02040503050406030204" pitchFamily="18" charset="0"/>
                  <a:ea typeface="Cambria" panose="02040503050406030204" pitchFamily="18" charset="0"/>
                </a:rPr>
                <a:t>lừng lững</a:t>
              </a:r>
              <a:endParaRPr lang="en-US" sz="6000" dirty="0">
                <a:latin typeface="Cambria" panose="02040503050406030204" pitchFamily="18" charset="0"/>
                <a:ea typeface="Cambria" panose="02040503050406030204" pitchFamily="18" charset="0"/>
              </a:endParaRPr>
            </a:p>
          </p:txBody>
        </p:sp>
      </p:grpSp>
      <p:pic>
        <p:nvPicPr>
          <p:cNvPr id="28" name="Picture 27"/>
          <p:cNvPicPr>
            <a:picLocks noChangeAspect="1"/>
          </p:cNvPicPr>
          <p:nvPr/>
        </p:nvPicPr>
        <p:blipFill>
          <a:blip r:embed="rId7"/>
          <a:stretch>
            <a:fillRect/>
          </a:stretch>
        </p:blipFill>
        <p:spPr>
          <a:xfrm>
            <a:off x="1051873" y="1340896"/>
            <a:ext cx="16235055" cy="1865538"/>
          </a:xfrm>
          <a:prstGeom prst="rect">
            <a:avLst/>
          </a:prstGeom>
        </p:spPr>
      </p:pic>
      <p:grpSp>
        <p:nvGrpSpPr>
          <p:cNvPr id="12" name="Group 11">
            <a:extLst>
              <a:ext uri="{FF2B5EF4-FFF2-40B4-BE49-F238E27FC236}">
                <a16:creationId xmlns:a16="http://schemas.microsoft.com/office/drawing/2014/main" id="{FDEBEB5C-E918-596C-70D6-B3F455C65FCA}"/>
              </a:ext>
            </a:extLst>
          </p:cNvPr>
          <p:cNvGrpSpPr/>
          <p:nvPr/>
        </p:nvGrpSpPr>
        <p:grpSpPr>
          <a:xfrm>
            <a:off x="12446566" y="5640326"/>
            <a:ext cx="3949912" cy="1341714"/>
            <a:chOff x="533401" y="2530256"/>
            <a:chExt cx="4521226" cy="2937686"/>
          </a:xfrm>
        </p:grpSpPr>
        <p:sp>
          <p:nvSpPr>
            <p:cNvPr id="29" name="Cloud 19">
              <a:extLst>
                <a:ext uri="{FF2B5EF4-FFF2-40B4-BE49-F238E27FC236}">
                  <a16:creationId xmlns:a16="http://schemas.microsoft.com/office/drawing/2014/main" id="{FCFA6CC6-032C-5333-623A-643EF30A99AB}"/>
                </a:ext>
              </a:extLst>
            </p:cNvPr>
            <p:cNvSpPr/>
            <p:nvPr/>
          </p:nvSpPr>
          <p:spPr>
            <a:xfrm>
              <a:off x="533401" y="2530256"/>
              <a:ext cx="4521226" cy="2937686"/>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30" name="TextBox 29">
              <a:extLst>
                <a:ext uri="{FF2B5EF4-FFF2-40B4-BE49-F238E27FC236}">
                  <a16:creationId xmlns:a16="http://schemas.microsoft.com/office/drawing/2014/main" id="{BEAF3256-87E3-8615-130B-CB16A30BE247}"/>
                </a:ext>
              </a:extLst>
            </p:cNvPr>
            <p:cNvSpPr txBox="1"/>
            <p:nvPr/>
          </p:nvSpPr>
          <p:spPr>
            <a:xfrm>
              <a:off x="1112870" y="2906467"/>
              <a:ext cx="3362286" cy="2460370"/>
            </a:xfrm>
            <a:prstGeom prst="roundRect">
              <a:avLst/>
            </a:prstGeom>
            <a:noFill/>
          </p:spPr>
          <p:txBody>
            <a:bodyPr wrap="none" rtlCol="0">
              <a:spAutoFit/>
            </a:bodyPr>
            <a:lstStyle/>
            <a:p>
              <a:pPr algn="ctr"/>
              <a:r>
                <a:rPr lang="vi-VN" sz="6000">
                  <a:latin typeface="Cambria" panose="02040503050406030204" pitchFamily="18" charset="0"/>
                  <a:ea typeface="Cambria" panose="02040503050406030204" pitchFamily="18" charset="0"/>
                </a:rPr>
                <a:t>lồng lộn</a:t>
              </a:r>
              <a:endParaRPr lang="en-US" sz="6000" dirty="0">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id="{C24BA30C-69E1-5008-4E16-D5797577248B}"/>
              </a:ext>
            </a:extLst>
          </p:cNvPr>
          <p:cNvGrpSpPr/>
          <p:nvPr/>
        </p:nvGrpSpPr>
        <p:grpSpPr>
          <a:xfrm>
            <a:off x="5194088" y="7463276"/>
            <a:ext cx="3264112" cy="1232713"/>
            <a:chOff x="533401" y="2530256"/>
            <a:chExt cx="3736232" cy="2699028"/>
          </a:xfrm>
        </p:grpSpPr>
        <p:sp>
          <p:nvSpPr>
            <p:cNvPr id="33" name="Cloud 19">
              <a:extLst>
                <a:ext uri="{FF2B5EF4-FFF2-40B4-BE49-F238E27FC236}">
                  <a16:creationId xmlns:a16="http://schemas.microsoft.com/office/drawing/2014/main" id="{E0ABB3CF-944D-686E-985D-5862A1BA0B7D}"/>
                </a:ext>
              </a:extLst>
            </p:cNvPr>
            <p:cNvSpPr/>
            <p:nvPr/>
          </p:nvSpPr>
          <p:spPr>
            <a:xfrm>
              <a:off x="533401" y="2530256"/>
              <a:ext cx="3736232" cy="2699028"/>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34" name="TextBox 33">
              <a:extLst>
                <a:ext uri="{FF2B5EF4-FFF2-40B4-BE49-F238E27FC236}">
                  <a16:creationId xmlns:a16="http://schemas.microsoft.com/office/drawing/2014/main" id="{1C1419F9-7832-6F67-DF79-CB0E7EDA6334}"/>
                </a:ext>
              </a:extLst>
            </p:cNvPr>
            <p:cNvSpPr txBox="1"/>
            <p:nvPr/>
          </p:nvSpPr>
          <p:spPr>
            <a:xfrm>
              <a:off x="958935" y="2768914"/>
              <a:ext cx="2943001" cy="2460370"/>
            </a:xfrm>
            <a:prstGeom prst="roundRect">
              <a:avLst/>
            </a:prstGeom>
            <a:noFill/>
          </p:spPr>
          <p:txBody>
            <a:bodyPr wrap="none" rtlCol="0">
              <a:spAutoFit/>
            </a:bodyPr>
            <a:lstStyle/>
            <a:p>
              <a:pPr algn="ctr"/>
              <a:r>
                <a:rPr lang="vi-VN" sz="6000">
                  <a:latin typeface="Cambria" panose="02040503050406030204" pitchFamily="18" charset="0"/>
                  <a:ea typeface="Cambria" panose="02040503050406030204" pitchFamily="18" charset="0"/>
                </a:rPr>
                <a:t>túp lều</a:t>
              </a:r>
              <a:endParaRPr lang="en-US" sz="6000" dirty="0">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6BF3FE88-62F2-B711-9D1E-A73DD4C71B59}"/>
              </a:ext>
            </a:extLst>
          </p:cNvPr>
          <p:cNvGrpSpPr/>
          <p:nvPr/>
        </p:nvGrpSpPr>
        <p:grpSpPr>
          <a:xfrm>
            <a:off x="8991515" y="7484352"/>
            <a:ext cx="3835868" cy="1341714"/>
            <a:chOff x="533401" y="2530256"/>
            <a:chExt cx="4521226" cy="2937686"/>
          </a:xfrm>
        </p:grpSpPr>
        <p:sp>
          <p:nvSpPr>
            <p:cNvPr id="36" name="Cloud 19">
              <a:extLst>
                <a:ext uri="{FF2B5EF4-FFF2-40B4-BE49-F238E27FC236}">
                  <a16:creationId xmlns:a16="http://schemas.microsoft.com/office/drawing/2014/main" id="{0709BE6F-FADF-9E95-A221-30C85D18F4E4}"/>
                </a:ext>
              </a:extLst>
            </p:cNvPr>
            <p:cNvSpPr/>
            <p:nvPr/>
          </p:nvSpPr>
          <p:spPr>
            <a:xfrm>
              <a:off x="533401" y="2530256"/>
              <a:ext cx="4521226" cy="2937686"/>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37" name="TextBox 36">
              <a:extLst>
                <a:ext uri="{FF2B5EF4-FFF2-40B4-BE49-F238E27FC236}">
                  <a16:creationId xmlns:a16="http://schemas.microsoft.com/office/drawing/2014/main" id="{C7B2C945-F811-7A18-A705-2D9C4C3D6D07}"/>
                </a:ext>
              </a:extLst>
            </p:cNvPr>
            <p:cNvSpPr txBox="1"/>
            <p:nvPr/>
          </p:nvSpPr>
          <p:spPr>
            <a:xfrm>
              <a:off x="887794" y="2906467"/>
              <a:ext cx="3812445" cy="2460370"/>
            </a:xfrm>
            <a:prstGeom prst="roundRect">
              <a:avLst/>
            </a:prstGeom>
            <a:noFill/>
          </p:spPr>
          <p:txBody>
            <a:bodyPr wrap="none" rtlCol="0">
              <a:spAutoFit/>
            </a:bodyPr>
            <a:lstStyle/>
            <a:p>
              <a:pPr algn="ctr"/>
              <a:r>
                <a:rPr lang="vi-VN" sz="6000" dirty="0">
                  <a:latin typeface="Cambria" panose="02040503050406030204" pitchFamily="18" charset="0"/>
                  <a:ea typeface="Cambria" panose="02040503050406030204" pitchFamily="18" charset="0"/>
                </a:rPr>
                <a:t>nắng non</a:t>
              </a:r>
              <a:endParaRPr lang="en-US" sz="6000" dirty="0">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925C522F-5C83-68E5-4F12-0EC73D0662C6}"/>
              </a:ext>
            </a:extLst>
          </p:cNvPr>
          <p:cNvGrpSpPr/>
          <p:nvPr/>
        </p:nvGrpSpPr>
        <p:grpSpPr>
          <a:xfrm>
            <a:off x="13243133" y="7492466"/>
            <a:ext cx="3949912" cy="1341714"/>
            <a:chOff x="533401" y="2530256"/>
            <a:chExt cx="4521226" cy="2937686"/>
          </a:xfrm>
        </p:grpSpPr>
        <p:sp>
          <p:nvSpPr>
            <p:cNvPr id="39" name="Cloud 19">
              <a:extLst>
                <a:ext uri="{FF2B5EF4-FFF2-40B4-BE49-F238E27FC236}">
                  <a16:creationId xmlns:a16="http://schemas.microsoft.com/office/drawing/2014/main" id="{6B7D70A3-0888-B892-D2B3-7E636BA37372}"/>
                </a:ext>
              </a:extLst>
            </p:cNvPr>
            <p:cNvSpPr/>
            <p:nvPr/>
          </p:nvSpPr>
          <p:spPr>
            <a:xfrm>
              <a:off x="533401" y="2530256"/>
              <a:ext cx="4521226" cy="2937686"/>
            </a:xfrm>
            <a:prstGeom prst="roundRect">
              <a:avLst/>
            </a:prstGeom>
            <a:solidFill>
              <a:schemeClr val="bg1"/>
            </a:solid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40" name="TextBox 39">
              <a:extLst>
                <a:ext uri="{FF2B5EF4-FFF2-40B4-BE49-F238E27FC236}">
                  <a16:creationId xmlns:a16="http://schemas.microsoft.com/office/drawing/2014/main" id="{7EF737AD-B249-D719-4B38-F07225304A10}"/>
                </a:ext>
              </a:extLst>
            </p:cNvPr>
            <p:cNvSpPr txBox="1"/>
            <p:nvPr/>
          </p:nvSpPr>
          <p:spPr>
            <a:xfrm>
              <a:off x="898182" y="2906467"/>
              <a:ext cx="3791676" cy="2460370"/>
            </a:xfrm>
            <a:prstGeom prst="roundRect">
              <a:avLst/>
            </a:prstGeom>
            <a:noFill/>
          </p:spPr>
          <p:txBody>
            <a:bodyPr wrap="none" rtlCol="0">
              <a:spAutoFit/>
            </a:bodyPr>
            <a:lstStyle/>
            <a:p>
              <a:pPr algn="ctr"/>
              <a:r>
                <a:rPr lang="vi-VN" sz="6000" dirty="0">
                  <a:latin typeface="Cambria" panose="02040503050406030204" pitchFamily="18" charset="0"/>
                  <a:ea typeface="Cambria" panose="02040503050406030204" pitchFamily="18" charset="0"/>
                </a:rPr>
                <a:t>lóng lánh</a:t>
              </a:r>
              <a:endParaRPr lang="en-US" sz="60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ppt_x"/>
                                          </p:val>
                                        </p:tav>
                                        <p:tav tm="100000">
                                          <p:val>
                                            <p:strVal val="#ppt_x"/>
                                          </p:val>
                                        </p:tav>
                                      </p:tavLst>
                                    </p:anim>
                                    <p:anim calcmode="lin" valueType="num">
                                      <p:cBhvr additive="base">
                                        <p:cTn id="51"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additive="base">
                                        <p:cTn id="62" dur="500" fill="hold"/>
                                        <p:tgtEl>
                                          <p:spTgt spid="38"/>
                                        </p:tgtEl>
                                        <p:attrNameLst>
                                          <p:attrName>ppt_x</p:attrName>
                                        </p:attrNameLst>
                                      </p:cBhvr>
                                      <p:tavLst>
                                        <p:tav tm="0">
                                          <p:val>
                                            <p:strVal val="#ppt_x"/>
                                          </p:val>
                                        </p:tav>
                                        <p:tav tm="100000">
                                          <p:val>
                                            <p:strVal val="#ppt_x"/>
                                          </p:val>
                                        </p:tav>
                                      </p:tavLst>
                                    </p:anim>
                                    <p:anim calcmode="lin" valueType="num">
                                      <p:cBhvr additive="base">
                                        <p:cTn id="63"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70E6D20-1DD2-BCDC-5F0F-26463152488B}"/>
              </a:ext>
            </a:extLst>
          </p:cNvPr>
          <p:cNvSpPr/>
          <p:nvPr/>
        </p:nvSpPr>
        <p:spPr>
          <a:xfrm>
            <a:off x="2849591" y="3186036"/>
            <a:ext cx="12687540" cy="573405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loud 13">
            <a:extLst>
              <a:ext uri="{FF2B5EF4-FFF2-40B4-BE49-F238E27FC236}">
                <a16:creationId xmlns:a16="http://schemas.microsoft.com/office/drawing/2014/main" id="{59ACA5D5-CB21-06DC-4FC2-9A0D28D86ED3}"/>
              </a:ext>
            </a:extLst>
          </p:cNvPr>
          <p:cNvSpPr/>
          <p:nvPr/>
        </p:nvSpPr>
        <p:spPr>
          <a:xfrm>
            <a:off x="3505200" y="876811"/>
            <a:ext cx="10043510" cy="1752089"/>
          </a:xfrm>
          <a:prstGeom prst="roundRect">
            <a:avLst/>
          </a:prstGeom>
          <a:solidFill>
            <a:schemeClr val="accent6">
              <a:lumMod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pic>
        <p:nvPicPr>
          <p:cNvPr id="9" name="Picture 8">
            <a:extLst>
              <a:ext uri="{FF2B5EF4-FFF2-40B4-BE49-F238E27FC236}">
                <a16:creationId xmlns:a16="http://schemas.microsoft.com/office/drawing/2014/main" id="{775A7B4C-FAEF-CC6B-FBB5-A19F259603B9}"/>
              </a:ext>
            </a:extLst>
          </p:cNvPr>
          <p:cNvPicPr>
            <a:picLocks noChangeAspect="1"/>
          </p:cNvPicPr>
          <p:nvPr/>
        </p:nvPicPr>
        <p:blipFill>
          <a:blip r:embed="rId2"/>
          <a:stretch>
            <a:fillRect/>
          </a:stretch>
        </p:blipFill>
        <p:spPr>
          <a:xfrm>
            <a:off x="3200400" y="1105666"/>
            <a:ext cx="10043510" cy="1294377"/>
          </a:xfrm>
          <a:prstGeom prst="rect">
            <a:avLst/>
          </a:prstGeom>
        </p:spPr>
      </p:pic>
      <p:sp>
        <p:nvSpPr>
          <p:cNvPr id="10" name="Rounded Rectangle 16">
            <a:extLst>
              <a:ext uri="{FF2B5EF4-FFF2-40B4-BE49-F238E27FC236}">
                <a16:creationId xmlns:a16="http://schemas.microsoft.com/office/drawing/2014/main" id="{15E2C244-AAFE-918A-5B0F-2FFCB7D40706}"/>
              </a:ext>
            </a:extLst>
          </p:cNvPr>
          <p:cNvSpPr/>
          <p:nvPr/>
        </p:nvSpPr>
        <p:spPr>
          <a:xfrm>
            <a:off x="2849591" y="3186037"/>
            <a:ext cx="12687540" cy="5734050"/>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01470365-D727-3662-0DB7-F668337E0CDB}"/>
              </a:ext>
            </a:extLst>
          </p:cNvPr>
          <p:cNvSpPr txBox="1"/>
          <p:nvPr/>
        </p:nvSpPr>
        <p:spPr>
          <a:xfrm>
            <a:off x="3886200" y="3848100"/>
            <a:ext cx="11239500" cy="3785652"/>
          </a:xfrm>
          <a:prstGeom prst="rect">
            <a:avLst/>
          </a:prstGeom>
          <a:noFill/>
        </p:spPr>
        <p:txBody>
          <a:bodyPr wrap="square" rtlCol="0">
            <a:spAutoFit/>
          </a:bodyPr>
          <a:lstStyle/>
          <a:p>
            <a:pPr algn="just"/>
            <a:r>
              <a:rPr kumimoji="0" lang="en-SG"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6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Mọi người nằm kềnh ra những tấm chiếu dạ trải trên cát để ngắm sao, tận hưởng đêm duy nhất giữa sa mạc mênh mông.</a:t>
            </a:r>
          </a:p>
        </p:txBody>
      </p:sp>
      <p:sp>
        <p:nvSpPr>
          <p:cNvPr id="19" name="TextBox 18">
            <a:extLst>
              <a:ext uri="{FF2B5EF4-FFF2-40B4-BE49-F238E27FC236}">
                <a16:creationId xmlns:a16="http://schemas.microsoft.com/office/drawing/2014/main" id="{8192BC4A-B5A3-02AE-2770-D1F49FB2515A}"/>
              </a:ext>
            </a:extLst>
          </p:cNvPr>
          <p:cNvSpPr txBox="1"/>
          <p:nvPr/>
        </p:nvSpPr>
        <p:spPr>
          <a:xfrm>
            <a:off x="13774758" y="4635668"/>
            <a:ext cx="1556657" cy="1015663"/>
          </a:xfrm>
          <a:prstGeom prst="rect">
            <a:avLst/>
          </a:prstGeom>
          <a:noFill/>
        </p:spPr>
        <p:txBody>
          <a:bodyPr wrap="square" rtlCol="0">
            <a:spAutoFit/>
          </a:bodyPr>
          <a:lstStyle/>
          <a:p>
            <a:r>
              <a:rPr lang="vi-VN" sz="6000" b="1" dirty="0">
                <a:solidFill>
                  <a:srgbClr val="FF0000"/>
                </a:solidFill>
                <a:latin typeface="Cambria" panose="02040503050406030204" pitchFamily="18" charset="0"/>
                <a:ea typeface="Cambria" panose="02040503050406030204" pitchFamily="18" charset="0"/>
              </a:rPr>
              <a:t>/</a:t>
            </a:r>
            <a:endParaRPr lang="en-SG" sz="60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CB4767F-9459-276C-1452-4243CBEC2064}"/>
              </a:ext>
            </a:extLst>
          </p:cNvPr>
          <p:cNvSpPr txBox="1"/>
          <p:nvPr/>
        </p:nvSpPr>
        <p:spPr>
          <a:xfrm>
            <a:off x="7467600" y="5651331"/>
            <a:ext cx="1556657" cy="1015663"/>
          </a:xfrm>
          <a:prstGeom prst="rect">
            <a:avLst/>
          </a:prstGeom>
          <a:noFill/>
        </p:spPr>
        <p:txBody>
          <a:bodyPr wrap="square" rtlCol="0">
            <a:spAutoFit/>
          </a:bodyPr>
          <a:lstStyle/>
          <a:p>
            <a:r>
              <a:rPr lang="vi-VN" sz="6000" b="1" dirty="0">
                <a:solidFill>
                  <a:srgbClr val="FF0000"/>
                </a:solidFill>
                <a:latin typeface="Cambria" panose="02040503050406030204" pitchFamily="18" charset="0"/>
                <a:ea typeface="Cambria" panose="02040503050406030204" pitchFamily="18" charset="0"/>
              </a:rPr>
              <a:t>/</a:t>
            </a:r>
            <a:endParaRPr lang="en-SG" sz="60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E5FC9133-08B7-060F-4969-ED1477A8D5A9}"/>
              </a:ext>
            </a:extLst>
          </p:cNvPr>
          <p:cNvSpPr txBox="1"/>
          <p:nvPr/>
        </p:nvSpPr>
        <p:spPr>
          <a:xfrm>
            <a:off x="5326623" y="6579483"/>
            <a:ext cx="1556657" cy="1015663"/>
          </a:xfrm>
          <a:prstGeom prst="rect">
            <a:avLst/>
          </a:prstGeom>
          <a:noFill/>
        </p:spPr>
        <p:txBody>
          <a:bodyPr wrap="square" rtlCol="0">
            <a:spAutoFit/>
          </a:bodyPr>
          <a:lstStyle/>
          <a:p>
            <a:r>
              <a:rPr lang="vi-VN" sz="6000" b="1" dirty="0">
                <a:solidFill>
                  <a:srgbClr val="FF0000"/>
                </a:solidFill>
                <a:latin typeface="Cambria" panose="02040503050406030204" pitchFamily="18" charset="0"/>
                <a:ea typeface="Cambria" panose="02040503050406030204" pitchFamily="18" charset="0"/>
              </a:rPr>
              <a:t>/</a:t>
            </a:r>
            <a:endParaRPr lang="en-SG" sz="6000" b="1"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2F3ACFBD-B994-FE36-A77D-256D38C03CA8}"/>
              </a:ext>
            </a:extLst>
          </p:cNvPr>
          <p:cNvSpPr txBox="1"/>
          <p:nvPr/>
        </p:nvSpPr>
        <p:spPr>
          <a:xfrm>
            <a:off x="14136914" y="6566783"/>
            <a:ext cx="1556657" cy="1015663"/>
          </a:xfrm>
          <a:prstGeom prst="rect">
            <a:avLst/>
          </a:prstGeom>
          <a:noFill/>
        </p:spPr>
        <p:txBody>
          <a:bodyPr wrap="square" rtlCol="0">
            <a:spAutoFit/>
          </a:bodyPr>
          <a:lstStyle/>
          <a:p>
            <a:r>
              <a:rPr lang="vi-VN" sz="6000" b="1" dirty="0">
                <a:solidFill>
                  <a:srgbClr val="FF0000"/>
                </a:solidFill>
                <a:latin typeface="Cambria" panose="02040503050406030204" pitchFamily="18" charset="0"/>
                <a:ea typeface="Cambria" panose="02040503050406030204" pitchFamily="18" charset="0"/>
              </a:rPr>
              <a:t>/</a:t>
            </a:r>
            <a:r>
              <a:rPr lang="en-SG" sz="6000" b="1">
                <a:solidFill>
                  <a:srgbClr val="FF0000"/>
                </a:solidFill>
                <a:latin typeface="Cambria" panose="02040503050406030204" pitchFamily="18" charset="0"/>
                <a:ea typeface="Cambria" panose="02040503050406030204" pitchFamily="18" charset="0"/>
              </a:rPr>
              <a:t>/</a:t>
            </a:r>
            <a:endParaRPr lang="en-SG"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8349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7" name="Rounded Rectangle 16"/>
          <p:cNvSpPr/>
          <p:nvPr/>
        </p:nvSpPr>
        <p:spPr>
          <a:xfrm>
            <a:off x="365183" y="369511"/>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10">
              <a:extLst>
                <a:ext uri="{BEBA8EAE-BF5A-486C-A8C5-ECC9F3942E4B}">
                  <a14:imgProps xmlns:a14="http://schemas.microsoft.com/office/drawing/2010/main">
                    <a14:imgLayer r:embed="rId11">
                      <a14:imgEffect>
                        <a14:saturation sat="300000"/>
                      </a14:imgEffect>
                    </a14:imgLayer>
                  </a14:imgProps>
                </a:ext>
              </a:extLst>
            </a:blip>
            <a:stretch>
              <a:fillRect b="-3348"/>
            </a:stretch>
          </a:blipFill>
        </p:spPr>
        <p:txBody>
          <a:bodyPr/>
          <a:lstStyle/>
          <a:p>
            <a:endParaRPr lang="en-SG" dirty="0"/>
          </a:p>
        </p:txBody>
      </p:sp>
      <p:sp>
        <p:nvSpPr>
          <p:cNvPr id="3" name="TextBox 2"/>
          <p:cNvSpPr txBox="1"/>
          <p:nvPr/>
        </p:nvSpPr>
        <p:spPr>
          <a:xfrm>
            <a:off x="9611532" y="626482"/>
            <a:ext cx="5123804" cy="830997"/>
          </a:xfrm>
          <a:prstGeom prst="rect">
            <a:avLst/>
          </a:prstGeom>
          <a:noFill/>
        </p:spPr>
        <p:txBody>
          <a:bodyPr wrap="square" rtlCol="0">
            <a:spAutoFit/>
          </a:bodyPr>
          <a:lstStyle/>
          <a:p>
            <a:pPr algn="ctr"/>
            <a:r>
              <a:rPr lang="vi-VN" sz="4800" dirty="0">
                <a:solidFill>
                  <a:schemeClr val="accent1">
                    <a:lumMod val="75000"/>
                  </a:schemeClr>
                </a:solidFill>
                <a:latin typeface="#9Slide05 FS Blonde Script" panose="03000503000000000000" pitchFamily="65" charset="0"/>
              </a:rPr>
              <a:t>Xin chào, Xa – ha- ra</a:t>
            </a:r>
            <a:endParaRPr lang="en-US" sz="4800" dirty="0">
              <a:solidFill>
                <a:schemeClr val="accent1">
                  <a:lumMod val="75000"/>
                </a:schemeClr>
              </a:solidFill>
              <a:latin typeface="#9Slide05 FS Blonde Script" panose="03000503000000000000" pitchFamily="65" charset="0"/>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741111"/>
            <a:ext cx="16840199" cy="8279190"/>
          </a:xfrm>
          <a:prstGeom prst="rect">
            <a:avLst/>
          </a:prstGeom>
          <a:noFill/>
        </p:spPr>
        <p:txBody>
          <a:bodyPr wrap="square" rtlCol="0">
            <a:spAutoFit/>
          </a:bodyPr>
          <a:lstStyle/>
          <a:p>
            <a:pPr algn="just"/>
            <a:r>
              <a:rPr lang="vi-VN" sz="3800" dirty="0">
                <a:latin typeface="Tahoma" panose="020B0604030504040204" pitchFamily="34" charset="0"/>
                <a:ea typeface="Tahoma" panose="020B0604030504040204" pitchFamily="34" charset="0"/>
                <a:cs typeface="Tahoma" panose="020B0604030504040204" pitchFamily="34" charset="0"/>
              </a:rPr>
              <a:t>    Sang phía nam dãy Át-lát, tôi như lạc vào phim khoa học viễn tưởng. Những rặng đá xám bỗng xỉn màu rồi ngả sang đen rám hoặc đỏ quạch. Bốn bề giống như sao Hoả.</a:t>
            </a:r>
          </a:p>
          <a:p>
            <a:pPr algn="just"/>
            <a:r>
              <a:rPr lang="vi-VN" sz="3800" dirty="0">
                <a:latin typeface="Tahoma" panose="020B0604030504040204" pitchFamily="34" charset="0"/>
                <a:ea typeface="Tahoma" panose="020B0604030504040204" pitchFamily="34" charset="0"/>
                <a:cs typeface="Tahoma" panose="020B0604030504040204" pitchFamily="34" charset="0"/>
              </a:rPr>
              <a:t>    Nghỉ vài chặng, xe bắt đầu quành vào sa mạc. Chúng tôi xuống xe dưới cái nắng như rải lửa khiến tóc của mọi người trở nên giòn tan. Nhưng tôi đã quên mất nắng nóng. Tôi còn bận thì thầm:“Xin chào, Xa-ha-ra.“.</a:t>
            </a:r>
          </a:p>
          <a:p>
            <a:pPr algn="just"/>
            <a:r>
              <a:rPr lang="vi-VN" sz="3800" dirty="0">
                <a:latin typeface="Tahoma" panose="020B0604030504040204" pitchFamily="34" charset="0"/>
                <a:ea typeface="Tahoma" panose="020B0604030504040204" pitchFamily="34" charset="0"/>
                <a:cs typeface="Tahoma" panose="020B0604030504040204" pitchFamily="34" charset="0"/>
              </a:rPr>
              <a:t>    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vi-VN" sz="3800" dirty="0">
                <a:latin typeface="Tahoma" panose="020B0604030504040204" pitchFamily="34" charset="0"/>
                <a:ea typeface="Tahoma" panose="020B0604030504040204" pitchFamily="34" charset="0"/>
                <a:cs typeface="Tahoma" panose="020B0604030504040204" pitchFamily="34" charset="0"/>
              </a:rPr>
              <a:t>    Chúng tôi trèo lên yên lạc đà. Chúng đứng bổng dậy, cao lừng lững. Những người dắt lạc đà phải ghìm để chúng không chạy. Chạy trên cát lún thì lạc đà là vô địch.</a:t>
            </a:r>
            <a:endParaRPr lang="en-SG" sz="3800" dirty="0">
              <a:latin typeface="Tahoma" panose="020B0604030504040204" pitchFamily="34" charset="0"/>
              <a:ea typeface="Tahoma" panose="020B0604030504040204" pitchFamily="34" charset="0"/>
              <a:cs typeface="Tahoma" panose="020B0604030504040204" pitchFamily="34" charset="0"/>
            </a:endParaRPr>
          </a:p>
        </p:txBody>
      </p:sp>
      <p:sp>
        <p:nvSpPr>
          <p:cNvPr id="15" name="Cloud 14"/>
          <p:cNvSpPr/>
          <p:nvPr/>
        </p:nvSpPr>
        <p:spPr>
          <a:xfrm>
            <a:off x="271160" y="142150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1</a:t>
            </a:r>
          </a:p>
        </p:txBody>
      </p:sp>
      <p:sp>
        <p:nvSpPr>
          <p:cNvPr id="19" name="Cloud 18"/>
          <p:cNvSpPr/>
          <p:nvPr/>
        </p:nvSpPr>
        <p:spPr>
          <a:xfrm>
            <a:off x="4794" y="5232974"/>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2</a:t>
            </a:r>
          </a:p>
        </p:txBody>
      </p:sp>
      <p:pic>
        <p:nvPicPr>
          <p:cNvPr id="23" name="Picture 22"/>
          <p:cNvPicPr>
            <a:picLocks noChangeAspect="1"/>
          </p:cNvPicPr>
          <p:nvPr/>
        </p:nvPicPr>
        <p:blipFill>
          <a:blip r:embed="rId12"/>
          <a:stretch>
            <a:fillRect/>
          </a:stretch>
        </p:blipFill>
        <p:spPr>
          <a:xfrm>
            <a:off x="1916526" y="0"/>
            <a:ext cx="6742350" cy="1527865"/>
          </a:xfrm>
          <a:prstGeom prst="rect">
            <a:avLst/>
          </a:prstGeom>
        </p:spPr>
      </p:pic>
    </p:spTree>
    <p:extLst>
      <p:ext uri="{BB962C8B-B14F-4D97-AF65-F5344CB8AC3E}">
        <p14:creationId xmlns:p14="http://schemas.microsoft.com/office/powerpoint/2010/main" val="4167753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ounded Rectangle 16"/>
          <p:cNvSpPr/>
          <p:nvPr/>
        </p:nvSpPr>
        <p:spPr>
          <a:xfrm>
            <a:off x="365183" y="369511"/>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9">
              <a:extLst>
                <a:ext uri="{BEBA8EAE-BF5A-486C-A8C5-ECC9F3942E4B}">
                  <a14:imgProps xmlns:a14="http://schemas.microsoft.com/office/drawing/2010/main">
                    <a14:imgLayer r:embed="rId10">
                      <a14:imgEffect>
                        <a14:saturation sat="300000"/>
                      </a14:imgEffect>
                    </a14:imgLayer>
                  </a14:imgProps>
                </a:ext>
              </a:extLst>
            </a:blip>
            <a:stretch>
              <a:fillRect b="-33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457479"/>
            <a:ext cx="16840199" cy="809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cùng trở nên nhỏ bé như một hạt cát.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(Theo Di Li)</a:t>
            </a:r>
            <a:endParaRPr kumimoji="0" lang="en-SG"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Cloud 19"/>
          <p:cNvSpPr/>
          <p:nvPr/>
        </p:nvSpPr>
        <p:spPr>
          <a:xfrm>
            <a:off x="526964" y="1289467"/>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3</a:t>
            </a:r>
          </a:p>
        </p:txBody>
      </p:sp>
      <p:sp>
        <p:nvSpPr>
          <p:cNvPr id="21" name="Cloud 20"/>
          <p:cNvSpPr/>
          <p:nvPr/>
        </p:nvSpPr>
        <p:spPr>
          <a:xfrm>
            <a:off x="189016" y="4467477"/>
            <a:ext cx="1069768" cy="850066"/>
          </a:xfrm>
          <a:prstGeom prst="cloud">
            <a:avLst/>
          </a:prstGeom>
          <a:solidFill>
            <a:schemeClr val="accent6">
              <a:lumMod val="40000"/>
              <a:lumOff val="6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SVN-Yahoo" panose="02040603050506020204" pitchFamily="18" charset="0"/>
              </a:rPr>
              <a:t>4</a:t>
            </a:r>
          </a:p>
        </p:txBody>
      </p:sp>
    </p:spTree>
    <p:extLst>
      <p:ext uri="{BB962C8B-B14F-4D97-AF65-F5344CB8AC3E}">
        <p14:creationId xmlns:p14="http://schemas.microsoft.com/office/powerpoint/2010/main" val="2626809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911772-13A5-8400-CEDF-11E616245381}"/>
              </a:ext>
            </a:extLst>
          </p:cNvPr>
          <p:cNvSpPr/>
          <p:nvPr/>
        </p:nvSpPr>
        <p:spPr>
          <a:xfrm>
            <a:off x="423616" y="3933337"/>
            <a:ext cx="8837984" cy="5348806"/>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p:cNvGrpSpPr/>
          <p:nvPr/>
        </p:nvGrpSpPr>
        <p:grpSpPr>
          <a:xfrm>
            <a:off x="2438400" y="2893304"/>
            <a:ext cx="3682628" cy="1255575"/>
            <a:chOff x="533400" y="2432597"/>
            <a:chExt cx="6781800" cy="3035345"/>
          </a:xfrm>
          <a:solidFill>
            <a:schemeClr val="accent6"/>
          </a:solidFill>
        </p:grpSpPr>
        <p:sp>
          <p:nvSpPr>
            <p:cNvPr id="14" name="Cloud 13"/>
            <p:cNvSpPr/>
            <p:nvPr/>
          </p:nvSpPr>
          <p:spPr>
            <a:xfrm>
              <a:off x="533400" y="2530254"/>
              <a:ext cx="6781800" cy="2937688"/>
            </a:xfrm>
            <a:prstGeom prst="round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5" name="TextBox 14"/>
            <p:cNvSpPr txBox="1"/>
            <p:nvPr/>
          </p:nvSpPr>
          <p:spPr>
            <a:xfrm>
              <a:off x="1026219" y="2432597"/>
              <a:ext cx="5796161" cy="2381488"/>
            </a:xfrm>
            <a:prstGeom prst="roundRect">
              <a:avLst/>
            </a:prstGeom>
            <a:grpFill/>
          </p:spPr>
          <p:txBody>
            <a:bodyPr wrap="none" rtlCol="0">
              <a:spAutoFit/>
            </a:bodyPr>
            <a:lstStyle/>
            <a:p>
              <a:pPr algn="ctr"/>
              <a:r>
                <a:rPr lang="vi-VN" sz="7000" b="1" dirty="0">
                  <a:solidFill>
                    <a:schemeClr val="bg1"/>
                  </a:solidFill>
                  <a:latin typeface="Cambria" panose="02040503050406030204" pitchFamily="18" charset="0"/>
                  <a:ea typeface="Cambria" panose="02040503050406030204" pitchFamily="18" charset="0"/>
                </a:rPr>
                <a:t>Sa mạc</a:t>
              </a:r>
              <a:endParaRPr lang="en-US" sz="7000" b="1" dirty="0">
                <a:solidFill>
                  <a:schemeClr val="bg1"/>
                </a:solidFill>
                <a:latin typeface="Cambria" panose="02040503050406030204" pitchFamily="18" charset="0"/>
                <a:ea typeface="Cambria" panose="02040503050406030204" pitchFamily="18" charset="0"/>
              </a:endParaRPr>
            </a:p>
          </p:txBody>
        </p:sp>
      </p:grpSp>
      <p:sp>
        <p:nvSpPr>
          <p:cNvPr id="18" name="TextBox 17"/>
          <p:cNvSpPr txBox="1"/>
          <p:nvPr/>
        </p:nvSpPr>
        <p:spPr>
          <a:xfrm>
            <a:off x="328366" y="4043191"/>
            <a:ext cx="8670937" cy="5238952"/>
          </a:xfrm>
          <a:prstGeom prst="roundRect">
            <a:avLst/>
          </a:prstGeom>
          <a:noFill/>
        </p:spPr>
        <p:txBody>
          <a:bodyPr wrap="square" rtlCol="0">
            <a:spAutoFit/>
          </a:bodyPr>
          <a:lstStyle/>
          <a:p>
            <a:pPr algn="just"/>
            <a:r>
              <a:rPr lang="vi-VN" sz="5000" dirty="0">
                <a:latin typeface="Tahoma" panose="020B0604030504040204" pitchFamily="34" charset="0"/>
                <a:ea typeface="Tahoma" panose="020B0604030504040204" pitchFamily="34" charset="0"/>
                <a:cs typeface="Tahoma" panose="020B0604030504040204" pitchFamily="34" charset="0"/>
              </a:rPr>
              <a:t>Còn gọi là </a:t>
            </a:r>
            <a:r>
              <a:rPr lang="vi-VN" sz="5000" b="1" dirty="0">
                <a:latin typeface="Tahoma" panose="020B0604030504040204" pitchFamily="34" charset="0"/>
                <a:ea typeface="Tahoma" panose="020B0604030504040204" pitchFamily="34" charset="0"/>
                <a:cs typeface="Tahoma" panose="020B0604030504040204" pitchFamily="34" charset="0"/>
              </a:rPr>
              <a:t>hoang mạc cát</a:t>
            </a:r>
            <a:r>
              <a:rPr lang="vi-VN" sz="5000" dirty="0">
                <a:latin typeface="Tahoma" panose="020B0604030504040204" pitchFamily="34" charset="0"/>
                <a:ea typeface="Tahoma" panose="020B0604030504040204" pitchFamily="34" charset="0"/>
                <a:cs typeface="Tahoma" panose="020B0604030504040204" pitchFamily="34" charset="0"/>
              </a:rPr>
              <a:t>, là một khu vực hoang mạc rộng, bằng phẳng được bao phủ bởi cát cuốn theo gió, có rất ít hoặc không có thảm thực vật.</a:t>
            </a:r>
            <a:endParaRPr lang="en-US" sz="5000" i="1" dirty="0">
              <a:latin typeface="Tahoma" panose="020B0604030504040204" pitchFamily="34" charset="0"/>
              <a:ea typeface="Tahoma" panose="020B0604030504040204" pitchFamily="34" charset="0"/>
              <a:cs typeface="Tahoma" panose="020B0604030504040204" pitchFamily="34" charset="0"/>
            </a:endParaRPr>
          </a:p>
        </p:txBody>
      </p:sp>
      <p:pic>
        <p:nvPicPr>
          <p:cNvPr id="29" name="Picture 28"/>
          <p:cNvPicPr>
            <a:picLocks noChangeAspect="1"/>
          </p:cNvPicPr>
          <p:nvPr/>
        </p:nvPicPr>
        <p:blipFill>
          <a:blip r:embed="rId3"/>
          <a:stretch>
            <a:fillRect/>
          </a:stretch>
        </p:blipFill>
        <p:spPr>
          <a:xfrm>
            <a:off x="732041" y="1004857"/>
            <a:ext cx="8169348" cy="1457070"/>
          </a:xfrm>
          <a:prstGeom prst="rect">
            <a:avLst/>
          </a:prstGeom>
        </p:spPr>
      </p:pic>
      <p:pic>
        <p:nvPicPr>
          <p:cNvPr id="16" name="Picture 15" descr="A sunset over a desert&#10;&#10;Description automatically generated">
            <a:extLst>
              <a:ext uri="{FF2B5EF4-FFF2-40B4-BE49-F238E27FC236}">
                <a16:creationId xmlns:a16="http://schemas.microsoft.com/office/drawing/2014/main" id="{9B336B0F-5E28-B376-7D88-A1806D900D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1714" y="1641258"/>
            <a:ext cx="8837984" cy="4952670"/>
          </a:xfrm>
          <a:prstGeom prst="rect">
            <a:avLst/>
          </a:prstGeom>
        </p:spPr>
      </p:pic>
    </p:spTree>
    <p:extLst>
      <p:ext uri="{BB962C8B-B14F-4D97-AF65-F5344CB8AC3E}">
        <p14:creationId xmlns:p14="http://schemas.microsoft.com/office/powerpoint/2010/main" val="1680623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17" name="Rounded Rectangle 16"/>
          <p:cNvSpPr/>
          <p:nvPr/>
        </p:nvSpPr>
        <p:spPr>
          <a:xfrm>
            <a:off x="365183" y="369511"/>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6">
              <a:extLst>
                <a:ext uri="{BEBA8EAE-BF5A-486C-A8C5-ECC9F3942E4B}">
                  <a14:imgProps xmlns:a14="http://schemas.microsoft.com/office/drawing/2010/main">
                    <a14:imgLayer r:embed="rId7">
                      <a14:imgEffect>
                        <a14:saturation sat="300000"/>
                      </a14:imgEffect>
                    </a14:imgLayer>
                  </a14:imgProps>
                </a:ext>
              </a:extLst>
            </a:blip>
            <a:stretch>
              <a:fillRect b="-3348"/>
            </a:stretch>
          </a:blipFill>
        </p:spPr>
        <p:txBody>
          <a:bodyPr/>
          <a:lstStyle/>
          <a:p>
            <a:endParaRPr lang="en-SG" dirty="0"/>
          </a:p>
        </p:txBody>
      </p:sp>
      <p:sp>
        <p:nvSpPr>
          <p:cNvPr id="3" name="TextBox 2"/>
          <p:cNvSpPr txBox="1"/>
          <p:nvPr/>
        </p:nvSpPr>
        <p:spPr>
          <a:xfrm>
            <a:off x="9611532" y="626482"/>
            <a:ext cx="5123804" cy="830997"/>
          </a:xfrm>
          <a:prstGeom prst="rect">
            <a:avLst/>
          </a:prstGeom>
          <a:noFill/>
        </p:spPr>
        <p:txBody>
          <a:bodyPr wrap="square" rtlCol="0">
            <a:spAutoFit/>
          </a:bodyPr>
          <a:lstStyle/>
          <a:p>
            <a:pPr algn="ctr"/>
            <a:r>
              <a:rPr lang="vi-VN" sz="4800" dirty="0">
                <a:solidFill>
                  <a:schemeClr val="accent1">
                    <a:lumMod val="75000"/>
                  </a:schemeClr>
                </a:solidFill>
                <a:latin typeface="#9Slide05 FS Blonde Script" panose="03000503000000000000" pitchFamily="65" charset="0"/>
              </a:rPr>
              <a:t>Xin chào, Xa – ha- ra</a:t>
            </a:r>
            <a:endParaRPr lang="en-US" sz="4800" dirty="0">
              <a:solidFill>
                <a:schemeClr val="accent1">
                  <a:lumMod val="75000"/>
                </a:schemeClr>
              </a:solidFill>
              <a:latin typeface="#9Slide05 FS Blonde Script" panose="03000503000000000000" pitchFamily="65" charset="0"/>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741111"/>
            <a:ext cx="16840199" cy="8279190"/>
          </a:xfrm>
          <a:prstGeom prst="rect">
            <a:avLst/>
          </a:prstGeom>
          <a:noFill/>
        </p:spPr>
        <p:txBody>
          <a:bodyPr wrap="square" rtlCol="0">
            <a:spAutoFit/>
          </a:bodyPr>
          <a:lstStyle/>
          <a:p>
            <a:pPr algn="just"/>
            <a:r>
              <a:rPr lang="vi-VN" sz="3800" dirty="0">
                <a:latin typeface="Tahoma" panose="020B0604030504040204" pitchFamily="34" charset="0"/>
                <a:ea typeface="Tahoma" panose="020B0604030504040204" pitchFamily="34" charset="0"/>
                <a:cs typeface="Tahoma" panose="020B0604030504040204" pitchFamily="34" charset="0"/>
              </a:rPr>
              <a:t>    Sang phía nam dãy Át-lát, tôi như lạc vào phim khoa học viễn tưởng. Những rặng đá xám bỗng xỉn màu rồi ngả sang đen rám hoặc đỏ quạch. Bốn bề giống như sao Hoả.</a:t>
            </a:r>
          </a:p>
          <a:p>
            <a:pPr algn="just"/>
            <a:r>
              <a:rPr lang="vi-VN" sz="3800" dirty="0">
                <a:latin typeface="Tahoma" panose="020B0604030504040204" pitchFamily="34" charset="0"/>
                <a:ea typeface="Tahoma" panose="020B0604030504040204" pitchFamily="34" charset="0"/>
                <a:cs typeface="Tahoma" panose="020B0604030504040204" pitchFamily="34" charset="0"/>
              </a:rPr>
              <a:t>    Nghỉ vài chặng, xe bắt đầu quành vào sa mạc. Chúng tôi xuống xe dưới cái nắng như rải lửa khiến tóc của mọi người trở nên giòn tan. Nhưng tôi đã quên mất nắng nóng. Tôi còn bận thì thầm:“Xin chào, Xa-ha-ra.“.</a:t>
            </a:r>
          </a:p>
          <a:p>
            <a:pPr algn="just"/>
            <a:r>
              <a:rPr lang="vi-VN" sz="3800" dirty="0">
                <a:latin typeface="Tahoma" panose="020B0604030504040204" pitchFamily="34" charset="0"/>
                <a:ea typeface="Tahoma" panose="020B0604030504040204" pitchFamily="34" charset="0"/>
                <a:cs typeface="Tahoma" panose="020B0604030504040204" pitchFamily="34" charset="0"/>
              </a:rPr>
              <a:t>    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vi-VN" sz="3800" dirty="0">
                <a:latin typeface="Tahoma" panose="020B0604030504040204" pitchFamily="34" charset="0"/>
                <a:ea typeface="Tahoma" panose="020B0604030504040204" pitchFamily="34" charset="0"/>
                <a:cs typeface="Tahoma" panose="020B0604030504040204" pitchFamily="34" charset="0"/>
              </a:rPr>
              <a:t>    Chúng tôi trèo lên yên lạc đà. Chúng đứng bổng dậy, cao lừng lững. Những người dắt lạc đà phải ghìm để chúng không chạy. Chạy trên cát lún thì lạc đà là vô địch.</a:t>
            </a:r>
            <a:endParaRPr lang="en-SG" sz="38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descr="A cartoon of kids reading books&#10;&#10;Description automatically generated with medium confidence">
            <a:extLst>
              <a:ext uri="{FF2B5EF4-FFF2-40B4-BE49-F238E27FC236}">
                <a16:creationId xmlns:a16="http://schemas.microsoft.com/office/drawing/2014/main" id="{CE060B72-6996-C11F-AF3A-82C2BFFBCA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182" y="-38100"/>
            <a:ext cx="2595973" cy="2027734"/>
          </a:xfrm>
          <a:prstGeom prst="rect">
            <a:avLst/>
          </a:prstGeom>
        </p:spPr>
      </p:pic>
    </p:spTree>
    <p:extLst>
      <p:ext uri="{BB962C8B-B14F-4D97-AF65-F5344CB8AC3E}">
        <p14:creationId xmlns:p14="http://schemas.microsoft.com/office/powerpoint/2010/main" val="1653154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ounded Rectangle 16"/>
          <p:cNvSpPr/>
          <p:nvPr/>
        </p:nvSpPr>
        <p:spPr>
          <a:xfrm>
            <a:off x="403283" y="342900"/>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8">
              <a:extLst>
                <a:ext uri="{BEBA8EAE-BF5A-486C-A8C5-ECC9F3942E4B}">
                  <a14:imgProps xmlns:a14="http://schemas.microsoft.com/office/drawing/2010/main">
                    <a14:imgLayer r:embed="rId9">
                      <a14:imgEffect>
                        <a14:saturation sat="300000"/>
                      </a14:imgEffect>
                    </a14:imgLayer>
                  </a14:imgProps>
                </a:ext>
              </a:extLst>
            </a:blip>
            <a:stretch>
              <a:fillRect b="-33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457479"/>
            <a:ext cx="16840199" cy="809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cùng trở nên nhỏ bé như một hạt cát.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(Theo Di Li)</a:t>
            </a:r>
            <a:endParaRPr kumimoji="0" lang="en-SG"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2450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 mạc sahara">
            <a:hlinkClick r:id="" action="ppaction://media"/>
            <a:extLst>
              <a:ext uri="{FF2B5EF4-FFF2-40B4-BE49-F238E27FC236}">
                <a16:creationId xmlns:a16="http://schemas.microsoft.com/office/drawing/2014/main" id="{455A9294-F0AA-C08F-1E3D-9B7F99D90F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938"/>
            <a:ext cx="15773400" cy="10267062"/>
          </a:xfrm>
          <a:prstGeom prst="rect">
            <a:avLst/>
          </a:prstGeom>
        </p:spPr>
      </p:pic>
    </p:spTree>
    <p:extLst>
      <p:ext uri="{BB962C8B-B14F-4D97-AF65-F5344CB8AC3E}">
        <p14:creationId xmlns:p14="http://schemas.microsoft.com/office/powerpoint/2010/main" val="188160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26377"/>
            <a:ext cx="14253683" cy="8718036"/>
          </a:xfrm>
          <a:prstGeom prst="rect">
            <a:avLst/>
          </a:prstGeom>
        </p:spPr>
      </p:pic>
    </p:spTree>
    <p:extLst>
      <p:ext uri="{BB962C8B-B14F-4D97-AF65-F5344CB8AC3E}">
        <p14:creationId xmlns:p14="http://schemas.microsoft.com/office/powerpoint/2010/main" val="369391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25400" y="67047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002060"/>
                </a:solidFill>
                <a:latin typeface="SVN-Yahoo" panose="02040603050506020204" pitchFamily="18" charset="0"/>
              </a:rPr>
              <a:t>1</a:t>
            </a:r>
          </a:p>
        </p:txBody>
      </p:sp>
      <p:sp>
        <p:nvSpPr>
          <p:cNvPr id="3" name="Rounded Rectangle 2"/>
          <p:cNvSpPr/>
          <p:nvPr/>
        </p:nvSpPr>
        <p:spPr>
          <a:xfrm>
            <a:off x="2438400" y="221157"/>
            <a:ext cx="15607240" cy="2483943"/>
          </a:xfrm>
          <a:prstGeom prst="roundRect">
            <a:avLst/>
          </a:prstGeom>
          <a:solidFill>
            <a:schemeClr val="bg1"/>
          </a:solid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3618D"/>
                </a:solidFill>
                <a:latin typeface="Tahoma" panose="020B0604030504040204" pitchFamily="34" charset="0"/>
                <a:ea typeface="Tahoma" panose="020B0604030504040204" pitchFamily="34" charset="0"/>
                <a:cs typeface="Tahoma" panose="020B0604030504040204" pitchFamily="34" charset="0"/>
              </a:rPr>
              <a:t>Tìm những chi tiết miêu tả sự khắc nghiệt của thiên nhiên:</a:t>
            </a:r>
          </a:p>
          <a:p>
            <a:r>
              <a:rPr lang="vi-VN" sz="4000" b="1" dirty="0">
                <a:solidFill>
                  <a:srgbClr val="F3618D"/>
                </a:solidFill>
                <a:latin typeface="Tahoma" panose="020B0604030504040204" pitchFamily="34" charset="0"/>
                <a:ea typeface="Tahoma" panose="020B0604030504040204" pitchFamily="34" charset="0"/>
                <a:cs typeface="Tahoma" panose="020B0604030504040204" pitchFamily="34" charset="0"/>
              </a:rPr>
              <a:t>- Trên con đường dẫn đến sa mạc Xa-ha-ra.</a:t>
            </a:r>
          </a:p>
          <a:p>
            <a:r>
              <a:rPr lang="vi-VN" sz="4000" b="1" dirty="0">
                <a:solidFill>
                  <a:srgbClr val="F3618D"/>
                </a:solidFill>
                <a:latin typeface="Tahoma" panose="020B0604030504040204" pitchFamily="34" charset="0"/>
                <a:ea typeface="Tahoma" panose="020B0604030504040204" pitchFamily="34" charset="0"/>
                <a:cs typeface="Tahoma" panose="020B0604030504040204" pitchFamily="34" charset="0"/>
              </a:rPr>
              <a:t>- Ở sa mạc Xa-ha-ra.</a:t>
            </a:r>
          </a:p>
        </p:txBody>
      </p:sp>
      <p:sp>
        <p:nvSpPr>
          <p:cNvPr id="21" name="Rectangle 20"/>
          <p:cNvSpPr/>
          <p:nvPr/>
        </p:nvSpPr>
        <p:spPr>
          <a:xfrm>
            <a:off x="533400" y="3238500"/>
            <a:ext cx="13792200" cy="6017032"/>
          </a:xfrm>
          <a:prstGeom prst="rect">
            <a:avLst/>
          </a:prstGeom>
          <a:solidFill>
            <a:schemeClr val="accent6">
              <a:lumMod val="20000"/>
              <a:lumOff val="80000"/>
            </a:schemeClr>
          </a:solidFill>
        </p:spPr>
        <p:txBody>
          <a:bodyPr wrap="square">
            <a:spAutoFit/>
          </a:bodyPr>
          <a:lstStyle/>
          <a:p>
            <a:pPr algn="just"/>
            <a:r>
              <a:rPr lang="vi-VN" sz="5500" b="1" dirty="0">
                <a:solidFill>
                  <a:srgbClr val="000000"/>
                </a:solidFill>
                <a:latin typeface="Tahoma" panose="020B0604030504040204" pitchFamily="34" charset="0"/>
                <a:ea typeface="Tahoma" panose="020B0604030504040204" pitchFamily="34" charset="0"/>
                <a:cs typeface="Tahoma" panose="020B0604030504040204" pitchFamily="34" charset="0"/>
              </a:rPr>
              <a:t>- Trên con đường dẫn đến sa mạc Xa-ha-ra: Những rặng đá xám bỗng xỉn màu rồi ngả sang đen rám hoặc đỏ quạch, giống như sao Hoả.</a:t>
            </a:r>
          </a:p>
          <a:p>
            <a:pPr algn="just"/>
            <a:r>
              <a:rPr lang="vi-VN" sz="5500" b="1" dirty="0">
                <a:solidFill>
                  <a:srgbClr val="000000"/>
                </a:solidFill>
                <a:latin typeface="Tahoma" panose="020B0604030504040204" pitchFamily="34" charset="0"/>
                <a:ea typeface="Tahoma" panose="020B0604030504040204" pitchFamily="34" charset="0"/>
                <a:cs typeface="Tahoma" panose="020B0604030504040204" pitchFamily="34" charset="0"/>
              </a:rPr>
              <a:t>- Ở sa mạc Xa-ha-ra: Nắng như rải lửa khiến tóc của mọi người trở nên giòn tan, không gian trở nên rất nắng nóng</a:t>
            </a:r>
            <a:r>
              <a:rPr lang="vi-VN" sz="5500" b="1" dirty="0">
                <a:solidFill>
                  <a:srgbClr val="000000"/>
                </a:solidFill>
                <a:latin typeface="Open Sans" panose="020B0606030504020204" pitchFamily="34" charset="0"/>
              </a:rPr>
              <a:t>.</a:t>
            </a:r>
          </a:p>
        </p:txBody>
      </p:sp>
    </p:spTree>
    <p:extLst>
      <p:ext uri="{BB962C8B-B14F-4D97-AF65-F5344CB8AC3E}">
        <p14:creationId xmlns:p14="http://schemas.microsoft.com/office/powerpoint/2010/main" val="156623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990600" y="495300"/>
            <a:ext cx="2348440" cy="1890096"/>
          </a:xfrm>
          <a:prstGeom prst="cloud">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2</a:t>
            </a:r>
          </a:p>
        </p:txBody>
      </p:sp>
      <p:sp>
        <p:nvSpPr>
          <p:cNvPr id="3" name="Rounded Rectangle 2"/>
          <p:cNvSpPr/>
          <p:nvPr/>
        </p:nvSpPr>
        <p:spPr>
          <a:xfrm>
            <a:off x="3581400" y="495300"/>
            <a:ext cx="13792200" cy="1890096"/>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500" b="1" dirty="0">
                <a:ln w="3175">
                  <a:noFill/>
                </a:ln>
                <a:solidFill>
                  <a:srgbClr val="F3618D"/>
                </a:solidFill>
                <a:latin typeface="Tahoma" panose="020B0604030504040204" pitchFamily="34" charset="0"/>
                <a:ea typeface="Tahoma" panose="020B0604030504040204" pitchFamily="34" charset="0"/>
                <a:cs typeface="Tahoma" panose="020B0604030504040204" pitchFamily="34" charset="0"/>
              </a:rPr>
              <a:t>Nhân vật “tôi” có cảm xúc gì khi được đến </a:t>
            </a:r>
          </a:p>
          <a:p>
            <a:pPr algn="ctr"/>
            <a:r>
              <a:rPr lang="vi-VN" sz="4500" b="1" dirty="0">
                <a:ln w="3175">
                  <a:noFill/>
                </a:ln>
                <a:solidFill>
                  <a:srgbClr val="F3618D"/>
                </a:solidFill>
                <a:latin typeface="Tahoma" panose="020B0604030504040204" pitchFamily="34" charset="0"/>
                <a:ea typeface="Tahoma" panose="020B0604030504040204" pitchFamily="34" charset="0"/>
                <a:cs typeface="Tahoma" panose="020B0604030504040204" pitchFamily="34" charset="0"/>
              </a:rPr>
              <a:t>Xa-ha-ra? Cảm xúc đó được thể hiện ra sao</a:t>
            </a:r>
            <a:r>
              <a:rPr lang="vi-VN" sz="4500" b="1" dirty="0">
                <a:ln w="3175">
                  <a:noFill/>
                </a:ln>
                <a:solidFill>
                  <a:srgbClr val="F3618D"/>
                </a:solidFill>
              </a:rPr>
              <a:t>?</a:t>
            </a:r>
          </a:p>
        </p:txBody>
      </p:sp>
      <p:sp>
        <p:nvSpPr>
          <p:cNvPr id="4" name="Rectangle 3"/>
          <p:cNvSpPr/>
          <p:nvPr/>
        </p:nvSpPr>
        <p:spPr>
          <a:xfrm>
            <a:off x="254000" y="3543300"/>
            <a:ext cx="10896600" cy="5170646"/>
          </a:xfrm>
          <a:prstGeom prst="rect">
            <a:avLst/>
          </a:prstGeom>
          <a:solidFill>
            <a:schemeClr val="bg1"/>
          </a:solidFill>
          <a:ln w="38100">
            <a:solidFill>
              <a:schemeClr val="tx1"/>
            </a:solidFill>
            <a:prstDash val="dash"/>
          </a:ln>
        </p:spPr>
        <p:txBody>
          <a:bodyPr wrap="square">
            <a:spAutoFit/>
          </a:bodyPr>
          <a:lstStyle/>
          <a:p>
            <a:pPr algn="just"/>
            <a:r>
              <a:rPr lang="vi-VN" sz="5500" dirty="0">
                <a:latin typeface="Tahoma" panose="020B0604030504040204" pitchFamily="34" charset="0"/>
                <a:ea typeface="Tahoma" panose="020B0604030504040204" pitchFamily="34" charset="0"/>
                <a:cs typeface="Tahoma" panose="020B0604030504040204" pitchFamily="34" charset="0"/>
              </a:rPr>
              <a:t>Nhân vật "tôi" có cảm xúc hào hứng và phấn khích khi đến Xa-ha-ra. Cảm xúc này được thể hiện qua việc "tôi" thầm thì gọi tên “ Xin chào, Xa-ha-ra" khi bước chân lên sa mạc và quên đi nắng nóng.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4955" y="4686301"/>
            <a:ext cx="5237646" cy="5237646"/>
          </a:xfrm>
          <a:prstGeom prst="rect">
            <a:avLst/>
          </a:prstGeom>
        </p:spPr>
      </p:pic>
      <p:pic>
        <p:nvPicPr>
          <p:cNvPr id="5" name="Picture 4"/>
          <p:cNvPicPr>
            <a:picLocks noChangeAspect="1"/>
          </p:cNvPicPr>
          <p:nvPr/>
        </p:nvPicPr>
        <p:blipFill>
          <a:blip r:embed="rId4"/>
          <a:stretch>
            <a:fillRect/>
          </a:stretch>
        </p:blipFill>
        <p:spPr>
          <a:xfrm>
            <a:off x="11150600" y="3162300"/>
            <a:ext cx="7773074" cy="7773074"/>
          </a:xfrm>
          <a:prstGeom prst="rect">
            <a:avLst/>
          </a:prstGeom>
        </p:spPr>
      </p:pic>
    </p:spTree>
    <p:extLst>
      <p:ext uri="{BB962C8B-B14F-4D97-AF65-F5344CB8AC3E}">
        <p14:creationId xmlns:p14="http://schemas.microsoft.com/office/powerpoint/2010/main" val="716935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564D01-3803-D3C7-46DB-D2193BAEA7A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49345"/>
          <a:stretch/>
        </p:blipFill>
        <p:spPr>
          <a:xfrm>
            <a:off x="-25400" y="6157657"/>
            <a:ext cx="8839200" cy="4129343"/>
          </a:xfrm>
          <a:prstGeom prst="rect">
            <a:avLst/>
          </a:prstGeom>
        </p:spPr>
      </p:pic>
      <p:pic>
        <p:nvPicPr>
          <p:cNvPr id="4" name="Picture 3">
            <a:extLst>
              <a:ext uri="{FF2B5EF4-FFF2-40B4-BE49-F238E27FC236}">
                <a16:creationId xmlns:a16="http://schemas.microsoft.com/office/drawing/2014/main" id="{BB89FDB8-7FCB-D77F-EA66-012AC62DD69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r="49345" b="571"/>
          <a:stretch/>
        </p:blipFill>
        <p:spPr>
          <a:xfrm>
            <a:off x="0" y="2491824"/>
            <a:ext cx="8839200" cy="4105786"/>
          </a:xfrm>
          <a:prstGeom prst="rect">
            <a:avLst/>
          </a:prstGeom>
        </p:spPr>
      </p:pic>
      <p:sp>
        <p:nvSpPr>
          <p:cNvPr id="6" name="Cloud 5"/>
          <p:cNvSpPr/>
          <p:nvPr/>
        </p:nvSpPr>
        <p:spPr>
          <a:xfrm>
            <a:off x="203200" y="388452"/>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a:solidFill>
                    <a:schemeClr val="tx1"/>
                  </a:solidFill>
                </a:ln>
                <a:solidFill>
                  <a:schemeClr val="accent4">
                    <a:lumMod val="60000"/>
                    <a:lumOff val="40000"/>
                  </a:schemeClr>
                </a:solidFill>
                <a:latin typeface="SVN-Yahoo" panose="02040603050506020204" pitchFamily="18" charset="0"/>
              </a:rPr>
              <a:t>3</a:t>
            </a:r>
          </a:p>
        </p:txBody>
      </p:sp>
      <p:sp>
        <p:nvSpPr>
          <p:cNvPr id="3" name="Rounded Rectangle 2"/>
          <p:cNvSpPr/>
          <p:nvPr/>
        </p:nvSpPr>
        <p:spPr>
          <a:xfrm>
            <a:off x="2794000" y="266700"/>
            <a:ext cx="13716000" cy="201184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500" b="1" dirty="0">
                <a:solidFill>
                  <a:srgbClr val="F3618D"/>
                </a:solidFill>
                <a:latin typeface="Tahoma" panose="020B0604030504040204" pitchFamily="34" charset="0"/>
                <a:ea typeface="Tahoma" panose="020B0604030504040204" pitchFamily="34" charset="0"/>
                <a:cs typeface="Tahoma" panose="020B0604030504040204" pitchFamily="34" charset="0"/>
              </a:rPr>
              <a:t>Những điều đặc biệt ở Xa-ha-ra được</a:t>
            </a:r>
          </a:p>
          <a:p>
            <a:pPr algn="ctr"/>
            <a:r>
              <a:rPr lang="vi-VN" sz="5500" b="1" dirty="0">
                <a:solidFill>
                  <a:srgbClr val="F3618D"/>
                </a:solidFill>
                <a:latin typeface="Tahoma" panose="020B0604030504040204" pitchFamily="34" charset="0"/>
                <a:ea typeface="Tahoma" panose="020B0604030504040204" pitchFamily="34" charset="0"/>
                <a:cs typeface="Tahoma" panose="020B0604030504040204" pitchFamily="34" charset="0"/>
              </a:rPr>
              <a:t> miêu tả thế nào?</a:t>
            </a:r>
          </a:p>
        </p:txBody>
      </p:sp>
      <p:pic>
        <p:nvPicPr>
          <p:cNvPr id="10" name="Picture 9" descr="A group of kids sitting at a table&#10;&#10;Description automatically generated">
            <a:extLst>
              <a:ext uri="{FF2B5EF4-FFF2-40B4-BE49-F238E27FC236}">
                <a16:creationId xmlns:a16="http://schemas.microsoft.com/office/drawing/2014/main" id="{11B669A4-69AB-8F12-C2BC-66D0040FF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800" y="2705100"/>
            <a:ext cx="9447403" cy="6446940"/>
          </a:xfrm>
          <a:prstGeom prst="rect">
            <a:avLst/>
          </a:prstGeom>
        </p:spPr>
      </p:pic>
    </p:spTree>
    <p:extLst>
      <p:ext uri="{BB962C8B-B14F-4D97-AF65-F5344CB8AC3E}">
        <p14:creationId xmlns:p14="http://schemas.microsoft.com/office/powerpoint/2010/main" val="3876060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159852"/>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solidFill>
                    <a:prstClr val="black"/>
                  </a:solidFill>
                </a:ln>
                <a:solidFill>
                  <a:srgbClr val="FFC000">
                    <a:lumMod val="60000"/>
                    <a:lumOff val="40000"/>
                  </a:srgbClr>
                </a:solidFill>
                <a:effectLst/>
                <a:uLnTx/>
                <a:uFillTx/>
                <a:latin typeface="SVN-Yahoo" panose="02040603050506020204" pitchFamily="18" charset="0"/>
                <a:cs typeface="+mn-cs"/>
              </a:rPr>
              <a:t>3</a:t>
            </a:r>
          </a:p>
        </p:txBody>
      </p:sp>
      <p:sp>
        <p:nvSpPr>
          <p:cNvPr id="3" name="Rounded Rectangle 2"/>
          <p:cNvSpPr/>
          <p:nvPr/>
        </p:nvSpPr>
        <p:spPr>
          <a:xfrm>
            <a:off x="2895600" y="38100"/>
            <a:ext cx="13716000" cy="2011848"/>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Những điều đặc biệt ở Xa-ha-ra được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500" b="1"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 miêu tả thế nào?</a:t>
            </a:r>
          </a:p>
        </p:txBody>
      </p:sp>
      <p:pic>
        <p:nvPicPr>
          <p:cNvPr id="7" name="Picture 6">
            <a:extLst>
              <a:ext uri="{FF2B5EF4-FFF2-40B4-BE49-F238E27FC236}">
                <a16:creationId xmlns:a16="http://schemas.microsoft.com/office/drawing/2014/main" id="{F2412859-6A5B-61F7-7B37-34706A32D28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49345" r="24891"/>
          <a:stretch/>
        </p:blipFill>
        <p:spPr>
          <a:xfrm>
            <a:off x="24340" y="5753100"/>
            <a:ext cx="3385610" cy="3109646"/>
          </a:xfrm>
          <a:prstGeom prst="rect">
            <a:avLst/>
          </a:prstGeom>
        </p:spPr>
      </p:pic>
      <p:pic>
        <p:nvPicPr>
          <p:cNvPr id="8" name="Picture 7">
            <a:extLst>
              <a:ext uri="{FF2B5EF4-FFF2-40B4-BE49-F238E27FC236}">
                <a16:creationId xmlns:a16="http://schemas.microsoft.com/office/drawing/2014/main" id="{95A9D666-1CBE-4029-680A-E238F3EFE38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r="78166"/>
          <a:stretch/>
        </p:blipFill>
        <p:spPr>
          <a:xfrm>
            <a:off x="18520" y="2247900"/>
            <a:ext cx="2877080" cy="3118228"/>
          </a:xfrm>
          <a:prstGeom prst="rect">
            <a:avLst/>
          </a:prstGeom>
        </p:spPr>
      </p:pic>
      <p:sp>
        <p:nvSpPr>
          <p:cNvPr id="9" name="Rectangle 8">
            <a:extLst>
              <a:ext uri="{FF2B5EF4-FFF2-40B4-BE49-F238E27FC236}">
                <a16:creationId xmlns:a16="http://schemas.microsoft.com/office/drawing/2014/main" id="{572AAD18-D393-BF59-1922-66190B81939B}"/>
              </a:ext>
            </a:extLst>
          </p:cNvPr>
          <p:cNvSpPr/>
          <p:nvPr/>
        </p:nvSpPr>
        <p:spPr>
          <a:xfrm>
            <a:off x="2930488" y="3022184"/>
            <a:ext cx="3389278" cy="784830"/>
          </a:xfrm>
          <a:prstGeom prst="rect">
            <a:avLst/>
          </a:prstGeom>
          <a:solidFill>
            <a:schemeClr val="bg1"/>
          </a:solidFill>
          <a:ln w="38100">
            <a:solidFill>
              <a:schemeClr val="tx1"/>
            </a:solidFill>
            <a:prstDash val="dash"/>
          </a:ln>
        </p:spPr>
        <p:txBody>
          <a:bodyPr wrap="square">
            <a:spAutoFit/>
          </a:bodyPr>
          <a:lstStyle/>
          <a:p>
            <a:pPr algn="just"/>
            <a:r>
              <a:rPr lang="vi-VN" sz="4500" dirty="0">
                <a:latin typeface="Tahoma" panose="020B0604030504040204" pitchFamily="34" charset="0"/>
                <a:ea typeface="Tahoma" panose="020B0604030504040204" pitchFamily="34" charset="0"/>
                <a:cs typeface="Tahoma" panose="020B0604030504040204" pitchFamily="34" charset="0"/>
              </a:rPr>
              <a:t> Nắng nóng.</a:t>
            </a:r>
          </a:p>
        </p:txBody>
      </p:sp>
      <p:pic>
        <p:nvPicPr>
          <p:cNvPr id="10" name="Picture 9">
            <a:extLst>
              <a:ext uri="{FF2B5EF4-FFF2-40B4-BE49-F238E27FC236}">
                <a16:creationId xmlns:a16="http://schemas.microsoft.com/office/drawing/2014/main" id="{A63DC2B0-58BE-0323-1B48-BD18578C3FF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23912" r="49345"/>
          <a:stretch/>
        </p:blipFill>
        <p:spPr>
          <a:xfrm>
            <a:off x="7853434" y="2247900"/>
            <a:ext cx="3200420" cy="2831888"/>
          </a:xfrm>
          <a:prstGeom prst="rect">
            <a:avLst/>
          </a:prstGeom>
        </p:spPr>
      </p:pic>
      <p:sp>
        <p:nvSpPr>
          <p:cNvPr id="11" name="Rectangle 10">
            <a:extLst>
              <a:ext uri="{FF2B5EF4-FFF2-40B4-BE49-F238E27FC236}">
                <a16:creationId xmlns:a16="http://schemas.microsoft.com/office/drawing/2014/main" id="{D29F5436-8A31-D7ED-AEA6-31F47A802B92}"/>
              </a:ext>
            </a:extLst>
          </p:cNvPr>
          <p:cNvSpPr/>
          <p:nvPr/>
        </p:nvSpPr>
        <p:spPr>
          <a:xfrm>
            <a:off x="11277600" y="2446186"/>
            <a:ext cx="6741790" cy="2554545"/>
          </a:xfrm>
          <a:prstGeom prst="rect">
            <a:avLst/>
          </a:prstGeom>
          <a:solidFill>
            <a:schemeClr val="bg1"/>
          </a:solidFill>
          <a:ln w="38100">
            <a:solidFill>
              <a:schemeClr val="tx1"/>
            </a:solidFill>
            <a:prstDash val="dash"/>
          </a:ln>
        </p:spPr>
        <p:txBody>
          <a:bodyPr wrap="square">
            <a:spAutoFit/>
          </a:bodyPr>
          <a:lstStyle/>
          <a:p>
            <a:pPr algn="just"/>
            <a:r>
              <a:rPr lang="vi-VN" sz="4000" dirty="0">
                <a:latin typeface="Tahoma" panose="020B0604030504040204" pitchFamily="34" charset="0"/>
                <a:ea typeface="Tahoma" panose="020B0604030504040204" pitchFamily="34" charset="0"/>
                <a:cs typeface="Tahoma" panose="020B0604030504040204" pitchFamily="34" charset="0"/>
              </a:rPr>
              <a:t> Mịn như bột và mỏng manh như gió bụi, không to như cát Phan Thiết hay ẩm ướt như cát Sầm Sơn.</a:t>
            </a:r>
          </a:p>
        </p:txBody>
      </p:sp>
      <p:sp>
        <p:nvSpPr>
          <p:cNvPr id="12" name="Rectangle 11">
            <a:extLst>
              <a:ext uri="{FF2B5EF4-FFF2-40B4-BE49-F238E27FC236}">
                <a16:creationId xmlns:a16="http://schemas.microsoft.com/office/drawing/2014/main" id="{E03984C9-BDC7-B376-DAE6-EA4EA664F64C}"/>
              </a:ext>
            </a:extLst>
          </p:cNvPr>
          <p:cNvSpPr/>
          <p:nvPr/>
        </p:nvSpPr>
        <p:spPr>
          <a:xfrm>
            <a:off x="3409950" y="6338427"/>
            <a:ext cx="4724400" cy="1938992"/>
          </a:xfrm>
          <a:prstGeom prst="rect">
            <a:avLst/>
          </a:prstGeom>
          <a:solidFill>
            <a:schemeClr val="bg1"/>
          </a:solidFill>
          <a:ln w="38100">
            <a:solidFill>
              <a:schemeClr val="tx1"/>
            </a:solidFill>
            <a:prstDash val="dash"/>
          </a:ln>
        </p:spPr>
        <p:txBody>
          <a:bodyPr wrap="square">
            <a:spAutoFit/>
          </a:bodyPr>
          <a:lstStyle/>
          <a:p>
            <a:pPr algn="just"/>
            <a:r>
              <a:rPr lang="vi-VN" sz="4000" dirty="0">
                <a:latin typeface="Tahoma" panose="020B0604030504040204" pitchFamily="34" charset="0"/>
                <a:ea typeface="Tahoma" panose="020B0604030504040204" pitchFamily="34" charset="0"/>
                <a:cs typeface="Tahoma" panose="020B0604030504040204" pitchFamily="34" charset="0"/>
              </a:rPr>
              <a:t> Cao lừng lững. Chạy trên cát lún thì lạc đà là vô địch.</a:t>
            </a:r>
          </a:p>
        </p:txBody>
      </p:sp>
      <p:pic>
        <p:nvPicPr>
          <p:cNvPr id="13" name="Picture 12">
            <a:extLst>
              <a:ext uri="{FF2B5EF4-FFF2-40B4-BE49-F238E27FC236}">
                <a16:creationId xmlns:a16="http://schemas.microsoft.com/office/drawing/2014/main" id="{371C8264-5911-957E-FF5F-366A3B12F09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75691" b="4613"/>
          <a:stretch/>
        </p:blipFill>
        <p:spPr>
          <a:xfrm>
            <a:off x="8686800" y="5484997"/>
            <a:ext cx="3200420" cy="2971840"/>
          </a:xfrm>
          <a:prstGeom prst="rect">
            <a:avLst/>
          </a:prstGeom>
        </p:spPr>
      </p:pic>
      <p:sp>
        <p:nvSpPr>
          <p:cNvPr id="14" name="Rectangle 13">
            <a:extLst>
              <a:ext uri="{FF2B5EF4-FFF2-40B4-BE49-F238E27FC236}">
                <a16:creationId xmlns:a16="http://schemas.microsoft.com/office/drawing/2014/main" id="{1E60B6F8-89B7-7824-95FF-824BF8FA090B}"/>
              </a:ext>
            </a:extLst>
          </p:cNvPr>
          <p:cNvSpPr/>
          <p:nvPr/>
        </p:nvSpPr>
        <p:spPr>
          <a:xfrm>
            <a:off x="12039620" y="5947988"/>
            <a:ext cx="6076930" cy="3785652"/>
          </a:xfrm>
          <a:prstGeom prst="rect">
            <a:avLst/>
          </a:prstGeom>
          <a:solidFill>
            <a:schemeClr val="bg1"/>
          </a:solidFill>
          <a:ln w="38100">
            <a:solidFill>
              <a:schemeClr val="tx1"/>
            </a:solidFill>
            <a:prstDash val="dash"/>
          </a:ln>
        </p:spPr>
        <p:txBody>
          <a:bodyPr wrap="square">
            <a:spAutoFit/>
          </a:bodyPr>
          <a:lstStyle/>
          <a:p>
            <a:pPr algn="just"/>
            <a:r>
              <a:rPr lang="vi-VN" sz="4000">
                <a:latin typeface="Tahoma" panose="020B0604030504040204" pitchFamily="34" charset="0"/>
                <a:ea typeface="Tahoma" panose="020B0604030504040204" pitchFamily="34" charset="0"/>
                <a:cs typeface="Tahoma" panose="020B0604030504040204" pitchFamily="34" charset="0"/>
              </a:rPr>
              <a:t> Những </a:t>
            </a:r>
            <a:r>
              <a:rPr lang="vi-VN" sz="4000" dirty="0">
                <a:latin typeface="Tahoma" panose="020B0604030504040204" pitchFamily="34" charset="0"/>
                <a:ea typeface="Tahoma" panose="020B0604030504040204" pitchFamily="34" charset="0"/>
                <a:cs typeface="Tahoma" panose="020B0604030504040204" pitchFamily="34" charset="0"/>
              </a:rPr>
              <a:t>cồn cát vàng óng vây quanh những căn lều vuông vắn. Bầu trời nhu nhú ánh bình minh rồi rải nắng non lóng lánh lên những hạt cát mịn.</a:t>
            </a:r>
          </a:p>
        </p:txBody>
      </p:sp>
    </p:spTree>
    <p:extLst>
      <p:ext uri="{BB962C8B-B14F-4D97-AF65-F5344CB8AC3E}">
        <p14:creationId xmlns:p14="http://schemas.microsoft.com/office/powerpoint/2010/main" val="2257233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9" grpId="0" animBg="1"/>
      <p:bldP spid="11" grpId="0" animBg="1"/>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016000" y="495300"/>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4</a:t>
            </a:r>
          </a:p>
        </p:txBody>
      </p:sp>
      <p:sp>
        <p:nvSpPr>
          <p:cNvPr id="3" name="Rounded Rectangle 2"/>
          <p:cNvSpPr/>
          <p:nvPr/>
        </p:nvSpPr>
        <p:spPr>
          <a:xfrm>
            <a:off x="3364440" y="495300"/>
            <a:ext cx="13792200" cy="1890096"/>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Theo em, chi tiết đoàn khách du lịch muốn nằm ngoài trời để ngắm sao cho thấy cảm xúc gì của họ?</a:t>
            </a:r>
          </a:p>
        </p:txBody>
      </p:sp>
      <p:sp>
        <p:nvSpPr>
          <p:cNvPr id="12" name="Rounded Rectangle 11"/>
          <p:cNvSpPr/>
          <p:nvPr/>
        </p:nvSpPr>
        <p:spPr>
          <a:xfrm>
            <a:off x="228600" y="3162300"/>
            <a:ext cx="11785600" cy="5715000"/>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5000" b="1" dirty="0">
                <a:solidFill>
                  <a:schemeClr val="tx1"/>
                </a:solidFill>
                <a:latin typeface="Tahoma" panose="020B0604030504040204" pitchFamily="34" charset="0"/>
                <a:ea typeface="Tahoma" panose="020B0604030504040204" pitchFamily="34" charset="0"/>
                <a:cs typeface="Tahoma" panose="020B0604030504040204" pitchFamily="34" charset="0"/>
              </a:rPr>
              <a:t>    Đoàn khách du lịch muốn nằm ngoài trời để ngắm sao thể hiện sự thích thú, kỳ vọng và mong đợi về trải nghiệm đặc biệt của họ. Họ kỳ vọng và mong chờ được tận hưởng cảnh sắc thiên nhiên độc đáo của sa mạc Xa-ha-ra.</a:t>
            </a:r>
          </a:p>
        </p:txBody>
      </p:sp>
      <p:pic>
        <p:nvPicPr>
          <p:cNvPr id="2" name="Picture 1">
            <a:extLst>
              <a:ext uri="{FF2B5EF4-FFF2-40B4-BE49-F238E27FC236}">
                <a16:creationId xmlns:a16="http://schemas.microsoft.com/office/drawing/2014/main" id="{2C658E0F-57F1-9B8C-28AB-66BDACC5C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582400" y="2029246"/>
            <a:ext cx="6253872" cy="8257754"/>
          </a:xfrm>
          <a:prstGeom prst="rect">
            <a:avLst/>
          </a:prstGeom>
        </p:spPr>
      </p:pic>
    </p:spTree>
    <p:extLst>
      <p:ext uri="{BB962C8B-B14F-4D97-AF65-F5344CB8AC3E}">
        <p14:creationId xmlns:p14="http://schemas.microsoft.com/office/powerpoint/2010/main" val="1439405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00400" y="312252"/>
            <a:ext cx="13258800" cy="1890096"/>
          </a:xfrm>
          <a:prstGeom prst="roundRect">
            <a:avLst/>
          </a:prstGeom>
          <a:solidFill>
            <a:schemeClr val="bg1"/>
          </a:solidFill>
          <a:ln w="3810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Câu cuối bài đọc cho biết điều gì? </a:t>
            </a:r>
          </a:p>
          <a:p>
            <a:pPr algn="ctr"/>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Chọn câu trả lời dưới dây hoặc nếu ý kiến của em.</a:t>
            </a:r>
          </a:p>
        </p:txBody>
      </p:sp>
      <p:sp>
        <p:nvSpPr>
          <p:cNvPr id="6" name="Cloud 5"/>
          <p:cNvSpPr/>
          <p:nvPr/>
        </p:nvSpPr>
        <p:spPr>
          <a:xfrm>
            <a:off x="1187980" y="312252"/>
            <a:ext cx="2348440" cy="1890096"/>
          </a:xfrm>
          <a:prstGeom prst="cloud">
            <a:avLst/>
          </a:prstGeom>
          <a:solidFill>
            <a:schemeClr val="bg1"/>
          </a:solidFill>
          <a:ln w="571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1">
                    <a:lumMod val="60000"/>
                    <a:lumOff val="40000"/>
                  </a:schemeClr>
                </a:solidFill>
                <a:latin typeface="SVN-Yahoo" panose="02040603050506020204" pitchFamily="18" charset="0"/>
              </a:rPr>
              <a:t>5</a:t>
            </a:r>
          </a:p>
        </p:txBody>
      </p:sp>
      <p:pic>
        <p:nvPicPr>
          <p:cNvPr id="37" name="Picture 36">
            <a:extLst>
              <a:ext uri="{FF2B5EF4-FFF2-40B4-BE49-F238E27FC236}">
                <a16:creationId xmlns:a16="http://schemas.microsoft.com/office/drawing/2014/main" id="{5234D8A7-47D6-0ACD-1D9F-43E6C6041181}"/>
              </a:ext>
            </a:extLst>
          </p:cNvPr>
          <p:cNvPicPr>
            <a:picLocks noChangeAspect="1"/>
          </p:cNvPicPr>
          <p:nvPr/>
        </p:nvPicPr>
        <p:blipFill>
          <a:blip r:embed="rId4"/>
          <a:stretch>
            <a:fillRect/>
          </a:stretch>
        </p:blipFill>
        <p:spPr>
          <a:xfrm>
            <a:off x="4343400" y="2141320"/>
            <a:ext cx="8201985" cy="2535545"/>
          </a:xfrm>
          <a:prstGeom prst="rect">
            <a:avLst/>
          </a:prstGeom>
        </p:spPr>
      </p:pic>
      <p:pic>
        <p:nvPicPr>
          <p:cNvPr id="38" name="Picture 37">
            <a:extLst>
              <a:ext uri="{FF2B5EF4-FFF2-40B4-BE49-F238E27FC236}">
                <a16:creationId xmlns:a16="http://schemas.microsoft.com/office/drawing/2014/main" id="{4512890B-D1B2-587F-7DD7-5E3E12441F0F}"/>
              </a:ext>
            </a:extLst>
          </p:cNvPr>
          <p:cNvPicPr>
            <a:picLocks noChangeAspect="1"/>
          </p:cNvPicPr>
          <p:nvPr/>
        </p:nvPicPr>
        <p:blipFill>
          <a:blip r:embed="rId5"/>
          <a:stretch>
            <a:fillRect/>
          </a:stretch>
        </p:blipFill>
        <p:spPr>
          <a:xfrm>
            <a:off x="4343400" y="4759078"/>
            <a:ext cx="8450320" cy="2554545"/>
          </a:xfrm>
          <a:prstGeom prst="rect">
            <a:avLst/>
          </a:prstGeom>
        </p:spPr>
      </p:pic>
      <p:pic>
        <p:nvPicPr>
          <p:cNvPr id="39" name="Picture 38">
            <a:extLst>
              <a:ext uri="{FF2B5EF4-FFF2-40B4-BE49-F238E27FC236}">
                <a16:creationId xmlns:a16="http://schemas.microsoft.com/office/drawing/2014/main" id="{D34BD6E9-0E2E-33AF-0946-35EE8C817591}"/>
              </a:ext>
            </a:extLst>
          </p:cNvPr>
          <p:cNvPicPr>
            <a:picLocks noChangeAspect="1"/>
          </p:cNvPicPr>
          <p:nvPr/>
        </p:nvPicPr>
        <p:blipFill>
          <a:blip r:embed="rId6"/>
          <a:stretch>
            <a:fillRect/>
          </a:stretch>
        </p:blipFill>
        <p:spPr>
          <a:xfrm>
            <a:off x="4328809" y="7249177"/>
            <a:ext cx="8672868" cy="2740973"/>
          </a:xfrm>
          <a:prstGeom prst="rect">
            <a:avLst/>
          </a:prstGeom>
        </p:spPr>
      </p:pic>
      <p:sp>
        <p:nvSpPr>
          <p:cNvPr id="42" name="TextBox 41">
            <a:extLst>
              <a:ext uri="{FF2B5EF4-FFF2-40B4-BE49-F238E27FC236}">
                <a16:creationId xmlns:a16="http://schemas.microsoft.com/office/drawing/2014/main" id="{64E66F7F-483C-246F-8E1B-242DF9F5F1A7}"/>
              </a:ext>
            </a:extLst>
          </p:cNvPr>
          <p:cNvSpPr txBox="1"/>
          <p:nvPr/>
        </p:nvSpPr>
        <p:spPr>
          <a:xfrm>
            <a:off x="6220785" y="3040917"/>
            <a:ext cx="5972450" cy="1323439"/>
          </a:xfrm>
          <a:prstGeom prst="rect">
            <a:avLst/>
          </a:prstGeom>
          <a:noFill/>
        </p:spPr>
        <p:txBody>
          <a:bodyPr wrap="square" rtlCol="0">
            <a:spAutoFit/>
          </a:bodyPr>
          <a:lstStyle/>
          <a:p>
            <a:pPr algn="ctr"/>
            <a:r>
              <a:rPr lang="en-US" altLang="en-US" sz="4000" dirty="0">
                <a:solidFill>
                  <a:srgbClr val="E2005B"/>
                </a:solidFill>
                <a:latin typeface="UTM Avo" panose="02040603050506020204" pitchFamily="18" charset="0"/>
              </a:rPr>
              <a:t> </a:t>
            </a:r>
            <a:r>
              <a:rPr lang="vi-VN" altLang="en-US" sz="4000" dirty="0">
                <a:solidFill>
                  <a:srgbClr val="E2005B"/>
                </a:solidFill>
                <a:latin typeface="Tahoma" panose="020B0604030504040204" pitchFamily="34" charset="0"/>
                <a:ea typeface="Tahoma" panose="020B0604030504040204" pitchFamily="34" charset="0"/>
                <a:cs typeface="Tahoma" panose="020B0604030504040204" pitchFamily="34" charset="0"/>
              </a:rPr>
              <a:t>Thiên nhiên quá hùng vĩ, con người quá bé nhỏ.</a:t>
            </a:r>
            <a:endParaRPr lang="en-US" altLang="en-US" sz="4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3" name="TextBox 42">
            <a:extLst>
              <a:ext uri="{FF2B5EF4-FFF2-40B4-BE49-F238E27FC236}">
                <a16:creationId xmlns:a16="http://schemas.microsoft.com/office/drawing/2014/main" id="{EE0453D5-0643-5B9E-B7DA-BD8A5DBC5D48}"/>
              </a:ext>
            </a:extLst>
          </p:cNvPr>
          <p:cNvSpPr txBox="1"/>
          <p:nvPr/>
        </p:nvSpPr>
        <p:spPr>
          <a:xfrm>
            <a:off x="5784669" y="5359209"/>
            <a:ext cx="6760715" cy="1938992"/>
          </a:xfrm>
          <a:prstGeom prst="rect">
            <a:avLst/>
          </a:prstGeom>
          <a:noFill/>
        </p:spPr>
        <p:txBody>
          <a:bodyPr wrap="square" rtlCol="0">
            <a:spAutoFit/>
          </a:bodyPr>
          <a:lstStyle/>
          <a:p>
            <a:pPr algn="ctr"/>
            <a:r>
              <a:rPr lang="vi-VN" altLang="en-US" sz="4000" dirty="0">
                <a:solidFill>
                  <a:srgbClr val="D2104C"/>
                </a:solidFill>
                <a:latin typeface="Tahoma" panose="020B0604030504040204" pitchFamily="34" charset="0"/>
                <a:ea typeface="Tahoma" panose="020B0604030504040204" pitchFamily="34" charset="0"/>
                <a:cs typeface="Tahoma" panose="020B0604030504040204" pitchFamily="34" charset="0"/>
              </a:rPr>
              <a:t>Ở một nơi kì vĩ như Xa-ha-ra, con người chỉ cần chú ý đến cảnh sắc thiên nhiên.</a:t>
            </a:r>
            <a:endParaRPr lang="en-US" altLang="en-US" sz="4000" dirty="0">
              <a:solidFill>
                <a:srgbClr val="D2104C"/>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43">
            <a:extLst>
              <a:ext uri="{FF2B5EF4-FFF2-40B4-BE49-F238E27FC236}">
                <a16:creationId xmlns:a16="http://schemas.microsoft.com/office/drawing/2014/main" id="{BDAF03DB-630A-27BA-126C-1EDCC17D9421}"/>
              </a:ext>
            </a:extLst>
          </p:cNvPr>
          <p:cNvSpPr txBox="1"/>
          <p:nvPr/>
        </p:nvSpPr>
        <p:spPr>
          <a:xfrm>
            <a:off x="5522910" y="8024407"/>
            <a:ext cx="7598916" cy="1938992"/>
          </a:xfrm>
          <a:prstGeom prst="rect">
            <a:avLst/>
          </a:prstGeom>
          <a:noFill/>
        </p:spPr>
        <p:txBody>
          <a:bodyPr wrap="square" rtlCol="0">
            <a:spAutoFit/>
          </a:bodyPr>
          <a:lstStyle/>
          <a:p>
            <a:pPr algn="ctr"/>
            <a:r>
              <a:rPr lang="vi-VN" altLang="en-US" sz="4000" dirty="0">
                <a:solidFill>
                  <a:srgbClr val="D2104C"/>
                </a:solidFill>
                <a:latin typeface="Tahoma" panose="020B0604030504040204" pitchFamily="34" charset="0"/>
                <a:ea typeface="Tahoma" panose="020B0604030504040204" pitchFamily="34" charset="0"/>
                <a:cs typeface="Tahoma" panose="020B0604030504040204" pitchFamily="34" charset="0"/>
              </a:rPr>
              <a:t>Thiên nhiên giúp xoá nhoà khoảng cách giữa người với người.</a:t>
            </a:r>
            <a:endParaRPr lang="en-US" altLang="en-US" sz="4000" dirty="0">
              <a:solidFill>
                <a:srgbClr val="D2104C"/>
              </a:solidFill>
              <a:latin typeface="Tahoma" panose="020B0604030504040204" pitchFamily="34" charset="0"/>
              <a:ea typeface="Tahoma" panose="020B0604030504040204" pitchFamily="34" charset="0"/>
              <a:cs typeface="Tahoma" panose="020B0604030504040204" pitchFamily="34" charset="0"/>
            </a:endParaRPr>
          </a:p>
        </p:txBody>
      </p:sp>
      <p:pic>
        <p:nvPicPr>
          <p:cNvPr id="46" name="Picture 45" descr="A picture containing circle, art&#10;&#10;Description automatically generated">
            <a:extLst>
              <a:ext uri="{FF2B5EF4-FFF2-40B4-BE49-F238E27FC236}">
                <a16:creationId xmlns:a16="http://schemas.microsoft.com/office/drawing/2014/main" id="{372FD98C-BEDA-A98B-02F2-A608A44B5CE0}"/>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2558689" y="2756795"/>
            <a:ext cx="1488563" cy="1606378"/>
          </a:xfrm>
          <a:prstGeom prst="rect">
            <a:avLst/>
          </a:prstGeom>
        </p:spPr>
      </p:pic>
      <p:pic>
        <p:nvPicPr>
          <p:cNvPr id="47" name="Picture 46" descr="A picture containing circle, art&#10;&#10;Description automatically generated">
            <a:extLst>
              <a:ext uri="{FF2B5EF4-FFF2-40B4-BE49-F238E27FC236}">
                <a16:creationId xmlns:a16="http://schemas.microsoft.com/office/drawing/2014/main" id="{48DF7C92-DEB6-0A67-C19C-0D21CCB18B40}"/>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l="3670" t="8689" r="50464" b="11253"/>
          <a:stretch/>
        </p:blipFill>
        <p:spPr>
          <a:xfrm>
            <a:off x="13121826" y="8091220"/>
            <a:ext cx="1597473" cy="1587901"/>
          </a:xfrm>
          <a:prstGeom prst="rect">
            <a:avLst/>
          </a:prstGeom>
        </p:spPr>
      </p:pic>
      <p:pic>
        <p:nvPicPr>
          <p:cNvPr id="48" name="Picture 47" descr="A picture containing circle, art&#10;&#10;Description automatically generated">
            <a:extLst>
              <a:ext uri="{FF2B5EF4-FFF2-40B4-BE49-F238E27FC236}">
                <a16:creationId xmlns:a16="http://schemas.microsoft.com/office/drawing/2014/main" id="{2861403B-B6DB-146E-AF68-F5F9D60A0BEE}"/>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l="53323" t="8310" r="4430" b="11631"/>
          <a:stretch/>
        </p:blipFill>
        <p:spPr>
          <a:xfrm>
            <a:off x="12816417" y="5308157"/>
            <a:ext cx="1488563" cy="1606378"/>
          </a:xfrm>
          <a:prstGeom prst="rect">
            <a:avLst/>
          </a:prstGeom>
        </p:spPr>
      </p:pic>
    </p:spTree>
    <p:extLst>
      <p:ext uri="{BB962C8B-B14F-4D97-AF65-F5344CB8AC3E}">
        <p14:creationId xmlns:p14="http://schemas.microsoft.com/office/powerpoint/2010/main" val="2564722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2857500"/>
            <a:ext cx="10896600" cy="6236241"/>
            <a:chOff x="263430" y="4807196"/>
            <a:chExt cx="11211499" cy="4597730"/>
          </a:xfrm>
        </p:grpSpPr>
        <p:sp>
          <p:nvSpPr>
            <p:cNvPr id="3" name="Rounded Rectangle 2"/>
            <p:cNvSpPr/>
            <p:nvPr/>
          </p:nvSpPr>
          <p:spPr>
            <a:xfrm>
              <a:off x="263430" y="4807196"/>
              <a:ext cx="11211499" cy="4597730"/>
            </a:xfrm>
            <a:prstGeom prst="roundRect">
              <a:avLst>
                <a:gd name="adj" fmla="val 46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5400" dirty="0">
                <a:solidFill>
                  <a:srgbClr val="C00000"/>
                </a:solidFill>
              </a:endParaRPr>
            </a:p>
          </p:txBody>
        </p:sp>
        <p:sp>
          <p:nvSpPr>
            <p:cNvPr id="4" name="Rectangle 3"/>
            <p:cNvSpPr/>
            <p:nvPr/>
          </p:nvSpPr>
          <p:spPr>
            <a:xfrm>
              <a:off x="943853" y="4936361"/>
              <a:ext cx="9977336" cy="3781474"/>
            </a:xfrm>
            <a:prstGeom prst="rect">
              <a:avLst/>
            </a:prstGeom>
          </p:spPr>
          <p:txBody>
            <a:bodyPr wrap="square">
              <a:spAutoFit/>
            </a:bodyPr>
            <a:lstStyle/>
            <a:p>
              <a:pPr algn="just">
                <a:lnSpc>
                  <a:spcPct val="135000"/>
                </a:lnSpc>
                <a:spcAft>
                  <a:spcPts val="0"/>
                </a:spcAft>
              </a:pPr>
              <a:r>
                <a:rPr lang="vi-VN" sz="7000" b="1" dirty="0">
                  <a:solidFill>
                    <a:srgbClr val="D2104C"/>
                  </a:solidFill>
                  <a:latin typeface="Tahoma" panose="020B0604030504040204" pitchFamily="34" charset="0"/>
                  <a:ea typeface="Tahoma" panose="020B0604030504040204" pitchFamily="34" charset="0"/>
                  <a:cs typeface="Tahoma" panose="020B0604030504040204" pitchFamily="34" charset="0"/>
                </a:rPr>
                <a:t>    Thiên nhiên giúp xoá nhoà khoảng cách giữa người với người.</a:t>
              </a:r>
              <a:endParaRPr lang="en-US" sz="7000" b="1" dirty="0">
                <a:solidFill>
                  <a:srgbClr val="D2104C"/>
                </a:solidFill>
                <a:latin typeface="Tahoma" panose="020B0604030504040204" pitchFamily="34" charset="0"/>
                <a:ea typeface="Tahoma" panose="020B0604030504040204" pitchFamily="34" charset="0"/>
                <a:cs typeface="Tahoma" panose="020B0604030504040204" pitchFamily="34" charset="0"/>
              </a:endParaRPr>
            </a:p>
          </p:txBody>
        </p:sp>
      </p:grpSp>
      <p:sp>
        <p:nvSpPr>
          <p:cNvPr id="7" name="Rounded Rectangle 6"/>
          <p:cNvSpPr/>
          <p:nvPr/>
        </p:nvSpPr>
        <p:spPr>
          <a:xfrm>
            <a:off x="3119413" y="1341943"/>
            <a:ext cx="7543800" cy="1295400"/>
          </a:xfrm>
          <a:prstGeom prst="round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9Slide03 SVNNeutraface 2" panose="02000600040000020004" pitchFamily="2" charset="0"/>
              </a:rPr>
              <a:t>NỘI DUNG</a:t>
            </a:r>
          </a:p>
        </p:txBody>
      </p:sp>
      <p:pic>
        <p:nvPicPr>
          <p:cNvPr id="5" name="Picture 4">
            <a:extLst>
              <a:ext uri="{FF2B5EF4-FFF2-40B4-BE49-F238E27FC236}">
                <a16:creationId xmlns:a16="http://schemas.microsoft.com/office/drawing/2014/main" id="{D62C019E-8BD5-7EAF-2CBA-0F3AC4C63463}"/>
              </a:ext>
            </a:extLst>
          </p:cNvPr>
          <p:cNvPicPr>
            <a:picLocks noChangeAspect="1"/>
          </p:cNvPicPr>
          <p:nvPr/>
        </p:nvPicPr>
        <p:blipFill rotWithShape="1">
          <a:blip r:embed="rId2"/>
          <a:srcRect l="1" t="-2247" r="65029"/>
          <a:stretch/>
        </p:blipFill>
        <p:spPr>
          <a:xfrm flipH="1">
            <a:off x="10663213" y="1802423"/>
            <a:ext cx="6324601" cy="8446477"/>
          </a:xfrm>
          <a:prstGeom prst="rect">
            <a:avLst/>
          </a:prstGeom>
        </p:spPr>
      </p:pic>
    </p:spTree>
    <p:extLst>
      <p:ext uri="{BB962C8B-B14F-4D97-AF65-F5344CB8AC3E}">
        <p14:creationId xmlns:p14="http://schemas.microsoft.com/office/powerpoint/2010/main" val="3807344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biLevel thresh="25000"/>
          </a:blip>
          <a:stretch>
            <a:fillRect/>
          </a:stretch>
        </p:blipFill>
        <p:spPr>
          <a:xfrm>
            <a:off x="4648200" y="2400300"/>
            <a:ext cx="12877800" cy="2249986"/>
          </a:xfrm>
          <a:prstGeom prst="rect">
            <a:avLst/>
          </a:prstGeom>
        </p:spPr>
      </p:pic>
      <p:sp>
        <p:nvSpPr>
          <p:cNvPr id="4" name="Freeform 9">
            <a:extLst>
              <a:ext uri="{FF2B5EF4-FFF2-40B4-BE49-F238E27FC236}">
                <a16:creationId xmlns:a16="http://schemas.microsoft.com/office/drawing/2014/main" id="{F556285A-75E1-191C-3BA7-BF68981CF061}"/>
              </a:ext>
            </a:extLst>
          </p:cNvPr>
          <p:cNvSpPr/>
          <p:nvPr/>
        </p:nvSpPr>
        <p:spPr>
          <a:xfrm flipH="1">
            <a:off x="-2" y="4229101"/>
            <a:ext cx="5105401" cy="6057900"/>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3">
              <a:extLst>
                <a:ext uri="{BEBA8EAE-BF5A-486C-A8C5-ECC9F3942E4B}">
                  <a14:imgProps xmlns:a14="http://schemas.microsoft.com/office/drawing/2010/main">
                    <a14:imgLayer r:embed="rId4">
                      <a14:imgEffect>
                        <a14:saturation sat="300000"/>
                      </a14:imgEffect>
                    </a14:imgLayer>
                  </a14:imgProps>
                </a:ext>
              </a:extLst>
            </a:blip>
            <a:stretch>
              <a:fillRect b="-3348"/>
            </a:stretch>
          </a:blipFill>
        </p:spPr>
        <p:txBody>
          <a:bodyPr/>
          <a:lstStyle/>
          <a:p>
            <a:endParaRPr lang="en-SG"/>
          </a:p>
        </p:txBody>
      </p:sp>
    </p:spTree>
    <p:extLst>
      <p:ext uri="{BB962C8B-B14F-4D97-AF65-F5344CB8AC3E}">
        <p14:creationId xmlns:p14="http://schemas.microsoft.com/office/powerpoint/2010/main" val="1017392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ounded Rectangle 16"/>
          <p:cNvSpPr/>
          <p:nvPr/>
        </p:nvSpPr>
        <p:spPr>
          <a:xfrm>
            <a:off x="365183" y="369511"/>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6">
              <a:extLst>
                <a:ext uri="{BEBA8EAE-BF5A-486C-A8C5-ECC9F3942E4B}">
                  <a14:imgProps xmlns:a14="http://schemas.microsoft.com/office/drawing/2010/main">
                    <a14:imgLayer r:embed="rId7">
                      <a14:imgEffect>
                        <a14:saturation sat="300000"/>
                      </a14:imgEffect>
                    </a14:imgLayer>
                  </a14:imgProps>
                </a:ext>
              </a:extLst>
            </a:blip>
            <a:stretch>
              <a:fillRect b="-33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5410200" y="677913"/>
            <a:ext cx="51238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4F81BD">
                    <a:lumMod val="75000"/>
                  </a:srgbClr>
                </a:solidFill>
                <a:effectLst/>
                <a:uLnTx/>
                <a:uFillTx/>
                <a:latin typeface="#9Slide05 FS Blonde Script" panose="03000503000000000000" pitchFamily="65" charset="0"/>
                <a:ea typeface="+mn-ea"/>
                <a:cs typeface="+mn-cs"/>
              </a:rPr>
              <a:t>Xin chào, Xa – ha- ra</a:t>
            </a:r>
            <a:endParaRPr kumimoji="0" lang="en-US" sz="4800" b="0" i="0" u="none" strike="noStrike" kern="1200" cap="none" spc="0" normalizeH="0" baseline="0" noProof="0" dirty="0">
              <a:ln>
                <a:noFill/>
              </a:ln>
              <a:solidFill>
                <a:srgbClr val="4F81BD">
                  <a:lumMod val="75000"/>
                </a:srgbClr>
              </a:solidFill>
              <a:effectLst/>
              <a:uLnTx/>
              <a:uFillTx/>
              <a:latin typeface="#9Slide05 FS Blonde Script" panose="03000503000000000000" pitchFamily="65" charset="0"/>
              <a:ea typeface="+mn-ea"/>
              <a:cs typeface="+mn-cs"/>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741111"/>
            <a:ext cx="16840199" cy="74789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Xa-ha-ra, sa mạc </a:t>
            </a:r>
            <a:r>
              <a:rPr kumimoji="0" lang="vi-VN" sz="4800" b="0" i="0" u="none" strike="noStrike" kern="1200" cap="none" spc="0" normalizeH="0" baseline="0" noProof="0" dirty="0">
                <a:ln>
                  <a:noFill/>
                </a:ln>
                <a:solidFill>
                  <a:srgbClr val="D2104C"/>
                </a:solidFill>
                <a:effectLst/>
                <a:uLnTx/>
                <a:uFillTx/>
                <a:latin typeface="Tahoma" panose="020B0604030504040204" pitchFamily="34" charset="0"/>
                <a:ea typeface="Tahoma" panose="020B0604030504040204" pitchFamily="34" charset="0"/>
                <a:cs typeface="Tahoma" panose="020B0604030504040204" pitchFamily="34" charset="0"/>
              </a:rPr>
              <a:t>lớn nhất </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châu Phi đang ở ngay trước mắt tôi. Chân tôi đang giẫm lên nó. Cát của nó </a:t>
            </a:r>
            <a:r>
              <a:rPr kumimoji="0" lang="vi-VN" sz="4800" b="0" i="0" u="none" strike="noStrike" kern="1200" cap="none" spc="0" normalizeH="0" baseline="0" noProof="0" dirty="0">
                <a:ln>
                  <a:noFill/>
                </a:ln>
                <a:solidFill>
                  <a:srgbClr val="D2104C"/>
                </a:solidFill>
                <a:effectLst/>
                <a:uLnTx/>
                <a:uFillTx/>
                <a:latin typeface="Tahoma" panose="020B0604030504040204" pitchFamily="34" charset="0"/>
                <a:ea typeface="Tahoma" panose="020B0604030504040204" pitchFamily="34" charset="0"/>
                <a:cs typeface="Tahoma" panose="020B0604030504040204" pitchFamily="34" charset="0"/>
              </a:rPr>
              <a:t>lộm cộm </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dưới đế giày. Cát sa mạc </a:t>
            </a:r>
            <a:r>
              <a:rPr kumimoji="0" lang="vi-VN" sz="4800" b="0" i="0" u="none" strike="noStrike" kern="1200" cap="none" spc="0" normalizeH="0" baseline="0" noProof="0" dirty="0">
                <a:ln>
                  <a:noFill/>
                </a:ln>
                <a:solidFill>
                  <a:srgbClr val="D2104C"/>
                </a:solidFill>
                <a:effectLst/>
                <a:uLnTx/>
                <a:uFillTx/>
                <a:latin typeface="Tahoma" panose="020B0604030504040204" pitchFamily="34" charset="0"/>
                <a:ea typeface="Tahoma" panose="020B0604030504040204" pitchFamily="34" charset="0"/>
                <a:cs typeface="Tahoma" panose="020B0604030504040204" pitchFamily="34" charset="0"/>
              </a:rPr>
              <a:t>mịn như bột </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và </a:t>
            </a:r>
            <a:r>
              <a:rPr kumimoji="0" lang="vi-VN" sz="4800" b="0" i="0" u="none" strike="noStrike" kern="1200" cap="none" spc="0" normalizeH="0" baseline="0" noProof="0" dirty="0">
                <a:ln>
                  <a:noFill/>
                </a:ln>
                <a:solidFill>
                  <a:srgbClr val="D2104C"/>
                </a:solidFill>
                <a:effectLst/>
                <a:uLnTx/>
                <a:uFillTx/>
                <a:latin typeface="Tahoma" panose="020B0604030504040204" pitchFamily="34" charset="0"/>
                <a:ea typeface="Tahoma" panose="020B0604030504040204" pitchFamily="34" charset="0"/>
                <a:cs typeface="Tahoma" panose="020B0604030504040204" pitchFamily="34" charset="0"/>
              </a:rPr>
              <a:t>mỏng manh như gió bụi</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800" b="0" i="0" u="none" strike="noStrike" kern="1200" cap="none" spc="0" normalizeH="0" baseline="0" noProof="0" dirty="0">
                <a:ln>
                  <a:noFill/>
                </a:ln>
                <a:solidFill>
                  <a:srgbClr val="D2104C"/>
                </a:solidFill>
                <a:effectLst/>
                <a:uLnTx/>
                <a:uFillTx/>
                <a:latin typeface="Tahoma" panose="020B0604030504040204" pitchFamily="34" charset="0"/>
                <a:ea typeface="Tahoma" panose="020B0604030504040204" pitchFamily="34" charset="0"/>
                <a:cs typeface="Tahoma" panose="020B0604030504040204" pitchFamily="34" charset="0"/>
              </a:rPr>
              <a:t>không to </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 cát Phan Thiết hay </a:t>
            </a:r>
            <a:r>
              <a:rPr kumimoji="0" lang="vi-VN" sz="4800" b="0" i="0" u="none" strike="noStrike" kern="1200" cap="none" spc="0" normalizeH="0" baseline="0" noProof="0" dirty="0">
                <a:ln>
                  <a:noFill/>
                </a:ln>
                <a:solidFill>
                  <a:srgbClr val="D2104C"/>
                </a:solidFill>
                <a:effectLst/>
                <a:uLnTx/>
                <a:uFillTx/>
                <a:latin typeface="Tahoma" panose="020B0604030504040204" pitchFamily="34" charset="0"/>
                <a:ea typeface="Tahoma" panose="020B0604030504040204" pitchFamily="34" charset="0"/>
                <a:cs typeface="Tahoma" panose="020B0604030504040204" pitchFamily="34" charset="0"/>
              </a:rPr>
              <a:t>ẩm ướt </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như cát Sầm Sơn. Chúng tôi </a:t>
            </a:r>
            <a:r>
              <a:rPr kumimoji="0" lang="vi-VN" sz="4800" b="0"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phấn khích </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 nhót. Giấc mơ này là có thật. Chúng tôi đang ở đây, một trong những nơi </a:t>
            </a:r>
            <a:r>
              <a:rPr kumimoji="0" lang="vi-VN" sz="4800" b="0"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hoang vu nhất địa cầu</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Chúng tôi </a:t>
            </a:r>
            <a:r>
              <a:rPr kumimoji="0" lang="vi-VN" sz="4800" b="0"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trèo lên </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yên lạc đà. Chúng </a:t>
            </a:r>
            <a:r>
              <a:rPr kumimoji="0" lang="vi-VN" sz="4800" b="0"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đứng bổng dậy</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4800" b="0"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cao lừng lững</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Những người dắt lạc đà phải ghìm để chúng không chạy. Chạy trên cát lún thì lạc đà là </a:t>
            </a:r>
            <a:r>
              <a:rPr kumimoji="0" lang="vi-VN" sz="4800" b="0" i="0" u="none" strike="noStrike" kern="1200" cap="none" spc="0" normalizeH="0" baseline="0" noProof="0" dirty="0">
                <a:ln>
                  <a:noFill/>
                </a:ln>
                <a:solidFill>
                  <a:srgbClr val="F3618D"/>
                </a:solidFill>
                <a:effectLst/>
                <a:uLnTx/>
                <a:uFillTx/>
                <a:latin typeface="Tahoma" panose="020B0604030504040204" pitchFamily="34" charset="0"/>
                <a:ea typeface="Tahoma" panose="020B0604030504040204" pitchFamily="34" charset="0"/>
                <a:cs typeface="Tahoma" panose="020B0604030504040204" pitchFamily="34" charset="0"/>
              </a:rPr>
              <a:t>vô địch</a:t>
            </a:r>
            <a:r>
              <a:rPr kumimoji="0" lang="vi-VN"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SG" sz="4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0045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228600" y="419100"/>
            <a:ext cx="12039600" cy="5867400"/>
          </a:xfrm>
          <a:prstGeom prst="wedgeRoundRectCallout">
            <a:avLst>
              <a:gd name="adj1" fmla="val 52419"/>
              <a:gd name="adj2" fmla="val 92500"/>
              <a:gd name="adj3" fmla="val 16667"/>
            </a:avLst>
          </a:prstGeom>
          <a:solidFill>
            <a:schemeClr val="bg1"/>
          </a:solidFill>
          <a:ln w="762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Trao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đổi</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bạn</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những</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điều</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em</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biết</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về</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sa</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mạc</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thời</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tiết</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cảnh</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vật</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con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vật</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cây</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C00000"/>
                </a:solidFill>
                <a:latin typeface="Tahoma" panose="020B0604030504040204" pitchFamily="34" charset="0"/>
                <a:ea typeface="Tahoma" panose="020B0604030504040204" pitchFamily="34" charset="0"/>
                <a:cs typeface="Tahoma" panose="020B0604030504040204" pitchFamily="34" charset="0"/>
              </a:rPr>
              <a:t>cối</a:t>
            </a:r>
            <a:r>
              <a:rPr lang="en-US" sz="60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303538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9E1E6A0-535F-C2F9-6A4E-52D9C7DCEDB4}"/>
              </a:ext>
            </a:extLst>
          </p:cNvPr>
          <p:cNvPicPr>
            <a:picLocks noChangeAspect="1"/>
          </p:cNvPicPr>
          <p:nvPr/>
        </p:nvPicPr>
        <p:blipFill>
          <a:blip r:embed="rId2"/>
          <a:stretch>
            <a:fillRect/>
          </a:stretch>
        </p:blipFill>
        <p:spPr>
          <a:xfrm>
            <a:off x="-650432" y="2171700"/>
            <a:ext cx="19588863" cy="4709297"/>
          </a:xfrm>
          <a:prstGeom prst="rect">
            <a:avLst/>
          </a:prstGeom>
        </p:spPr>
      </p:pic>
    </p:spTree>
    <p:extLst>
      <p:ext uri="{BB962C8B-B14F-4D97-AF65-F5344CB8AC3E}">
        <p14:creationId xmlns:p14="http://schemas.microsoft.com/office/powerpoint/2010/main" val="148874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3760" y="731352"/>
            <a:ext cx="2348440" cy="1890096"/>
          </a:xfrm>
          <a:prstGeom prst="cloud">
            <a:avLst/>
          </a:prstGeom>
          <a:solidFill>
            <a:schemeClr val="accent2">
              <a:lumMod val="20000"/>
              <a:lumOff val="8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latin typeface="SVN-Yahoo" panose="02040603050506020204" pitchFamily="18" charset="0"/>
              </a:rPr>
              <a:t>1</a:t>
            </a:r>
          </a:p>
        </p:txBody>
      </p:sp>
      <p:sp>
        <p:nvSpPr>
          <p:cNvPr id="3" name="Rounded Rectangle 2"/>
          <p:cNvSpPr/>
          <p:nvPr/>
        </p:nvSpPr>
        <p:spPr>
          <a:xfrm>
            <a:off x="2362200" y="571500"/>
            <a:ext cx="15621000" cy="2209800"/>
          </a:xfrm>
          <a:prstGeom prst="roundRect">
            <a:avLst/>
          </a:prstGeom>
          <a:solidFill>
            <a:schemeClr val="accent2">
              <a:lumMod val="20000"/>
              <a:lumOff val="80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D2104C"/>
                </a:solidFill>
                <a:latin typeface="Tahoma" panose="020B0604030504040204" pitchFamily="34" charset="0"/>
                <a:ea typeface="Tahoma" panose="020B0604030504040204" pitchFamily="34" charset="0"/>
                <a:cs typeface="Tahoma" panose="020B0604030504040204" pitchFamily="34" charset="0"/>
              </a:rPr>
              <a:t>Tìm trong và ngoài bài đọc những từ ngữ chỉ đặc điểm của sa mạc và những từ ngữ có nghĩa trái ngược với chúng.</a:t>
            </a:r>
          </a:p>
          <a:p>
            <a:pPr algn="ctr"/>
            <a:r>
              <a:rPr lang="vi-VN" sz="4000" b="1" dirty="0">
                <a:solidFill>
                  <a:schemeClr val="tx1"/>
                </a:solidFill>
                <a:latin typeface="Tahoma" panose="020B0604030504040204" pitchFamily="34" charset="0"/>
                <a:ea typeface="Tahoma" panose="020B0604030504040204" pitchFamily="34" charset="0"/>
                <a:cs typeface="Tahoma" panose="020B0604030504040204" pitchFamily="34" charset="0"/>
              </a:rPr>
              <a:t>M: hoang vu – sầm uất</a:t>
            </a:r>
          </a:p>
        </p:txBody>
      </p:sp>
      <p:sp>
        <p:nvSpPr>
          <p:cNvPr id="5" name="Rounded Rectangle 4"/>
          <p:cNvSpPr/>
          <p:nvPr/>
        </p:nvSpPr>
        <p:spPr>
          <a:xfrm>
            <a:off x="762000" y="4439858"/>
            <a:ext cx="7696200" cy="1747155"/>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b="1">
                <a:solidFill>
                  <a:schemeClr val="tx1"/>
                </a:solidFill>
              </a:rPr>
              <a:t>Nắng nóng – lạnh giá</a:t>
            </a:r>
            <a:endParaRPr lang="en-US" sz="5400" b="1" dirty="0">
              <a:solidFill>
                <a:schemeClr val="tx1"/>
              </a:solidFill>
            </a:endParaRPr>
          </a:p>
        </p:txBody>
      </p:sp>
      <p:sp>
        <p:nvSpPr>
          <p:cNvPr id="7" name="Rounded Rectangle 4">
            <a:extLst>
              <a:ext uri="{FF2B5EF4-FFF2-40B4-BE49-F238E27FC236}">
                <a16:creationId xmlns:a16="http://schemas.microsoft.com/office/drawing/2014/main" id="{2909EFC8-6193-064D-788E-97F74F9C4C35}"/>
              </a:ext>
            </a:extLst>
          </p:cNvPr>
          <p:cNvSpPr/>
          <p:nvPr/>
        </p:nvSpPr>
        <p:spPr>
          <a:xfrm>
            <a:off x="9601200" y="4439857"/>
            <a:ext cx="7063635" cy="1747155"/>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b="1">
                <a:solidFill>
                  <a:schemeClr val="tx1"/>
                </a:solidFill>
              </a:rPr>
              <a:t>Rộng lớn – bé nhỏ</a:t>
            </a:r>
            <a:endParaRPr lang="en-US" sz="5400" b="1" dirty="0">
              <a:solidFill>
                <a:schemeClr val="tx1"/>
              </a:solidFill>
            </a:endParaRPr>
          </a:p>
        </p:txBody>
      </p:sp>
      <p:sp>
        <p:nvSpPr>
          <p:cNvPr id="8" name="Rounded Rectangle 4">
            <a:extLst>
              <a:ext uri="{FF2B5EF4-FFF2-40B4-BE49-F238E27FC236}">
                <a16:creationId xmlns:a16="http://schemas.microsoft.com/office/drawing/2014/main" id="{5CEC2DB0-ADD6-1D9D-12C1-C7A10D33A988}"/>
              </a:ext>
            </a:extLst>
          </p:cNvPr>
          <p:cNvSpPr/>
          <p:nvPr/>
        </p:nvSpPr>
        <p:spPr>
          <a:xfrm>
            <a:off x="5562600" y="7131844"/>
            <a:ext cx="7063635" cy="1747155"/>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400" b="1" dirty="0">
                <a:solidFill>
                  <a:schemeClr val="tx1"/>
                </a:solidFill>
              </a:rPr>
              <a:t>Khô hạn - ẩm ướt</a:t>
            </a:r>
            <a:endParaRPr lang="en-US" sz="5400" b="1" dirty="0">
              <a:solidFill>
                <a:schemeClr val="tx1"/>
              </a:solidFill>
            </a:endParaRPr>
          </a:p>
        </p:txBody>
      </p:sp>
    </p:spTree>
    <p:extLst>
      <p:ext uri="{BB962C8B-B14F-4D97-AF65-F5344CB8AC3E}">
        <p14:creationId xmlns:p14="http://schemas.microsoft.com/office/powerpoint/2010/main" val="1107431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152400" y="581442"/>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2</a:t>
            </a:r>
          </a:p>
        </p:txBody>
      </p:sp>
      <p:sp>
        <p:nvSpPr>
          <p:cNvPr id="3" name="Rounded Rectangle 2"/>
          <p:cNvSpPr/>
          <p:nvPr/>
        </p:nvSpPr>
        <p:spPr>
          <a:xfrm>
            <a:off x="2500840" y="192990"/>
            <a:ext cx="15406160" cy="251211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Từ </a:t>
            </a:r>
            <a:r>
              <a:rPr lang="vi-VN" sz="4400" b="1" i="1" dirty="0">
                <a:solidFill>
                  <a:srgbClr val="D2104C"/>
                </a:solidFill>
                <a:latin typeface="Tahoma" panose="020B0604030504040204" pitchFamily="34" charset="0"/>
                <a:ea typeface="Tahoma" panose="020B0604030504040204" pitchFamily="34" charset="0"/>
                <a:cs typeface="Tahoma" panose="020B0604030504040204" pitchFamily="34" charset="0"/>
              </a:rPr>
              <a:t>tối</a:t>
            </a:r>
            <a:r>
              <a:rPr lang="vi-VN"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và từ </a:t>
            </a:r>
            <a:r>
              <a:rPr lang="vi-VN" sz="4400" b="1" i="1" dirty="0">
                <a:solidFill>
                  <a:srgbClr val="D2104C"/>
                </a:solidFill>
                <a:latin typeface="Tahoma" panose="020B0604030504040204" pitchFamily="34" charset="0"/>
                <a:ea typeface="Tahoma" panose="020B0604030504040204" pitchFamily="34" charset="0"/>
                <a:cs typeface="Tahoma" panose="020B0604030504040204" pitchFamily="34" charset="0"/>
              </a:rPr>
              <a:t>lạnh</a:t>
            </a:r>
            <a:r>
              <a:rPr lang="vi-VN" sz="44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 trong câu sau được dùng với nghĩa gốc hay nghĩa chuyển?</a:t>
            </a:r>
          </a:p>
          <a:p>
            <a:pPr algn="ctr"/>
            <a:r>
              <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rPr>
              <a:t>Trời tối dần, lạ thay, trời rất mát, thậm chí rất lạnh.</a:t>
            </a:r>
          </a:p>
        </p:txBody>
      </p:sp>
      <p:pic>
        <p:nvPicPr>
          <p:cNvPr id="4" name="Picture 3">
            <a:extLst>
              <a:ext uri="{FF2B5EF4-FFF2-40B4-BE49-F238E27FC236}">
                <a16:creationId xmlns:a16="http://schemas.microsoft.com/office/drawing/2014/main" id="{A5B2A7CC-0CAB-75AC-45C7-5A245AF19D18}"/>
              </a:ext>
            </a:extLst>
          </p:cNvPr>
          <p:cNvPicPr>
            <a:picLocks noChangeAspect="1"/>
          </p:cNvPicPr>
          <p:nvPr/>
        </p:nvPicPr>
        <p:blipFill>
          <a:blip r:embed="rId2"/>
          <a:stretch>
            <a:fillRect/>
          </a:stretch>
        </p:blipFill>
        <p:spPr>
          <a:xfrm>
            <a:off x="11201400" y="3162300"/>
            <a:ext cx="7773074" cy="7773074"/>
          </a:xfrm>
          <a:prstGeom prst="rect">
            <a:avLst/>
          </a:prstGeom>
        </p:spPr>
      </p:pic>
      <p:sp>
        <p:nvSpPr>
          <p:cNvPr id="5" name="Rounded Rectangle 4">
            <a:extLst>
              <a:ext uri="{FF2B5EF4-FFF2-40B4-BE49-F238E27FC236}">
                <a16:creationId xmlns:a16="http://schemas.microsoft.com/office/drawing/2014/main" id="{CC07E9D4-2465-F545-7EB6-8E86A5720B12}"/>
              </a:ext>
            </a:extLst>
          </p:cNvPr>
          <p:cNvSpPr/>
          <p:nvPr/>
        </p:nvSpPr>
        <p:spPr>
          <a:xfrm>
            <a:off x="1326620" y="3835401"/>
            <a:ext cx="8534400" cy="3733800"/>
          </a:xfrm>
          <a:prstGeom prst="roundRect">
            <a:avLst/>
          </a:prstGeom>
          <a:solidFill>
            <a:schemeClr val="bg1"/>
          </a:solidFill>
          <a:ln w="139700" cmpd="dbl">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6000" b="1" dirty="0">
                <a:solidFill>
                  <a:schemeClr val="tx1"/>
                </a:solidFill>
                <a:latin typeface="Tahoma" panose="020B0604030504040204" pitchFamily="34" charset="0"/>
                <a:ea typeface="Tahoma" panose="020B0604030504040204" pitchFamily="34" charset="0"/>
                <a:cs typeface="Tahoma" panose="020B0604030504040204" pitchFamily="34" charset="0"/>
              </a:rPr>
              <a:t>    Từ </a:t>
            </a:r>
            <a:r>
              <a:rPr lang="vi-VN" sz="6000" b="1" dirty="0">
                <a:solidFill>
                  <a:srgbClr val="D2104C"/>
                </a:solidFill>
                <a:latin typeface="Tahoma" panose="020B0604030504040204" pitchFamily="34" charset="0"/>
                <a:ea typeface="Tahoma" panose="020B0604030504040204" pitchFamily="34" charset="0"/>
                <a:cs typeface="Tahoma" panose="020B0604030504040204" pitchFamily="34" charset="0"/>
              </a:rPr>
              <a:t>tối</a:t>
            </a:r>
            <a:r>
              <a:rPr lang="vi-VN" sz="6000" b="1" dirty="0">
                <a:solidFill>
                  <a:schemeClr val="tx1"/>
                </a:solidFill>
                <a:latin typeface="Tahoma" panose="020B0604030504040204" pitchFamily="34" charset="0"/>
                <a:ea typeface="Tahoma" panose="020B0604030504040204" pitchFamily="34" charset="0"/>
                <a:cs typeface="Tahoma" panose="020B0604030504040204" pitchFamily="34" charset="0"/>
              </a:rPr>
              <a:t> và từ </a:t>
            </a:r>
            <a:r>
              <a:rPr lang="vi-VN" sz="6000" b="1" dirty="0">
                <a:solidFill>
                  <a:srgbClr val="D2104C"/>
                </a:solidFill>
                <a:latin typeface="Tahoma" panose="020B0604030504040204" pitchFamily="34" charset="0"/>
                <a:ea typeface="Tahoma" panose="020B0604030504040204" pitchFamily="34" charset="0"/>
                <a:cs typeface="Tahoma" panose="020B0604030504040204" pitchFamily="34" charset="0"/>
              </a:rPr>
              <a:t>lạnh</a:t>
            </a:r>
            <a:r>
              <a:rPr lang="vi-VN" sz="6000" b="1" dirty="0">
                <a:solidFill>
                  <a:schemeClr val="tx1"/>
                </a:solidFill>
                <a:latin typeface="Tahoma" panose="020B0604030504040204" pitchFamily="34" charset="0"/>
                <a:ea typeface="Tahoma" panose="020B0604030504040204" pitchFamily="34" charset="0"/>
                <a:cs typeface="Tahoma" panose="020B0604030504040204" pitchFamily="34" charset="0"/>
              </a:rPr>
              <a:t> trong câu được dùng với nghĩa gốc.</a:t>
            </a:r>
            <a:endParaRPr lang="en-US" sz="6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5381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0" y="495300"/>
            <a:ext cx="2348440" cy="1890096"/>
          </a:xfrm>
          <a:prstGeom prst="cloud">
            <a:avLst/>
          </a:prstGeom>
          <a:solidFill>
            <a:schemeClr val="bg1"/>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n w="28575">
                  <a:solidFill>
                    <a:schemeClr val="tx1">
                      <a:lumMod val="85000"/>
                      <a:lumOff val="15000"/>
                    </a:schemeClr>
                  </a:solidFill>
                </a:ln>
                <a:solidFill>
                  <a:schemeClr val="accent4">
                    <a:lumMod val="60000"/>
                    <a:lumOff val="40000"/>
                  </a:schemeClr>
                </a:solidFill>
                <a:latin typeface="SVN-Yahoo" panose="02040603050506020204" pitchFamily="18" charset="0"/>
              </a:rPr>
              <a:t>3</a:t>
            </a:r>
          </a:p>
        </p:txBody>
      </p:sp>
      <p:sp>
        <p:nvSpPr>
          <p:cNvPr id="3" name="Rounded Rectangle 2"/>
          <p:cNvSpPr/>
          <p:nvPr/>
        </p:nvSpPr>
        <p:spPr>
          <a:xfrm>
            <a:off x="2514600" y="294737"/>
            <a:ext cx="12967760" cy="347787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Tahoma" panose="020B0604030504040204" pitchFamily="34" charset="0"/>
                <a:ea typeface="Tahoma" panose="020B0604030504040204" pitchFamily="34" charset="0"/>
                <a:cs typeface="Tahoma" panose="020B0604030504040204" pitchFamily="34" charset="0"/>
              </a:rPr>
              <a:t>Đặt câu chứa từ </a:t>
            </a:r>
            <a:r>
              <a:rPr lang="vi-VN" sz="4000" b="1" i="1" dirty="0">
                <a:solidFill>
                  <a:srgbClr val="D2104C"/>
                </a:solidFill>
                <a:latin typeface="Tahoma" panose="020B0604030504040204" pitchFamily="34" charset="0"/>
                <a:ea typeface="Tahoma" panose="020B0604030504040204" pitchFamily="34" charset="0"/>
                <a:cs typeface="Tahoma" panose="020B0604030504040204" pitchFamily="34" charset="0"/>
              </a:rPr>
              <a:t>thổi </a:t>
            </a:r>
            <a:r>
              <a:rPr lang="vi-VN" sz="4000" b="1" dirty="0">
                <a:solidFill>
                  <a:srgbClr val="002060"/>
                </a:solidFill>
                <a:latin typeface="Tahoma" panose="020B0604030504040204" pitchFamily="34" charset="0"/>
                <a:ea typeface="Tahoma" panose="020B0604030504040204" pitchFamily="34" charset="0"/>
                <a:cs typeface="Tahoma" panose="020B0604030504040204" pitchFamily="34" charset="0"/>
              </a:rPr>
              <a:t>mang mỗi nghĩa dưới dày:</a:t>
            </a:r>
          </a:p>
          <a:p>
            <a:pPr marL="742950" indent="-742950">
              <a:buAutoNum type="alphaLcPeriod"/>
            </a:pPr>
            <a:r>
              <a:rPr lang="vi-VN" sz="4000" b="1" dirty="0">
                <a:solidFill>
                  <a:srgbClr val="002060"/>
                </a:solidFill>
                <a:latin typeface="Tahoma" panose="020B0604030504040204" pitchFamily="34" charset="0"/>
                <a:ea typeface="Tahoma" panose="020B0604030504040204" pitchFamily="34" charset="0"/>
                <a:cs typeface="Tahoma" panose="020B0604030504040204" pitchFamily="34" charset="0"/>
              </a:rPr>
              <a:t>Chúm miệng lại và làm cho luồng hơi bật </a:t>
            </a:r>
          </a:p>
          <a:p>
            <a:r>
              <a:rPr lang="vi-VN" sz="4000" b="1" dirty="0">
                <a:solidFill>
                  <a:srgbClr val="002060"/>
                </a:solidFill>
                <a:latin typeface="Tahoma" panose="020B0604030504040204" pitchFamily="34" charset="0"/>
                <a:ea typeface="Tahoma" panose="020B0604030504040204" pitchFamily="34" charset="0"/>
                <a:cs typeface="Tahoma" panose="020B0604030504040204" pitchFamily="34" charset="0"/>
              </a:rPr>
              <a:t>mạnh từ trong miệng ra.</a:t>
            </a:r>
          </a:p>
          <a:p>
            <a:r>
              <a:rPr lang="vi-VN" sz="4000" b="1" dirty="0">
                <a:solidFill>
                  <a:srgbClr val="002060"/>
                </a:solidFill>
                <a:latin typeface="Tahoma" panose="020B0604030504040204" pitchFamily="34" charset="0"/>
                <a:ea typeface="Tahoma" panose="020B0604030504040204" pitchFamily="34" charset="0"/>
                <a:cs typeface="Tahoma" panose="020B0604030504040204" pitchFamily="34" charset="0"/>
              </a:rPr>
              <a:t>b. (Không khí) chuyển động thành luồng và gây ra tác động nhất định.</a:t>
            </a:r>
          </a:p>
        </p:txBody>
      </p:sp>
      <p:sp>
        <p:nvSpPr>
          <p:cNvPr id="14" name="Rectangle 13"/>
          <p:cNvSpPr/>
          <p:nvPr/>
        </p:nvSpPr>
        <p:spPr>
          <a:xfrm>
            <a:off x="6185960" y="4055013"/>
            <a:ext cx="11887200" cy="2862322"/>
          </a:xfrm>
          <a:prstGeom prst="rect">
            <a:avLst/>
          </a:prstGeom>
          <a:solidFill>
            <a:schemeClr val="bg1"/>
          </a:solidFill>
          <a:ln w="57150">
            <a:solidFill>
              <a:schemeClr val="tx1"/>
            </a:solidFill>
          </a:ln>
        </p:spPr>
        <p:txBody>
          <a:bodyPr wrap="square">
            <a:spAutoFit/>
          </a:bodyPr>
          <a:lstStyle/>
          <a:p>
            <a:pPr algn="just"/>
            <a:endParaRPr lang="vi-VN" sz="6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vi-VN" sz="6000" b="1" dirty="0">
                <a:solidFill>
                  <a:srgbClr val="000000"/>
                </a:solidFill>
                <a:latin typeface="Tahoma" panose="020B0604030504040204" pitchFamily="34" charset="0"/>
                <a:ea typeface="Tahoma" panose="020B0604030504040204" pitchFamily="34" charset="0"/>
                <a:cs typeface="Tahoma" panose="020B0604030504040204" pitchFamily="34" charset="0"/>
              </a:rPr>
              <a:t> a) Mẹ thổi cơm cho bớt nóng.</a:t>
            </a:r>
          </a:p>
          <a:p>
            <a:pPr algn="just"/>
            <a:endParaRPr lang="vi-VN" sz="6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032ECCC0-424B-7F65-25F9-BE7F29644CB8}"/>
              </a:ext>
            </a:extLst>
          </p:cNvPr>
          <p:cNvSpPr/>
          <p:nvPr/>
        </p:nvSpPr>
        <p:spPr>
          <a:xfrm>
            <a:off x="6414560" y="7129941"/>
            <a:ext cx="9067800" cy="2862322"/>
          </a:xfrm>
          <a:prstGeom prst="rect">
            <a:avLst/>
          </a:prstGeom>
          <a:solidFill>
            <a:schemeClr val="bg1"/>
          </a:solidFill>
          <a:ln w="57150">
            <a:solidFill>
              <a:schemeClr val="tx1"/>
            </a:solidFill>
          </a:ln>
        </p:spPr>
        <p:txBody>
          <a:bodyPr wrap="square">
            <a:spAutoFit/>
          </a:bodyPr>
          <a:lstStyle/>
          <a:p>
            <a:pPr algn="just"/>
            <a:endParaRPr lang="vi-VN" sz="6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just"/>
            <a:r>
              <a:rPr lang="vi-VN" sz="6000" b="1" dirty="0">
                <a:solidFill>
                  <a:srgbClr val="000000"/>
                </a:solidFill>
                <a:latin typeface="Tahoma" panose="020B0604030504040204" pitchFamily="34" charset="0"/>
                <a:ea typeface="Tahoma" panose="020B0604030504040204" pitchFamily="34" charset="0"/>
                <a:cs typeface="Tahoma" panose="020B0604030504040204" pitchFamily="34" charset="0"/>
              </a:rPr>
              <a:t> b) Gió thổi rất mạnh.</a:t>
            </a:r>
          </a:p>
          <a:p>
            <a:pPr algn="just"/>
            <a:endParaRPr lang="vi-VN" sz="6000" b="1"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42BEFA68-6382-A00B-F94E-2288B2399B9A}"/>
              </a:ext>
            </a:extLst>
          </p:cNvPr>
          <p:cNvPicPr>
            <a:picLocks noChangeAspect="1"/>
          </p:cNvPicPr>
          <p:nvPr/>
        </p:nvPicPr>
        <p:blipFill>
          <a:blip r:embed="rId2"/>
          <a:stretch>
            <a:fillRect/>
          </a:stretch>
        </p:blipFill>
        <p:spPr>
          <a:xfrm>
            <a:off x="0" y="4229100"/>
            <a:ext cx="6900053" cy="6328104"/>
          </a:xfrm>
          <a:prstGeom prst="rect">
            <a:avLst/>
          </a:prstGeom>
        </p:spPr>
      </p:pic>
    </p:spTree>
    <p:extLst>
      <p:ext uri="{BB962C8B-B14F-4D97-AF65-F5344CB8AC3E}">
        <p14:creationId xmlns:p14="http://schemas.microsoft.com/office/powerpoint/2010/main" val="2849775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699844"/>
            <a:ext cx="5182309" cy="4623635"/>
          </a:xfrm>
          <a:prstGeom prst="rect">
            <a:avLst/>
          </a:prstGeom>
        </p:spPr>
      </p:pic>
      <p:pic>
        <p:nvPicPr>
          <p:cNvPr id="10" name="Picture 9"/>
          <p:cNvPicPr>
            <a:picLocks noChangeAspect="1"/>
          </p:cNvPicPr>
          <p:nvPr/>
        </p:nvPicPr>
        <p:blipFill>
          <a:blip r:embed="rId3"/>
          <a:stretch>
            <a:fillRect/>
          </a:stretch>
        </p:blipFill>
        <p:spPr>
          <a:xfrm>
            <a:off x="1201485" y="2628900"/>
            <a:ext cx="14762017" cy="2514600"/>
          </a:xfrm>
          <a:prstGeom prst="rect">
            <a:avLst/>
          </a:prstGeom>
        </p:spPr>
      </p:pic>
    </p:spTree>
    <p:extLst>
      <p:ext uri="{BB962C8B-B14F-4D97-AF65-F5344CB8AC3E}">
        <p14:creationId xmlns:p14="http://schemas.microsoft.com/office/powerpoint/2010/main" val="410573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0329" y="-301511"/>
            <a:ext cx="3016425" cy="3016425"/>
          </a:xfrm>
          <a:prstGeom prst="rect">
            <a:avLst/>
          </a:prstGeom>
        </p:spPr>
      </p:pic>
      <p:pic>
        <p:nvPicPr>
          <p:cNvPr id="3" name="Picture 2" descr="A cactus in the desert&#10;&#10;Description automatically generated">
            <a:extLst>
              <a:ext uri="{FF2B5EF4-FFF2-40B4-BE49-F238E27FC236}">
                <a16:creationId xmlns:a16="http://schemas.microsoft.com/office/drawing/2014/main" id="{6B00F4AC-E43C-6DEA-FC64-F4E62E30614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9000" y1="87800" x2="41233" y2="87800"/>
                        <a14:foregroundMark x1="47033" y1="82050" x2="47900" y2="87800"/>
                        <a14:backgroundMark x1="19767" y1="51100" x2="22233" y2="63450"/>
                        <a14:backgroundMark x1="22233" y1="63450" x2="23333" y2="64800"/>
                        <a14:backgroundMark x1="57667" y1="45750" x2="58033" y2="70750"/>
                        <a14:backgroundMark x1="43833" y1="42600" x2="45433" y2="55550"/>
                        <a14:backgroundMark x1="32700" y1="48900" x2="34333" y2="53700"/>
                      </a14:backgroundRemoval>
                    </a14:imgEffect>
                  </a14:imgLayer>
                </a14:imgProps>
              </a:ext>
              <a:ext uri="{28A0092B-C50C-407E-A947-70E740481C1C}">
                <a14:useLocalDpi xmlns:a14="http://schemas.microsoft.com/office/drawing/2010/main" val="0"/>
              </a:ext>
            </a:extLst>
          </a:blip>
          <a:stretch>
            <a:fillRect/>
          </a:stretch>
        </p:blipFill>
        <p:spPr>
          <a:xfrm>
            <a:off x="3276600" y="4305300"/>
            <a:ext cx="3371021" cy="2247347"/>
          </a:xfrm>
          <a:prstGeom prst="rect">
            <a:avLst/>
          </a:prstGeom>
        </p:spPr>
      </p:pic>
      <p:pic>
        <p:nvPicPr>
          <p:cNvPr id="9" name="Picture 8" descr="A cactus and rocks on a white background&#10;&#10;Description automatically generated">
            <a:extLst>
              <a:ext uri="{FF2B5EF4-FFF2-40B4-BE49-F238E27FC236}">
                <a16:creationId xmlns:a16="http://schemas.microsoft.com/office/drawing/2014/main" id="{1C1691EE-EE19-F284-EBAB-AC1610D787A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277143" y="6916120"/>
            <a:ext cx="4562796" cy="3422097"/>
          </a:xfrm>
          <a:prstGeom prst="rect">
            <a:avLst/>
          </a:prstGeom>
        </p:spPr>
      </p:pic>
      <p:pic>
        <p:nvPicPr>
          <p:cNvPr id="12" name="Picture 11">
            <a:extLst>
              <a:ext uri="{FF2B5EF4-FFF2-40B4-BE49-F238E27FC236}">
                <a16:creationId xmlns:a16="http://schemas.microsoft.com/office/drawing/2014/main" id="{C1C9BBCC-5F62-B799-B22B-D41564E3E326}"/>
              </a:ext>
            </a:extLst>
          </p:cNvPr>
          <p:cNvPicPr>
            <a:picLocks noChangeAspect="1"/>
          </p:cNvPicPr>
          <p:nvPr/>
        </p:nvPicPr>
        <p:blipFill>
          <a:blip r:embed="rId8"/>
          <a:stretch>
            <a:fillRect/>
          </a:stretch>
        </p:blipFill>
        <p:spPr>
          <a:xfrm>
            <a:off x="2819400" y="1340273"/>
            <a:ext cx="9099622" cy="2066611"/>
          </a:xfrm>
          <a:prstGeom prst="rect">
            <a:avLst/>
          </a:prstGeom>
        </p:spPr>
      </p:pic>
      <p:pic>
        <p:nvPicPr>
          <p:cNvPr id="15" name="Picture 14">
            <a:extLst>
              <a:ext uri="{FF2B5EF4-FFF2-40B4-BE49-F238E27FC236}">
                <a16:creationId xmlns:a16="http://schemas.microsoft.com/office/drawing/2014/main" id="{EB0E260E-5593-E88C-18B3-9C2A1DA135A7}"/>
              </a:ext>
            </a:extLst>
          </p:cNvPr>
          <p:cNvPicPr>
            <a:picLocks noChangeAspect="1"/>
          </p:cNvPicPr>
          <p:nvPr/>
        </p:nvPicPr>
        <p:blipFill>
          <a:blip r:embed="rId9"/>
          <a:stretch>
            <a:fillRect/>
          </a:stretch>
        </p:blipFill>
        <p:spPr>
          <a:xfrm>
            <a:off x="4406183" y="1605426"/>
            <a:ext cx="13651046" cy="5399747"/>
          </a:xfrm>
          <a:prstGeom prst="rect">
            <a:avLst/>
          </a:prstGeom>
        </p:spPr>
      </p:pic>
      <p:pic>
        <p:nvPicPr>
          <p:cNvPr id="19" name="Picture 18">
            <a:extLst>
              <a:ext uri="{FF2B5EF4-FFF2-40B4-BE49-F238E27FC236}">
                <a16:creationId xmlns:a16="http://schemas.microsoft.com/office/drawing/2014/main" id="{A5188534-D70F-917B-1A00-1736431998EB}"/>
              </a:ext>
            </a:extLst>
          </p:cNvPr>
          <p:cNvPicPr>
            <a:picLocks noChangeAspect="1"/>
          </p:cNvPicPr>
          <p:nvPr/>
        </p:nvPicPr>
        <p:blipFill>
          <a:blip r:embed="rId10"/>
          <a:stretch>
            <a:fillRect/>
          </a:stretch>
        </p:blipFill>
        <p:spPr>
          <a:xfrm>
            <a:off x="13079551" y="6920882"/>
            <a:ext cx="3941555" cy="1300908"/>
          </a:xfrm>
          <a:prstGeom prst="rect">
            <a:avLst/>
          </a:prstGeom>
        </p:spPr>
      </p:pic>
      <p:pic>
        <p:nvPicPr>
          <p:cNvPr id="20" name="Picture 19">
            <a:extLst>
              <a:ext uri="{FF2B5EF4-FFF2-40B4-BE49-F238E27FC236}">
                <a16:creationId xmlns:a16="http://schemas.microsoft.com/office/drawing/2014/main" id="{5DB6C968-4D83-78B9-FDA0-154034CD268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667"/>
          <a:stretch/>
        </p:blipFill>
        <p:spPr>
          <a:xfrm>
            <a:off x="14630400" y="8488463"/>
            <a:ext cx="1332018" cy="141192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11201"/>
            <a:ext cx="18516600" cy="9575799"/>
          </a:xfrm>
          <a:prstGeom prst="rect">
            <a:avLst/>
          </a:prstGeom>
        </p:spPr>
      </p:pic>
      <p:sp>
        <p:nvSpPr>
          <p:cNvPr id="7" name="Rectangle 6"/>
          <p:cNvSpPr/>
          <p:nvPr/>
        </p:nvSpPr>
        <p:spPr>
          <a:xfrm>
            <a:off x="1257300" y="1764680"/>
            <a:ext cx="16573500" cy="7837723"/>
          </a:xfrm>
          <a:prstGeom prst="rect">
            <a:avLst/>
          </a:prstGeom>
        </p:spPr>
        <p:txBody>
          <a:bodyPr wrap="square">
            <a:spAutoFit/>
          </a:bodyPr>
          <a:lstStyle/>
          <a:p>
            <a:pPr algn="just">
              <a:lnSpc>
                <a:spcPct val="135000"/>
              </a:lnSpc>
              <a:spcAft>
                <a:spcPts val="0"/>
              </a:spcAft>
            </a:pPr>
            <a:r>
              <a:rPr lang="vi-VN" sz="4200" dirty="0">
                <a:latin typeface="Tahoma" panose="020B0604030504040204" pitchFamily="34" charset="0"/>
                <a:ea typeface="Tahoma" panose="020B0604030504040204" pitchFamily="34" charset="0"/>
                <a:cs typeface="Tahoma" panose="020B0604030504040204" pitchFamily="34" charset="0"/>
              </a:rPr>
              <a:t>- Đọc đúng từ ngữ, câu, đoạn và toàn bộ câu chuyện Xin chào, </a:t>
            </a:r>
          </a:p>
          <a:p>
            <a:pPr algn="just">
              <a:lnSpc>
                <a:spcPct val="135000"/>
              </a:lnSpc>
              <a:spcAft>
                <a:spcPts val="0"/>
              </a:spcAft>
            </a:pPr>
            <a:r>
              <a:rPr lang="vi-VN" sz="4200" dirty="0">
                <a:latin typeface="Tahoma" panose="020B0604030504040204" pitchFamily="34" charset="0"/>
                <a:ea typeface="Tahoma" panose="020B0604030504040204" pitchFamily="34" charset="0"/>
                <a:cs typeface="Tahoma" panose="020B0604030504040204" pitchFamily="34" charset="0"/>
              </a:rPr>
              <a:t>Xa-ha-ra. Biết đọc diễn cảm với giọng đọc phù hợp, nhấn giọng vào những từ ngữ cần thiết để thể hiện tâm trạng, cảm xúc của nhân vật.</a:t>
            </a:r>
          </a:p>
          <a:p>
            <a:pPr algn="just">
              <a:lnSpc>
                <a:spcPct val="135000"/>
              </a:lnSpc>
              <a:spcAft>
                <a:spcPts val="0"/>
              </a:spcAft>
            </a:pPr>
            <a:r>
              <a:rPr lang="vi-VN" sz="4200" dirty="0">
                <a:latin typeface="Tahoma" panose="020B0604030504040204" pitchFamily="34" charset="0"/>
                <a:ea typeface="Tahoma" panose="020B0604030504040204" pitchFamily="34" charset="0"/>
                <a:cs typeface="Tahoma" panose="020B0604030504040204" pitchFamily="34" charset="0"/>
              </a:rPr>
              <a:t>- Nhận biết được trình tự các sự việc gắn với thời gian, địa điểm cụ thể. Hiểu suy nghĩ, cảm xúc của nhân vật, nêu được đặc điểm các nhân vật trong câu chuyện dựa vào hành động, lời nói của nhân vật. </a:t>
            </a:r>
          </a:p>
          <a:p>
            <a:pPr algn="just">
              <a:lnSpc>
                <a:spcPct val="135000"/>
              </a:lnSpc>
              <a:spcAft>
                <a:spcPts val="0"/>
              </a:spcAft>
            </a:pPr>
            <a:r>
              <a:rPr lang="vi-VN" sz="4200" dirty="0">
                <a:latin typeface="Tahoma" panose="020B0604030504040204" pitchFamily="34" charset="0"/>
                <a:ea typeface="Tahoma" panose="020B0604030504040204" pitchFamily="34" charset="0"/>
                <a:cs typeface="Tahoma" panose="020B0604030504040204" pitchFamily="34" charset="0"/>
              </a:rPr>
              <a:t>- Hiểu điều tác giả muốn nói qua câu chuyện: Thiên nhiên xung quanh ta vô cùng kì diệu và có vô vàn điều thú vị để khám phá.</a:t>
            </a:r>
            <a:endParaRPr lang="en-US" sz="4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5"/>
          <a:stretch>
            <a:fillRect/>
          </a:stretch>
        </p:blipFill>
        <p:spPr>
          <a:xfrm>
            <a:off x="457200" y="87862"/>
            <a:ext cx="16228959" cy="1737511"/>
          </a:xfrm>
          <a:prstGeom prst="rect">
            <a:avLst/>
          </a:prstGeom>
        </p:spPr>
      </p:pic>
      <p:pic>
        <p:nvPicPr>
          <p:cNvPr id="2" name="download">
            <a:hlinkClick r:id="" action="ppaction://media"/>
            <a:extLst>
              <a:ext uri="{FF2B5EF4-FFF2-40B4-BE49-F238E27FC236}">
                <a16:creationId xmlns:a16="http://schemas.microsoft.com/office/drawing/2014/main" id="{F315DBBD-5E0F-67F7-CCE4-F63216729E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888200" y="151363"/>
            <a:ext cx="2514600" cy="2514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1" presetClass="mediacall" presetSubtype="0" fill="hold" nodeType="withEffect">
                                  <p:stCondLst>
                                    <p:cond delay="0"/>
                                  </p:stCondLst>
                                  <p:childTnLst>
                                    <p:cmd type="call" cmd="playFrom(0.0)">
                                      <p:cBhvr>
                                        <p:cTn id="19" dur="37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7400" y="876300"/>
            <a:ext cx="14253683" cy="8626588"/>
          </a:xfrm>
          <a:prstGeom prst="rect">
            <a:avLst/>
          </a:prstGeom>
        </p:spPr>
      </p:pic>
    </p:spTree>
    <p:extLst>
      <p:ext uri="{BB962C8B-B14F-4D97-AF65-F5344CB8AC3E}">
        <p14:creationId xmlns:p14="http://schemas.microsoft.com/office/powerpoint/2010/main" val="3053242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17" name="Rounded Rectangle 16"/>
          <p:cNvSpPr/>
          <p:nvPr/>
        </p:nvSpPr>
        <p:spPr>
          <a:xfrm>
            <a:off x="365183" y="369511"/>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8">
              <a:extLst>
                <a:ext uri="{BEBA8EAE-BF5A-486C-A8C5-ECC9F3942E4B}">
                  <a14:imgProps xmlns:a14="http://schemas.microsoft.com/office/drawing/2010/main">
                    <a14:imgLayer r:embed="rId9">
                      <a14:imgEffect>
                        <a14:saturation sat="300000"/>
                      </a14:imgEffect>
                    </a14:imgLayer>
                  </a14:imgProps>
                </a:ext>
              </a:extLst>
            </a:blip>
            <a:stretch>
              <a:fillRect b="-3348"/>
            </a:stretch>
          </a:blipFill>
        </p:spPr>
        <p:txBody>
          <a:bodyPr/>
          <a:lstStyle/>
          <a:p>
            <a:endParaRPr lang="en-SG" dirty="0"/>
          </a:p>
        </p:txBody>
      </p:sp>
      <p:sp>
        <p:nvSpPr>
          <p:cNvPr id="3" name="TextBox 2"/>
          <p:cNvSpPr txBox="1"/>
          <p:nvPr/>
        </p:nvSpPr>
        <p:spPr>
          <a:xfrm>
            <a:off x="7467600" y="635725"/>
            <a:ext cx="5123804" cy="830997"/>
          </a:xfrm>
          <a:prstGeom prst="rect">
            <a:avLst/>
          </a:prstGeom>
          <a:noFill/>
        </p:spPr>
        <p:txBody>
          <a:bodyPr wrap="square" rtlCol="0">
            <a:spAutoFit/>
          </a:bodyPr>
          <a:lstStyle/>
          <a:p>
            <a:pPr algn="ctr"/>
            <a:r>
              <a:rPr lang="vi-VN" sz="4800">
                <a:solidFill>
                  <a:schemeClr val="accent1">
                    <a:lumMod val="75000"/>
                  </a:schemeClr>
                </a:solidFill>
                <a:latin typeface="#9Slide05 FS Blonde Script" panose="03000503000000000000" pitchFamily="65" charset="0"/>
              </a:rPr>
              <a:t>Xin chào, Xa – ha- ra</a:t>
            </a:r>
            <a:endParaRPr lang="en-US" sz="4800" dirty="0">
              <a:solidFill>
                <a:schemeClr val="accent1">
                  <a:lumMod val="75000"/>
                </a:schemeClr>
              </a:solidFill>
              <a:latin typeface="#9Slide05 FS Blonde Script" panose="03000503000000000000" pitchFamily="65" charset="0"/>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457479"/>
            <a:ext cx="16840199" cy="8279190"/>
          </a:xfrm>
          <a:prstGeom prst="rect">
            <a:avLst/>
          </a:prstGeom>
          <a:noFill/>
        </p:spPr>
        <p:txBody>
          <a:bodyPr wrap="square" rtlCol="0">
            <a:spAutoFit/>
          </a:bodyPr>
          <a:lstStyle/>
          <a:p>
            <a:pPr algn="just"/>
            <a:r>
              <a:rPr lang="vi-VN" sz="3800" dirty="0">
                <a:latin typeface="Tahoma" panose="020B0604030504040204" pitchFamily="34" charset="0"/>
                <a:ea typeface="Tahoma" panose="020B0604030504040204" pitchFamily="34" charset="0"/>
                <a:cs typeface="Tahoma" panose="020B0604030504040204" pitchFamily="34" charset="0"/>
              </a:rPr>
              <a:t>    Sang phía nam dãy Át-lát, tôi như lạc vào phim khoa học viễn tưởng. Những rặng đá xám bỗng xỉn màu rồi ngả sang đen rám hoặc đỏ quạch. Bốn bề giống như sao Hoả.</a:t>
            </a:r>
          </a:p>
          <a:p>
            <a:pPr algn="just"/>
            <a:r>
              <a:rPr lang="vi-VN" sz="3800" dirty="0">
                <a:latin typeface="Tahoma" panose="020B0604030504040204" pitchFamily="34" charset="0"/>
                <a:ea typeface="Tahoma" panose="020B0604030504040204" pitchFamily="34" charset="0"/>
                <a:cs typeface="Tahoma" panose="020B0604030504040204" pitchFamily="34" charset="0"/>
              </a:rPr>
              <a:t>    Nghỉ vài chặng, xe bắt đầu quành vào sa mạc. Chúng tôi xuống xe dưới cái nắng như rải lửa khiến tóc của mọi người trở nên giòn tan. Nhưng tôi đã quên mất nắng nóng. Tôi còn bận thì thầm:“Xin chào, Xa-ha-ra.“.</a:t>
            </a:r>
          </a:p>
          <a:p>
            <a:pPr algn="just"/>
            <a:r>
              <a:rPr lang="vi-VN" sz="3800" dirty="0">
                <a:latin typeface="Tahoma" panose="020B0604030504040204" pitchFamily="34" charset="0"/>
                <a:ea typeface="Tahoma" panose="020B0604030504040204" pitchFamily="34" charset="0"/>
                <a:cs typeface="Tahoma" panose="020B0604030504040204" pitchFamily="34" charset="0"/>
              </a:rPr>
              <a:t>    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vi-VN" sz="3800" dirty="0">
                <a:latin typeface="Tahoma" panose="020B0604030504040204" pitchFamily="34" charset="0"/>
                <a:ea typeface="Tahoma" panose="020B0604030504040204" pitchFamily="34" charset="0"/>
                <a:cs typeface="Tahoma" panose="020B0604030504040204" pitchFamily="34" charset="0"/>
              </a:rPr>
              <a:t>    Chúng tôi trèo lên yên lạc đà. Chúng đứng bổng dậy, cao lừng lững. Những người dắt lạc đà phải ghìm để chúng không chạy. Chạy trên cát lún thì lạc đà là vô địch.</a:t>
            </a:r>
            <a:endParaRPr lang="en-SG" sz="3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610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330A25-44E4-7DE6-CEE5-61D7982D2C4F}"/>
              </a:ext>
            </a:extLst>
          </p:cNvPr>
          <p:cNvSpPr/>
          <p:nvPr/>
        </p:nvSpPr>
        <p:spPr>
          <a:xfrm>
            <a:off x="365183" y="342900"/>
            <a:ext cx="17557634" cy="981831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5"/>
          <p:cNvSpPr/>
          <p:nvPr/>
        </p:nvSpPr>
        <p:spPr>
          <a:xfrm>
            <a:off x="-340169" y="-450393"/>
            <a:ext cx="2292426" cy="2375436"/>
          </a:xfrm>
          <a:custGeom>
            <a:avLst/>
            <a:gdLst/>
            <a:ahLst/>
            <a:cxnLst/>
            <a:rect l="l" t="t" r="r" b="b"/>
            <a:pathLst>
              <a:path w="2723997" h="2958186">
                <a:moveTo>
                  <a:pt x="0" y="0"/>
                </a:moveTo>
                <a:lnTo>
                  <a:pt x="2723997" y="0"/>
                </a:lnTo>
                <a:lnTo>
                  <a:pt x="2723997" y="2958186"/>
                </a:lnTo>
                <a:lnTo>
                  <a:pt x="0" y="295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329870" y="7854696"/>
            <a:ext cx="7315200" cy="2807208"/>
          </a:xfrm>
          <a:custGeom>
            <a:avLst/>
            <a:gdLst/>
            <a:ahLst/>
            <a:cxnLst/>
            <a:rect l="l" t="t" r="r" b="b"/>
            <a:pathLst>
              <a:path w="7315200" h="2807208">
                <a:moveTo>
                  <a:pt x="0" y="0"/>
                </a:moveTo>
                <a:lnTo>
                  <a:pt x="7315200" y="0"/>
                </a:lnTo>
                <a:lnTo>
                  <a:pt x="7315200" y="2807208"/>
                </a:lnTo>
                <a:lnTo>
                  <a:pt x="0" y="28072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8515834" y="7333488"/>
            <a:ext cx="7315200" cy="2953512"/>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2591404" y="6543617"/>
            <a:ext cx="9271537" cy="3743383"/>
          </a:xfrm>
          <a:custGeom>
            <a:avLst/>
            <a:gdLst/>
            <a:ahLst/>
            <a:cxnLst/>
            <a:rect l="l" t="t" r="r" b="b"/>
            <a:pathLst>
              <a:path w="9271537" h="3743383">
                <a:moveTo>
                  <a:pt x="0" y="0"/>
                </a:moveTo>
                <a:lnTo>
                  <a:pt x="9271537" y="0"/>
                </a:lnTo>
                <a:lnTo>
                  <a:pt x="9271537" y="3743383"/>
                </a:lnTo>
                <a:lnTo>
                  <a:pt x="0" y="3743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ounded Rectangle 16"/>
          <p:cNvSpPr/>
          <p:nvPr/>
        </p:nvSpPr>
        <p:spPr>
          <a:xfrm>
            <a:off x="365183" y="369511"/>
            <a:ext cx="17557634" cy="9791699"/>
          </a:xfrm>
          <a:prstGeom prst="roundRect">
            <a:avLst>
              <a:gd name="adj" fmla="val 1185"/>
            </a:avLst>
          </a:prstGeom>
          <a:solidFill>
            <a:schemeClr val="bg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9"/>
          <p:cNvSpPr/>
          <p:nvPr/>
        </p:nvSpPr>
        <p:spPr>
          <a:xfrm>
            <a:off x="16916400" y="-19256"/>
            <a:ext cx="1600200" cy="1733756"/>
          </a:xfrm>
          <a:custGeom>
            <a:avLst/>
            <a:gdLst/>
            <a:ahLst/>
            <a:cxnLst/>
            <a:rect l="l" t="t" r="r" b="b"/>
            <a:pathLst>
              <a:path w="4115022" h="5370655">
                <a:moveTo>
                  <a:pt x="0" y="0"/>
                </a:moveTo>
                <a:lnTo>
                  <a:pt x="4115022" y="0"/>
                </a:lnTo>
                <a:lnTo>
                  <a:pt x="4115022" y="5370655"/>
                </a:lnTo>
                <a:lnTo>
                  <a:pt x="0" y="5370655"/>
                </a:lnTo>
                <a:lnTo>
                  <a:pt x="0" y="0"/>
                </a:lnTo>
                <a:close/>
              </a:path>
            </a:pathLst>
          </a:custGeom>
          <a:blipFill>
            <a:blip r:embed="rId8">
              <a:extLst>
                <a:ext uri="{BEBA8EAE-BF5A-486C-A8C5-ECC9F3942E4B}">
                  <a14:imgProps xmlns:a14="http://schemas.microsoft.com/office/drawing/2010/main">
                    <a14:imgLayer r:embed="rId9">
                      <a14:imgEffect>
                        <a14:saturation sat="300000"/>
                      </a14:imgEffect>
                    </a14:imgLayer>
                  </a14:imgProps>
                </a:ext>
              </a:extLst>
            </a:blip>
            <a:stretch>
              <a:fillRect b="-33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E695766-25D9-7A81-C6D3-4967C6AE0098}"/>
              </a:ext>
            </a:extLst>
          </p:cNvPr>
          <p:cNvSpPr txBox="1"/>
          <p:nvPr/>
        </p:nvSpPr>
        <p:spPr>
          <a:xfrm>
            <a:off x="723900" y="1457479"/>
            <a:ext cx="16840199" cy="80945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cùng trở nên nhỏ bé như một hạt cát.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(Theo Di Li)</a:t>
            </a:r>
            <a:endParaRPr kumimoji="0" lang="en-SG"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77392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2">
            <a:extLst>
              <a:ext uri="{FF2B5EF4-FFF2-40B4-BE49-F238E27FC236}">
                <a16:creationId xmlns:a16="http://schemas.microsoft.com/office/drawing/2014/main" id="{D7BDA9EF-A416-8A43-E030-103C9DA17DE2}"/>
              </a:ext>
            </a:extLst>
          </p:cNvPr>
          <p:cNvSpPr/>
          <p:nvPr/>
        </p:nvSpPr>
        <p:spPr>
          <a:xfrm>
            <a:off x="6096000" y="2029246"/>
            <a:ext cx="11353800" cy="2860358"/>
          </a:xfrm>
          <a:prstGeom prst="wedgeRoundRectCallout">
            <a:avLst>
              <a:gd name="adj1" fmla="val -45429"/>
              <a:gd name="adj2" fmla="val 73234"/>
              <a:gd name="adj3" fmla="val 16667"/>
            </a:avLst>
          </a:prstGeom>
          <a:solidFill>
            <a:schemeClr val="accent3">
              <a:lumMod val="75000"/>
            </a:schemeClr>
          </a:solidFill>
          <a:ln w="57150">
            <a:solidFill>
              <a:schemeClr val="tx1"/>
            </a:solidFill>
          </a:ln>
        </p:spPr>
        <p:txBody>
          <a:bodyPr wrap="square">
            <a:spAutoFit/>
          </a:bodyPr>
          <a:lstStyle/>
          <a:p>
            <a:pPr algn="ctr" defTabSz="1371600">
              <a:defRPr/>
            </a:pP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được</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prstClr val="white"/>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 bao </a:t>
            </a:r>
            <a:r>
              <a:rPr lang="vi-VN"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nhiêu đoạn</a:t>
            </a:r>
            <a:r>
              <a:rPr lang="en-US" altLang="zh-CN" sz="8100" b="1" dirty="0">
                <a:solidFill>
                  <a:prstClr val="white"/>
                </a:solidFill>
                <a:latin typeface="Cambria" panose="02040503050406030204" pitchFamily="18" charset="0"/>
                <a:ea typeface="Cambria" panose="02040503050406030204" pitchFamily="18" charset="0"/>
                <a:sym typeface="Arial" panose="020B0604020202020204" pitchFamily="34" charset="0"/>
              </a:rPr>
              <a:t>?</a:t>
            </a:r>
            <a:endParaRPr lang="zh-CN" altLang="en-US" sz="8100" b="1" dirty="0">
              <a:solidFill>
                <a:prstClr val="white"/>
              </a:solidFill>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15" name="矩形 2">
            <a:extLst>
              <a:ext uri="{FF2B5EF4-FFF2-40B4-BE49-F238E27FC236}">
                <a16:creationId xmlns:a16="http://schemas.microsoft.com/office/drawing/2014/main" id="{BD29C7B4-55D0-4511-0C35-AFCD21E96697}"/>
              </a:ext>
            </a:extLst>
          </p:cNvPr>
          <p:cNvSpPr/>
          <p:nvPr/>
        </p:nvSpPr>
        <p:spPr>
          <a:xfrm>
            <a:off x="8229600" y="5905500"/>
            <a:ext cx="9458991" cy="2860358"/>
          </a:xfrm>
          <a:prstGeom prst="wedgeRoundRectCallout">
            <a:avLst>
              <a:gd name="adj1" fmla="val -70025"/>
              <a:gd name="adj2" fmla="val -10850"/>
              <a:gd name="adj3" fmla="val 16667"/>
            </a:avLst>
          </a:prstGeom>
          <a:solidFill>
            <a:schemeClr val="accent6">
              <a:lumMod val="20000"/>
              <a:lumOff val="80000"/>
            </a:schemeClr>
          </a:solidFill>
          <a:ln w="57150">
            <a:solidFill>
              <a:schemeClr val="tx1"/>
            </a:solidFill>
          </a:ln>
        </p:spPr>
        <p:txBody>
          <a:bodyPr wrap="square">
            <a:spAutoFit/>
          </a:bodyPr>
          <a:lstStyle/>
          <a:p>
            <a:pPr algn="ctr" defTabSz="1371600">
              <a:defRPr/>
            </a:pP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Bài</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thơ</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chia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ra</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a:t>
            </a:r>
            <a:r>
              <a:rPr lang="en-US" altLang="zh-CN" sz="8100" b="1" dirty="0" err="1">
                <a:solidFill>
                  <a:srgbClr val="CA3446"/>
                </a:solidFill>
                <a:latin typeface="Cambria" panose="02040503050406030204" pitchFamily="18" charset="0"/>
                <a:ea typeface="Cambria" panose="02040503050406030204" pitchFamily="18" charset="0"/>
                <a:sym typeface="Arial" panose="020B0604020202020204" pitchFamily="34" charset="0"/>
              </a:rPr>
              <a:t>làm</a:t>
            </a:r>
            <a:r>
              <a:rPr lang="en-US"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 4 </a:t>
            </a:r>
            <a:r>
              <a:rPr lang="vi-VN" altLang="zh-CN" sz="8100" b="1" dirty="0">
                <a:solidFill>
                  <a:srgbClr val="CA3446"/>
                </a:solidFill>
                <a:latin typeface="Cambria" panose="02040503050406030204" pitchFamily="18" charset="0"/>
                <a:ea typeface="Cambria" panose="02040503050406030204" pitchFamily="18" charset="0"/>
                <a:sym typeface="Arial" panose="020B0604020202020204" pitchFamily="34" charset="0"/>
              </a:rPr>
              <a:t>đoạn.</a:t>
            </a:r>
            <a:endParaRPr lang="zh-CN" altLang="en-US" sz="8100" b="1" dirty="0">
              <a:solidFill>
                <a:srgbClr val="CA3446"/>
              </a:solidFill>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2029246"/>
            <a:ext cx="6609709" cy="8257754"/>
          </a:xfrm>
          <a:prstGeom prst="rect">
            <a:avLst/>
          </a:prstGeom>
        </p:spPr>
      </p:pic>
      <p:pic>
        <p:nvPicPr>
          <p:cNvPr id="3" name="Picture 2">
            <a:extLst>
              <a:ext uri="{FF2B5EF4-FFF2-40B4-BE49-F238E27FC236}">
                <a16:creationId xmlns:a16="http://schemas.microsoft.com/office/drawing/2014/main" id="{493EE23E-6E6E-A251-615F-BDF653432BDF}"/>
              </a:ext>
            </a:extLst>
          </p:cNvPr>
          <p:cNvPicPr>
            <a:picLocks noChangeAspect="1"/>
          </p:cNvPicPr>
          <p:nvPr/>
        </p:nvPicPr>
        <p:blipFill>
          <a:blip r:embed="rId3"/>
          <a:stretch>
            <a:fillRect/>
          </a:stretch>
        </p:blipFill>
        <p:spPr>
          <a:xfrm>
            <a:off x="6629400" y="-197759"/>
            <a:ext cx="19961805" cy="2422217"/>
          </a:xfrm>
          <a:prstGeom prst="rect">
            <a:avLst/>
          </a:prstGeom>
        </p:spPr>
      </p:pic>
    </p:spTree>
    <p:extLst>
      <p:ext uri="{BB962C8B-B14F-4D97-AF65-F5344CB8AC3E}">
        <p14:creationId xmlns:p14="http://schemas.microsoft.com/office/powerpoint/2010/main" val="326565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1296</TotalTime>
  <Words>2826</Words>
  <Application>Microsoft Office PowerPoint</Application>
  <PresentationFormat>Custom</PresentationFormat>
  <Paragraphs>131</Paragraphs>
  <Slides>34</Slides>
  <Notes>7</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#9Slide05 FS Blonde Script</vt:lpstr>
      <vt:lpstr>Calibri</vt:lpstr>
      <vt:lpstr>Cambria</vt:lpstr>
      <vt:lpstr>UTM Avo</vt:lpstr>
      <vt:lpstr>Tahoma</vt:lpstr>
      <vt:lpstr>SVN-Yahoo</vt:lpstr>
      <vt:lpstr>Open Sans</vt:lpstr>
      <vt:lpstr>#9Slide03 SVNNeutraface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Spring Presentation in Blue Green and Pink Hand Drawn Style</dc:title>
  <dc:creator>ADMIN</dc:creator>
  <cp:lastModifiedBy>Admin</cp:lastModifiedBy>
  <cp:revision>42</cp:revision>
  <dcterms:created xsi:type="dcterms:W3CDTF">2006-08-16T00:00:00Z</dcterms:created>
  <dcterms:modified xsi:type="dcterms:W3CDTF">2025-10-15T03:13:28Z</dcterms:modified>
  <dc:identifier>DAFxZa246i0</dc:identifier>
</cp:coreProperties>
</file>