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59" r:id="rId4"/>
    <p:sldId id="29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7" r:id="rId39"/>
    <p:sldId id="29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A00"/>
    <a:srgbClr val="AED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58" d="100"/>
          <a:sy n="58" d="100"/>
        </p:scale>
        <p:origin x="1308" y="6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76BC7-351E-46CA-A59C-4C3157FA7E5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5977-753D-4502-88D7-CDE32CA6E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5E597-ECBE-4E19-BC6E-91B189BBC3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7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8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5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04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2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45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2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8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2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jpeg"/><Relationship Id="rId7" Type="http://schemas.openxmlformats.org/officeDocument/2006/relationships/image" Target="../media/image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5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jpeg"/><Relationship Id="rId7" Type="http://schemas.openxmlformats.org/officeDocument/2006/relationships/image" Target="../media/image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5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4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6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5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6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5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5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6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5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6.gif"/><Relationship Id="rId4" Type="http://schemas.openxmlformats.org/officeDocument/2006/relationships/image" Target="../media/image34.png"/><Relationship Id="rId9" Type="http://schemas.openxmlformats.org/officeDocument/2006/relationships/image" Target="../media/image44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62" y="2146256"/>
            <a:ext cx="10004403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4370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62401" y="330200"/>
            <a:ext cx="6900303" cy="4599841"/>
            <a:chOff x="5124264" y="612081"/>
            <a:chExt cx="10350455" cy="6899762"/>
          </a:xfrm>
        </p:grpSpPr>
        <p:sp>
          <p:nvSpPr>
            <p:cNvPr id="2" name="Freeform 2"/>
            <p:cNvSpPr/>
            <p:nvPr/>
          </p:nvSpPr>
          <p:spPr>
            <a:xfrm>
              <a:off x="5767629" y="612081"/>
              <a:ext cx="9063727" cy="6899762"/>
            </a:xfrm>
            <a:custGeom>
              <a:avLst/>
              <a:gdLst/>
              <a:ahLst/>
              <a:cxnLst/>
              <a:rect l="l" t="t" r="r" b="b"/>
              <a:pathLst>
                <a:path w="9063727" h="6899762">
                  <a:moveTo>
                    <a:pt x="0" y="0"/>
                  </a:moveTo>
                  <a:lnTo>
                    <a:pt x="9063728" y="0"/>
                  </a:lnTo>
                  <a:lnTo>
                    <a:pt x="9063728" y="6899762"/>
                  </a:lnTo>
                  <a:lnTo>
                    <a:pt x="0" y="6899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4264" y="1943100"/>
              <a:ext cx="10350455" cy="2895600"/>
            </a:xfrm>
            <a:prstGeom prst="rect">
              <a:avLst/>
            </a:prstGeom>
          </p:spPr>
        </p:pic>
      </p:grpSp>
      <p:sp>
        <p:nvSpPr>
          <p:cNvPr id="3" name="Freeform 3"/>
          <p:cNvSpPr/>
          <p:nvPr/>
        </p:nvSpPr>
        <p:spPr>
          <a:xfrm>
            <a:off x="1720474" y="113494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8601" y="177800"/>
            <a:ext cx="11023600" cy="629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0447" y="124460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51068" y="481629"/>
            <a:ext cx="1798893" cy="2103968"/>
          </a:xfrm>
          <a:custGeom>
            <a:avLst/>
            <a:gdLst/>
            <a:ahLst/>
            <a:cxnLst/>
            <a:rect l="l" t="t" r="r" b="b"/>
            <a:pathLst>
              <a:path w="2698339" h="3155952">
                <a:moveTo>
                  <a:pt x="0" y="0"/>
                </a:moveTo>
                <a:lnTo>
                  <a:pt x="2698340" y="0"/>
                </a:lnTo>
                <a:lnTo>
                  <a:pt x="2698340" y="3155952"/>
                </a:lnTo>
                <a:lnTo>
                  <a:pt x="0" y="3155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00049" y="590350"/>
            <a:ext cx="1947040" cy="2227970"/>
          </a:xfrm>
          <a:custGeom>
            <a:avLst/>
            <a:gdLst/>
            <a:ahLst/>
            <a:cxnLst/>
            <a:rect l="l" t="t" r="r" b="b"/>
            <a:pathLst>
              <a:path w="2920560" h="3341955">
                <a:moveTo>
                  <a:pt x="0" y="0"/>
                </a:moveTo>
                <a:lnTo>
                  <a:pt x="2920560" y="0"/>
                </a:lnTo>
                <a:lnTo>
                  <a:pt x="2920560" y="3341955"/>
                </a:lnTo>
                <a:lnTo>
                  <a:pt x="0" y="3341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49961" y="354867"/>
            <a:ext cx="4700614" cy="2698936"/>
          </a:xfrm>
          <a:custGeom>
            <a:avLst/>
            <a:gdLst/>
            <a:ahLst/>
            <a:cxnLst/>
            <a:rect l="l" t="t" r="r" b="b"/>
            <a:pathLst>
              <a:path w="7050921" h="4048404">
                <a:moveTo>
                  <a:pt x="0" y="0"/>
                </a:moveTo>
                <a:lnTo>
                  <a:pt x="7050920" y="0"/>
                </a:lnTo>
                <a:lnTo>
                  <a:pt x="7050920" y="4048403"/>
                </a:lnTo>
                <a:lnTo>
                  <a:pt x="0" y="4048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06173" y="4328322"/>
            <a:ext cx="8863182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66"/>
              </a:lnSpc>
            </a:pP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được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dùng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để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thắp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sáng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sấy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khô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đun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nấu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thức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ăn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chạy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máy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móc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như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: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xe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đạp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quạt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máy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máy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điều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hoà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máy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sưởi</a:t>
            </a:r>
            <a:r>
              <a:rPr lang="en-US" sz="3333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6702" y="2381172"/>
            <a:ext cx="6834208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3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0400" y="279400"/>
            <a:ext cx="11023600" cy="629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910495" y="137160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31327" y="304406"/>
            <a:ext cx="5286523" cy="4024365"/>
          </a:xfrm>
          <a:custGeom>
            <a:avLst/>
            <a:gdLst/>
            <a:ahLst/>
            <a:cxnLst/>
            <a:rect l="l" t="t" r="r" b="b"/>
            <a:pathLst>
              <a:path w="7929784" h="6036548">
                <a:moveTo>
                  <a:pt x="0" y="0"/>
                </a:moveTo>
                <a:lnTo>
                  <a:pt x="7929784" y="0"/>
                </a:lnTo>
                <a:lnTo>
                  <a:pt x="7929784" y="6036548"/>
                </a:lnTo>
                <a:lnTo>
                  <a:pt x="0" y="6036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139838" y="1010881"/>
            <a:ext cx="4869501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Điện</a:t>
            </a:r>
            <a:r>
              <a:rPr lang="en-US" sz="533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33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533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33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lấy</a:t>
            </a:r>
            <a:r>
              <a:rPr lang="en-US" sz="533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33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533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334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đâu</a:t>
            </a:r>
            <a:r>
              <a:rPr lang="en-US" sz="5334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167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158" y="118652"/>
            <a:ext cx="11777686" cy="6620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012042" y="2137834"/>
            <a:ext cx="10363200" cy="4542366"/>
          </a:xfrm>
          <a:custGeom>
            <a:avLst/>
            <a:gdLst/>
            <a:ahLst/>
            <a:cxnLst/>
            <a:rect l="l" t="t" r="r" b="b"/>
            <a:pathLst>
              <a:path w="13354882" h="5602488">
                <a:moveTo>
                  <a:pt x="0" y="0"/>
                </a:moveTo>
                <a:lnTo>
                  <a:pt x="13354882" y="0"/>
                </a:lnTo>
                <a:lnTo>
                  <a:pt x="13354882" y="5602487"/>
                </a:lnTo>
                <a:lnTo>
                  <a:pt x="0" y="5602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34014" y="329647"/>
            <a:ext cx="11535564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-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sát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hình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1,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cho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biết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được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truyền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từ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nhà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máy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đến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ổ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của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mỗi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gia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đình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cơ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trường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học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,….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như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thế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nào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1296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753424"/>
            <a:ext cx="8147043" cy="610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26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0400" y="279400"/>
            <a:ext cx="11023600" cy="629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261792" y="2402426"/>
            <a:ext cx="9309613" cy="3811876"/>
          </a:xfrm>
          <a:custGeom>
            <a:avLst/>
            <a:gdLst/>
            <a:ahLst/>
            <a:cxnLst/>
            <a:rect l="l" t="t" r="r" b="b"/>
            <a:pathLst>
              <a:path w="13303058" h="5447016">
                <a:moveTo>
                  <a:pt x="0" y="0"/>
                </a:moveTo>
                <a:lnTo>
                  <a:pt x="13303057" y="0"/>
                </a:lnTo>
                <a:lnTo>
                  <a:pt x="13303057" y="5447016"/>
                </a:lnTo>
                <a:lnTo>
                  <a:pt x="0" y="5447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" r="-1121" b="-2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370735" y="338778"/>
            <a:ext cx="2924043" cy="1949209"/>
            <a:chOff x="5124264" y="612081"/>
            <a:chExt cx="10350455" cy="6899762"/>
          </a:xfrm>
        </p:grpSpPr>
        <p:sp>
          <p:nvSpPr>
            <p:cNvPr id="10" name="Freeform 2"/>
            <p:cNvSpPr/>
            <p:nvPr/>
          </p:nvSpPr>
          <p:spPr>
            <a:xfrm>
              <a:off x="5767629" y="612081"/>
              <a:ext cx="9063727" cy="6899762"/>
            </a:xfrm>
            <a:custGeom>
              <a:avLst/>
              <a:gdLst/>
              <a:ahLst/>
              <a:cxnLst/>
              <a:rect l="l" t="t" r="r" b="b"/>
              <a:pathLst>
                <a:path w="9063727" h="6899762">
                  <a:moveTo>
                    <a:pt x="0" y="0"/>
                  </a:moveTo>
                  <a:lnTo>
                    <a:pt x="9063728" y="0"/>
                  </a:lnTo>
                  <a:lnTo>
                    <a:pt x="9063728" y="6899762"/>
                  </a:lnTo>
                  <a:lnTo>
                    <a:pt x="0" y="6899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4264" y="1943100"/>
              <a:ext cx="10350455" cy="2895600"/>
            </a:xfrm>
            <a:prstGeom prst="rect">
              <a:avLst/>
            </a:prstGeom>
          </p:spPr>
        </p:pic>
      </p:grpSp>
      <p:sp>
        <p:nvSpPr>
          <p:cNvPr id="12" name="Freeform 3"/>
          <p:cNvSpPr/>
          <p:nvPr/>
        </p:nvSpPr>
        <p:spPr>
          <a:xfrm>
            <a:off x="15631" y="109220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161" y="829236"/>
            <a:ext cx="6835243" cy="15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21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7117" y="279400"/>
            <a:ext cx="11802483" cy="635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2794000" y="855079"/>
            <a:ext cx="8903255" cy="3734992"/>
          </a:xfrm>
          <a:custGeom>
            <a:avLst/>
            <a:gdLst/>
            <a:ahLst/>
            <a:cxnLst/>
            <a:rect l="l" t="t" r="r" b="b"/>
            <a:pathLst>
              <a:path w="13354882" h="5602488">
                <a:moveTo>
                  <a:pt x="0" y="0"/>
                </a:moveTo>
                <a:lnTo>
                  <a:pt x="13354882" y="0"/>
                </a:lnTo>
                <a:lnTo>
                  <a:pt x="13354882" y="5602488"/>
                </a:lnTo>
                <a:lnTo>
                  <a:pt x="0" y="5602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/>
          <p:cNvSpPr/>
          <p:nvPr/>
        </p:nvSpPr>
        <p:spPr>
          <a:xfrm>
            <a:off x="155734" y="1361831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4407196"/>
            <a:ext cx="6828112" cy="245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35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9" y="889000"/>
            <a:ext cx="12038611" cy="50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5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117" y="279400"/>
            <a:ext cx="11802483" cy="635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5492" y="563364"/>
            <a:ext cx="11501015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sát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2, 3, 4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việc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nên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nên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;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trường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hợp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an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toàn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an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toàn</a:t>
            </a:r>
            <a:endParaRPr lang="en-US" sz="4000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274" y="2676987"/>
            <a:ext cx="4797968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6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171" y="279400"/>
            <a:ext cx="10341429" cy="4516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55778" y="137160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870" y="217442"/>
            <a:ext cx="10205589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_mt_video_202510151725_mythu">
            <a:hlinkClick r:id="" action="ppaction://media"/>
            <a:extLst>
              <a:ext uri="{FF2B5EF4-FFF2-40B4-BE49-F238E27FC236}">
                <a16:creationId xmlns:a16="http://schemas.microsoft.com/office/drawing/2014/main" id="{C66D3FE6-6925-F8C4-B61A-935374B554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79109"/>
            <a:ext cx="8681047" cy="3439865"/>
          </a:xfrm>
          <a:custGeom>
            <a:avLst/>
            <a:gdLst/>
            <a:ahLst/>
            <a:cxnLst/>
            <a:rect l="l" t="t" r="r" b="b"/>
            <a:pathLst>
              <a:path w="13021570" h="5159797">
                <a:moveTo>
                  <a:pt x="0" y="0"/>
                </a:moveTo>
                <a:lnTo>
                  <a:pt x="13021570" y="0"/>
                </a:lnTo>
                <a:lnTo>
                  <a:pt x="13021570" y="5159797"/>
                </a:lnTo>
                <a:lnTo>
                  <a:pt x="0" y="5159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5800" y="3577755"/>
            <a:ext cx="8681047" cy="3201136"/>
          </a:xfrm>
          <a:custGeom>
            <a:avLst/>
            <a:gdLst/>
            <a:ahLst/>
            <a:cxnLst/>
            <a:rect l="l" t="t" r="r" b="b"/>
            <a:pathLst>
              <a:path w="13021570" h="4801704">
                <a:moveTo>
                  <a:pt x="0" y="0"/>
                </a:moveTo>
                <a:lnTo>
                  <a:pt x="13021570" y="0"/>
                </a:lnTo>
                <a:lnTo>
                  <a:pt x="13021570" y="4801704"/>
                </a:lnTo>
                <a:lnTo>
                  <a:pt x="0" y="4801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58504" y="79109"/>
            <a:ext cx="1309406" cy="1309406"/>
            <a:chOff x="0" y="0"/>
            <a:chExt cx="2618812" cy="26188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18812" cy="2618812"/>
            </a:xfrm>
            <a:custGeom>
              <a:avLst/>
              <a:gdLst/>
              <a:ahLst/>
              <a:cxnLst/>
              <a:rect l="l" t="t" r="r" b="b"/>
              <a:pathLst>
                <a:path w="2618812" h="2618812">
                  <a:moveTo>
                    <a:pt x="0" y="0"/>
                  </a:moveTo>
                  <a:lnTo>
                    <a:pt x="2618812" y="0"/>
                  </a:lnTo>
                  <a:lnTo>
                    <a:pt x="2618812" y="2618812"/>
                  </a:lnTo>
                  <a:lnTo>
                    <a:pt x="0" y="2618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2758" y="301928"/>
              <a:ext cx="2333300" cy="1769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885"/>
                </a:lnSpc>
              </a:pPr>
              <a:r>
                <a:rPr lang="en-US" sz="4918" dirty="0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2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3908" y="3518974"/>
            <a:ext cx="3100351" cy="26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16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9602" y="70161"/>
            <a:ext cx="8045124" cy="3479516"/>
          </a:xfrm>
          <a:custGeom>
            <a:avLst/>
            <a:gdLst/>
            <a:ahLst/>
            <a:cxnLst/>
            <a:rect l="l" t="t" r="r" b="b"/>
            <a:pathLst>
              <a:path w="12067686" h="5219274">
                <a:moveTo>
                  <a:pt x="0" y="0"/>
                </a:moveTo>
                <a:lnTo>
                  <a:pt x="12067686" y="0"/>
                </a:lnTo>
                <a:lnTo>
                  <a:pt x="12067686" y="5219274"/>
                </a:lnTo>
                <a:lnTo>
                  <a:pt x="0" y="5219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9602" y="3549677"/>
            <a:ext cx="8045124" cy="3238163"/>
          </a:xfrm>
          <a:custGeom>
            <a:avLst/>
            <a:gdLst/>
            <a:ahLst/>
            <a:cxnLst/>
            <a:rect l="l" t="t" r="r" b="b"/>
            <a:pathLst>
              <a:path w="12067686" h="4857244">
                <a:moveTo>
                  <a:pt x="0" y="0"/>
                </a:moveTo>
                <a:lnTo>
                  <a:pt x="12067686" y="0"/>
                </a:lnTo>
                <a:lnTo>
                  <a:pt x="12067686" y="4857244"/>
                </a:lnTo>
                <a:lnTo>
                  <a:pt x="0" y="4857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847445" y="70161"/>
            <a:ext cx="1274857" cy="1277462"/>
            <a:chOff x="0" y="0"/>
            <a:chExt cx="2549713" cy="2554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9713" cy="2554924"/>
            </a:xfrm>
            <a:custGeom>
              <a:avLst/>
              <a:gdLst/>
              <a:ahLst/>
              <a:cxnLst/>
              <a:rect l="l" t="t" r="r" b="b"/>
              <a:pathLst>
                <a:path w="2549713" h="2554924">
                  <a:moveTo>
                    <a:pt x="0" y="0"/>
                  </a:moveTo>
                  <a:lnTo>
                    <a:pt x="2549713" y="0"/>
                  </a:lnTo>
                  <a:lnTo>
                    <a:pt x="2549713" y="2554924"/>
                  </a:lnTo>
                  <a:lnTo>
                    <a:pt x="0" y="2554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02" r="-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8992" y="298460"/>
              <a:ext cx="2271733" cy="171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704"/>
                </a:lnSpc>
              </a:pPr>
              <a:r>
                <a:rPr lang="en-US" sz="4788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3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6038" y="3640273"/>
            <a:ext cx="3100351" cy="26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52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2474" y="219386"/>
            <a:ext cx="11107052" cy="4109609"/>
          </a:xfrm>
          <a:custGeom>
            <a:avLst/>
            <a:gdLst/>
            <a:ahLst/>
            <a:cxnLst/>
            <a:rect l="l" t="t" r="r" b="b"/>
            <a:pathLst>
              <a:path w="16660578" h="6164414">
                <a:moveTo>
                  <a:pt x="0" y="0"/>
                </a:moveTo>
                <a:lnTo>
                  <a:pt x="16660578" y="0"/>
                </a:lnTo>
                <a:lnTo>
                  <a:pt x="16660578" y="6164414"/>
                </a:lnTo>
                <a:lnTo>
                  <a:pt x="0" y="6164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2496" y="219386"/>
            <a:ext cx="1076234" cy="1078433"/>
            <a:chOff x="0" y="0"/>
            <a:chExt cx="2152468" cy="2156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2468" cy="2156867"/>
            </a:xfrm>
            <a:custGeom>
              <a:avLst/>
              <a:gdLst/>
              <a:ahLst/>
              <a:cxnLst/>
              <a:rect l="l" t="t" r="r" b="b"/>
              <a:pathLst>
                <a:path w="2152468" h="2156867">
                  <a:moveTo>
                    <a:pt x="0" y="0"/>
                  </a:moveTo>
                  <a:lnTo>
                    <a:pt x="2152468" y="0"/>
                  </a:lnTo>
                  <a:lnTo>
                    <a:pt x="2152468" y="2156867"/>
                  </a:lnTo>
                  <a:lnTo>
                    <a:pt x="0" y="2156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02" r="-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7336" y="261864"/>
              <a:ext cx="1917798" cy="146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59"/>
                </a:lnSpc>
              </a:pPr>
              <a:r>
                <a:rPr lang="en-US" sz="4042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4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09" y="3964509"/>
            <a:ext cx="3373899" cy="28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1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10" y="1041763"/>
            <a:ext cx="9900762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5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602" y="1122248"/>
            <a:ext cx="5046371" cy="4036049"/>
          </a:xfrm>
          <a:custGeom>
            <a:avLst/>
            <a:gdLst/>
            <a:ahLst/>
            <a:cxnLst/>
            <a:rect l="l" t="t" r="r" b="b"/>
            <a:pathLst>
              <a:path w="7569557" h="6054074">
                <a:moveTo>
                  <a:pt x="0" y="0"/>
                </a:moveTo>
                <a:lnTo>
                  <a:pt x="7569557" y="0"/>
                </a:lnTo>
                <a:lnTo>
                  <a:pt x="7569557" y="6054075"/>
                </a:lnTo>
                <a:lnTo>
                  <a:pt x="0" y="6054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18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7602" y="685800"/>
            <a:ext cx="1309406" cy="1309406"/>
            <a:chOff x="0" y="0"/>
            <a:chExt cx="2618812" cy="26188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8812" cy="2618812"/>
            </a:xfrm>
            <a:custGeom>
              <a:avLst/>
              <a:gdLst/>
              <a:ahLst/>
              <a:cxnLst/>
              <a:rect l="l" t="t" r="r" b="b"/>
              <a:pathLst>
                <a:path w="2618812" h="2618812">
                  <a:moveTo>
                    <a:pt x="0" y="0"/>
                  </a:moveTo>
                  <a:lnTo>
                    <a:pt x="2618812" y="0"/>
                  </a:lnTo>
                  <a:lnTo>
                    <a:pt x="2618812" y="2618812"/>
                  </a:lnTo>
                  <a:lnTo>
                    <a:pt x="0" y="2618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2758" y="301928"/>
              <a:ext cx="2333300" cy="1769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885"/>
                </a:lnSpc>
              </a:pPr>
              <a:r>
                <a:rPr lang="en-US" sz="4918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390643" y="2849628"/>
            <a:ext cx="6595678" cy="3322573"/>
          </a:xfrm>
          <a:custGeom>
            <a:avLst/>
            <a:gdLst/>
            <a:ahLst/>
            <a:cxnLst/>
            <a:rect l="l" t="t" r="r" b="b"/>
            <a:pathLst>
              <a:path w="9893517" h="4983859">
                <a:moveTo>
                  <a:pt x="0" y="0"/>
                </a:moveTo>
                <a:lnTo>
                  <a:pt x="9893517" y="0"/>
                </a:lnTo>
                <a:lnTo>
                  <a:pt x="9893517" y="4983859"/>
                </a:lnTo>
                <a:lnTo>
                  <a:pt x="0" y="498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69281" y="5384703"/>
            <a:ext cx="2438400" cy="963709"/>
          </a:xfrm>
          <a:custGeom>
            <a:avLst/>
            <a:gdLst/>
            <a:ahLst/>
            <a:cxnLst/>
            <a:rect l="l" t="t" r="r" b="b"/>
            <a:pathLst>
              <a:path w="3657600" h="1445563">
                <a:moveTo>
                  <a:pt x="0" y="0"/>
                </a:moveTo>
                <a:lnTo>
                  <a:pt x="3657600" y="0"/>
                </a:lnTo>
                <a:lnTo>
                  <a:pt x="3657600" y="1445564"/>
                </a:lnTo>
                <a:lnTo>
                  <a:pt x="0" y="144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056044" y="3618881"/>
            <a:ext cx="526487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thả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diều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dưới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đường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dây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endParaRPr lang="en-US" sz="4000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81" y="0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602" y="1410976"/>
            <a:ext cx="5031169" cy="4036049"/>
          </a:xfrm>
          <a:custGeom>
            <a:avLst/>
            <a:gdLst/>
            <a:ahLst/>
            <a:cxnLst/>
            <a:rect l="l" t="t" r="r" b="b"/>
            <a:pathLst>
              <a:path w="7546753" h="6054074">
                <a:moveTo>
                  <a:pt x="0" y="0"/>
                </a:moveTo>
                <a:lnTo>
                  <a:pt x="7546754" y="0"/>
                </a:lnTo>
                <a:lnTo>
                  <a:pt x="7546754" y="6054074"/>
                </a:lnTo>
                <a:lnTo>
                  <a:pt x="0" y="6054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621" t="-42" b="-4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7602" y="685800"/>
            <a:ext cx="1309406" cy="1309406"/>
            <a:chOff x="0" y="0"/>
            <a:chExt cx="2618812" cy="26188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8812" cy="2618812"/>
            </a:xfrm>
            <a:custGeom>
              <a:avLst/>
              <a:gdLst/>
              <a:ahLst/>
              <a:cxnLst/>
              <a:rect l="l" t="t" r="r" b="b"/>
              <a:pathLst>
                <a:path w="2618812" h="2618812">
                  <a:moveTo>
                    <a:pt x="0" y="0"/>
                  </a:moveTo>
                  <a:lnTo>
                    <a:pt x="2618812" y="0"/>
                  </a:lnTo>
                  <a:lnTo>
                    <a:pt x="2618812" y="2618812"/>
                  </a:lnTo>
                  <a:lnTo>
                    <a:pt x="0" y="2618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2758" y="301928"/>
              <a:ext cx="2333300" cy="1769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885"/>
                </a:lnSpc>
              </a:pPr>
              <a:r>
                <a:rPr lang="en-US" sz="4918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390643" y="2849628"/>
            <a:ext cx="6595678" cy="3322573"/>
          </a:xfrm>
          <a:custGeom>
            <a:avLst/>
            <a:gdLst/>
            <a:ahLst/>
            <a:cxnLst/>
            <a:rect l="l" t="t" r="r" b="b"/>
            <a:pathLst>
              <a:path w="9893517" h="4983859">
                <a:moveTo>
                  <a:pt x="0" y="0"/>
                </a:moveTo>
                <a:lnTo>
                  <a:pt x="9893517" y="0"/>
                </a:lnTo>
                <a:lnTo>
                  <a:pt x="9893517" y="4983859"/>
                </a:lnTo>
                <a:lnTo>
                  <a:pt x="0" y="498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69281" y="5384703"/>
            <a:ext cx="2438400" cy="963709"/>
          </a:xfrm>
          <a:custGeom>
            <a:avLst/>
            <a:gdLst/>
            <a:ahLst/>
            <a:cxnLst/>
            <a:rect l="l" t="t" r="r" b="b"/>
            <a:pathLst>
              <a:path w="3657600" h="1445563">
                <a:moveTo>
                  <a:pt x="0" y="0"/>
                </a:moveTo>
                <a:lnTo>
                  <a:pt x="3657600" y="0"/>
                </a:lnTo>
                <a:lnTo>
                  <a:pt x="3657600" y="1445564"/>
                </a:lnTo>
                <a:lnTo>
                  <a:pt x="0" y="144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056044" y="3767965"/>
            <a:ext cx="526487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Phơi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quần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áo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trên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đường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dây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81" y="0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1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961" y="918859"/>
            <a:ext cx="5220682" cy="3861536"/>
          </a:xfrm>
          <a:custGeom>
            <a:avLst/>
            <a:gdLst/>
            <a:ahLst/>
            <a:cxnLst/>
            <a:rect l="l" t="t" r="r" b="b"/>
            <a:pathLst>
              <a:path w="7831023" h="5792304">
                <a:moveTo>
                  <a:pt x="0" y="0"/>
                </a:moveTo>
                <a:lnTo>
                  <a:pt x="7831023" y="0"/>
                </a:lnTo>
                <a:lnTo>
                  <a:pt x="7831023" y="5792304"/>
                </a:lnTo>
                <a:lnTo>
                  <a:pt x="0" y="5792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05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961" y="264157"/>
            <a:ext cx="1309406" cy="1309406"/>
            <a:chOff x="0" y="0"/>
            <a:chExt cx="2618812" cy="26188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8812" cy="2618812"/>
            </a:xfrm>
            <a:custGeom>
              <a:avLst/>
              <a:gdLst/>
              <a:ahLst/>
              <a:cxnLst/>
              <a:rect l="l" t="t" r="r" b="b"/>
              <a:pathLst>
                <a:path w="2618812" h="2618812">
                  <a:moveTo>
                    <a:pt x="0" y="0"/>
                  </a:moveTo>
                  <a:lnTo>
                    <a:pt x="2618812" y="0"/>
                  </a:lnTo>
                  <a:lnTo>
                    <a:pt x="2618812" y="2618812"/>
                  </a:lnTo>
                  <a:lnTo>
                    <a:pt x="0" y="2618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2758" y="301928"/>
              <a:ext cx="2333300" cy="1769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885"/>
                </a:lnSpc>
              </a:pPr>
              <a:r>
                <a:rPr lang="en-US" sz="4918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465068" y="2849627"/>
            <a:ext cx="6726933" cy="3388692"/>
          </a:xfrm>
          <a:custGeom>
            <a:avLst/>
            <a:gdLst/>
            <a:ahLst/>
            <a:cxnLst/>
            <a:rect l="l" t="t" r="r" b="b"/>
            <a:pathLst>
              <a:path w="10090399" h="5083038">
                <a:moveTo>
                  <a:pt x="0" y="0"/>
                </a:moveTo>
                <a:lnTo>
                  <a:pt x="10090399" y="0"/>
                </a:lnTo>
                <a:lnTo>
                  <a:pt x="10090399" y="5083038"/>
                </a:lnTo>
                <a:lnTo>
                  <a:pt x="0" y="508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762950" y="5690346"/>
            <a:ext cx="2438400" cy="963709"/>
          </a:xfrm>
          <a:custGeom>
            <a:avLst/>
            <a:gdLst/>
            <a:ahLst/>
            <a:cxnLst/>
            <a:rect l="l" t="t" r="r" b="b"/>
            <a:pathLst>
              <a:path w="3657600" h="1445563">
                <a:moveTo>
                  <a:pt x="0" y="0"/>
                </a:moveTo>
                <a:lnTo>
                  <a:pt x="3657600" y="0"/>
                </a:lnTo>
                <a:lnTo>
                  <a:pt x="3657600" y="1445564"/>
                </a:lnTo>
                <a:lnTo>
                  <a:pt x="0" y="144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096000" y="3453876"/>
            <a:ext cx="5533097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Khi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sửa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đường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dây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tải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mặc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đồ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hộ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đủ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bị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đảm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an </a:t>
            </a:r>
            <a:r>
              <a:rPr lang="en-US" sz="32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toàn</a:t>
            </a:r>
            <a:r>
              <a:rPr lang="en-US" sz="32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06" y="4006347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4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961" y="918859"/>
            <a:ext cx="5228885" cy="3861536"/>
          </a:xfrm>
          <a:custGeom>
            <a:avLst/>
            <a:gdLst/>
            <a:ahLst/>
            <a:cxnLst/>
            <a:rect l="l" t="t" r="r" b="b"/>
            <a:pathLst>
              <a:path w="7843328" h="5792304">
                <a:moveTo>
                  <a:pt x="0" y="0"/>
                </a:moveTo>
                <a:lnTo>
                  <a:pt x="7843328" y="0"/>
                </a:lnTo>
                <a:lnTo>
                  <a:pt x="7843328" y="5792304"/>
                </a:lnTo>
                <a:lnTo>
                  <a:pt x="0" y="5792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266" t="-248" b="-2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9961" y="264157"/>
            <a:ext cx="1309406" cy="1309406"/>
            <a:chOff x="0" y="0"/>
            <a:chExt cx="2618812" cy="26188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8812" cy="2618812"/>
            </a:xfrm>
            <a:custGeom>
              <a:avLst/>
              <a:gdLst/>
              <a:ahLst/>
              <a:cxnLst/>
              <a:rect l="l" t="t" r="r" b="b"/>
              <a:pathLst>
                <a:path w="2618812" h="2618812">
                  <a:moveTo>
                    <a:pt x="0" y="0"/>
                  </a:moveTo>
                  <a:lnTo>
                    <a:pt x="2618812" y="0"/>
                  </a:lnTo>
                  <a:lnTo>
                    <a:pt x="2618812" y="2618812"/>
                  </a:lnTo>
                  <a:lnTo>
                    <a:pt x="0" y="2618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2758" y="301928"/>
              <a:ext cx="2333300" cy="1769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885"/>
                </a:lnSpc>
              </a:pPr>
              <a:r>
                <a:rPr lang="en-US" sz="4918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465068" y="2849627"/>
            <a:ext cx="6726933" cy="3388692"/>
          </a:xfrm>
          <a:custGeom>
            <a:avLst/>
            <a:gdLst/>
            <a:ahLst/>
            <a:cxnLst/>
            <a:rect l="l" t="t" r="r" b="b"/>
            <a:pathLst>
              <a:path w="10090399" h="5083038">
                <a:moveTo>
                  <a:pt x="0" y="0"/>
                </a:moveTo>
                <a:lnTo>
                  <a:pt x="10090399" y="0"/>
                </a:lnTo>
                <a:lnTo>
                  <a:pt x="10090399" y="5083038"/>
                </a:lnTo>
                <a:lnTo>
                  <a:pt x="0" y="508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762950" y="5690346"/>
            <a:ext cx="2438400" cy="963709"/>
          </a:xfrm>
          <a:custGeom>
            <a:avLst/>
            <a:gdLst/>
            <a:ahLst/>
            <a:cxnLst/>
            <a:rect l="l" t="t" r="r" b="b"/>
            <a:pathLst>
              <a:path w="3657600" h="1445563">
                <a:moveTo>
                  <a:pt x="0" y="0"/>
                </a:moveTo>
                <a:lnTo>
                  <a:pt x="3657600" y="0"/>
                </a:lnTo>
                <a:lnTo>
                  <a:pt x="3657600" y="1445564"/>
                </a:lnTo>
                <a:lnTo>
                  <a:pt x="0" y="144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061986" y="3801024"/>
            <a:ext cx="553309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Bám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hoặc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trèo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</a:p>
          <a:p>
            <a:pPr algn="ctr" defTabSz="609630">
              <a:lnSpc>
                <a:spcPts val="5600"/>
              </a:lnSpc>
            </a:pP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trạm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biến</a:t>
            </a: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thế</a:t>
            </a:r>
            <a:endParaRPr lang="en-US" sz="4000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81" y="0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2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6665" y="685800"/>
            <a:ext cx="5363183" cy="4622092"/>
          </a:xfrm>
          <a:custGeom>
            <a:avLst/>
            <a:gdLst/>
            <a:ahLst/>
            <a:cxnLst/>
            <a:rect l="l" t="t" r="r" b="b"/>
            <a:pathLst>
              <a:path w="8044775" h="6933138">
                <a:moveTo>
                  <a:pt x="0" y="0"/>
                </a:moveTo>
                <a:lnTo>
                  <a:pt x="8044776" y="0"/>
                </a:lnTo>
                <a:lnTo>
                  <a:pt x="8044776" y="6933138"/>
                </a:lnTo>
                <a:lnTo>
                  <a:pt x="0" y="6933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92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68772" y="173809"/>
            <a:ext cx="1274857" cy="1277462"/>
            <a:chOff x="0" y="0"/>
            <a:chExt cx="2549713" cy="255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9713" cy="2554924"/>
            </a:xfrm>
            <a:custGeom>
              <a:avLst/>
              <a:gdLst/>
              <a:ahLst/>
              <a:cxnLst/>
              <a:rect l="l" t="t" r="r" b="b"/>
              <a:pathLst>
                <a:path w="2549713" h="2554924">
                  <a:moveTo>
                    <a:pt x="0" y="0"/>
                  </a:moveTo>
                  <a:lnTo>
                    <a:pt x="2549713" y="0"/>
                  </a:lnTo>
                  <a:lnTo>
                    <a:pt x="2549713" y="2554924"/>
                  </a:lnTo>
                  <a:lnTo>
                    <a:pt x="0" y="2554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02" r="-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8992" y="298460"/>
              <a:ext cx="2271733" cy="171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704"/>
                </a:lnSpc>
              </a:pPr>
              <a:r>
                <a:rPr lang="en-US" sz="4788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3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2996846"/>
            <a:ext cx="6279735" cy="3163417"/>
          </a:xfrm>
          <a:custGeom>
            <a:avLst/>
            <a:gdLst/>
            <a:ahLst/>
            <a:cxnLst/>
            <a:rect l="l" t="t" r="r" b="b"/>
            <a:pathLst>
              <a:path w="9419603" h="4745125">
                <a:moveTo>
                  <a:pt x="0" y="0"/>
                </a:moveTo>
                <a:lnTo>
                  <a:pt x="9419603" y="0"/>
                </a:lnTo>
                <a:lnTo>
                  <a:pt x="9419603" y="4745125"/>
                </a:lnTo>
                <a:lnTo>
                  <a:pt x="0" y="474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45123" y="5648717"/>
            <a:ext cx="2276299" cy="899643"/>
          </a:xfrm>
          <a:custGeom>
            <a:avLst/>
            <a:gdLst/>
            <a:ahLst/>
            <a:cxnLst/>
            <a:rect l="l" t="t" r="r" b="b"/>
            <a:pathLst>
              <a:path w="3414448" h="1349464">
                <a:moveTo>
                  <a:pt x="0" y="0"/>
                </a:moveTo>
                <a:lnTo>
                  <a:pt x="3414448" y="0"/>
                </a:lnTo>
                <a:lnTo>
                  <a:pt x="3414448" y="1349464"/>
                </a:lnTo>
                <a:lnTo>
                  <a:pt x="0" y="13494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32666" y="3557232"/>
            <a:ext cx="5383475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Dùng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nắp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nhựa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bịt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lỗ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cắm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chỗ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thấp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để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trẻ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em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không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dùng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que,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đinh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,…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cắm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vào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lỗ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gây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giật</a:t>
            </a:r>
            <a:endParaRPr lang="en-US" sz="3000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47" y="251137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00658" y="812539"/>
            <a:ext cx="5363183" cy="4622092"/>
          </a:xfrm>
          <a:custGeom>
            <a:avLst/>
            <a:gdLst/>
            <a:ahLst/>
            <a:cxnLst/>
            <a:rect l="l" t="t" r="r" b="b"/>
            <a:pathLst>
              <a:path w="8044775" h="6933138">
                <a:moveTo>
                  <a:pt x="0" y="0"/>
                </a:moveTo>
                <a:lnTo>
                  <a:pt x="8044776" y="0"/>
                </a:lnTo>
                <a:lnTo>
                  <a:pt x="8044776" y="6933138"/>
                </a:lnTo>
                <a:lnTo>
                  <a:pt x="0" y="6933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494" t="-308" b="-30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68772" y="173809"/>
            <a:ext cx="1274857" cy="1277462"/>
            <a:chOff x="0" y="0"/>
            <a:chExt cx="2549713" cy="255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9713" cy="2554924"/>
            </a:xfrm>
            <a:custGeom>
              <a:avLst/>
              <a:gdLst/>
              <a:ahLst/>
              <a:cxnLst/>
              <a:rect l="l" t="t" r="r" b="b"/>
              <a:pathLst>
                <a:path w="2549713" h="2554924">
                  <a:moveTo>
                    <a:pt x="0" y="0"/>
                  </a:moveTo>
                  <a:lnTo>
                    <a:pt x="2549713" y="0"/>
                  </a:lnTo>
                  <a:lnTo>
                    <a:pt x="2549713" y="2554924"/>
                  </a:lnTo>
                  <a:lnTo>
                    <a:pt x="0" y="2554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02" r="-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8992" y="298460"/>
              <a:ext cx="2271733" cy="171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704"/>
                </a:lnSpc>
              </a:pPr>
              <a:r>
                <a:rPr lang="en-US" sz="4788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3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63519" y="458315"/>
            <a:ext cx="6279735" cy="3163417"/>
          </a:xfrm>
          <a:custGeom>
            <a:avLst/>
            <a:gdLst/>
            <a:ahLst/>
            <a:cxnLst/>
            <a:rect l="l" t="t" r="r" b="b"/>
            <a:pathLst>
              <a:path w="9419603" h="4745125">
                <a:moveTo>
                  <a:pt x="0" y="0"/>
                </a:moveTo>
                <a:lnTo>
                  <a:pt x="9419602" y="0"/>
                </a:lnTo>
                <a:lnTo>
                  <a:pt x="9419602" y="4745125"/>
                </a:lnTo>
                <a:lnTo>
                  <a:pt x="0" y="474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08641" y="3110186"/>
            <a:ext cx="2276299" cy="899643"/>
          </a:xfrm>
          <a:custGeom>
            <a:avLst/>
            <a:gdLst/>
            <a:ahLst/>
            <a:cxnLst/>
            <a:rect l="l" t="t" r="r" b="b"/>
            <a:pathLst>
              <a:path w="3414448" h="1349464">
                <a:moveTo>
                  <a:pt x="0" y="0"/>
                </a:moveTo>
                <a:lnTo>
                  <a:pt x="3414448" y="0"/>
                </a:lnTo>
                <a:lnTo>
                  <a:pt x="3414448" y="1349464"/>
                </a:lnTo>
                <a:lnTo>
                  <a:pt x="0" y="13494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11649" y="1208173"/>
            <a:ext cx="5383475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Trải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thảm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chiếu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đè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lên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dây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đang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nối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ổ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cắm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thiết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bị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dùng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3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88" y="4196067"/>
            <a:ext cx="2642270" cy="24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Ổ điện tức giận  Tập 187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4306" y="961128"/>
            <a:ext cx="5424233" cy="4311429"/>
          </a:xfrm>
          <a:custGeom>
            <a:avLst/>
            <a:gdLst/>
            <a:ahLst/>
            <a:cxnLst/>
            <a:rect l="l" t="t" r="r" b="b"/>
            <a:pathLst>
              <a:path w="8136349" h="6467143">
                <a:moveTo>
                  <a:pt x="0" y="0"/>
                </a:moveTo>
                <a:lnTo>
                  <a:pt x="8136349" y="0"/>
                </a:lnTo>
                <a:lnTo>
                  <a:pt x="8136349" y="6467144"/>
                </a:lnTo>
                <a:lnTo>
                  <a:pt x="0" y="646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74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68772" y="173809"/>
            <a:ext cx="1274857" cy="1277462"/>
            <a:chOff x="0" y="0"/>
            <a:chExt cx="2549713" cy="255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9713" cy="2554924"/>
            </a:xfrm>
            <a:custGeom>
              <a:avLst/>
              <a:gdLst/>
              <a:ahLst/>
              <a:cxnLst/>
              <a:rect l="l" t="t" r="r" b="b"/>
              <a:pathLst>
                <a:path w="2549713" h="2554924">
                  <a:moveTo>
                    <a:pt x="0" y="0"/>
                  </a:moveTo>
                  <a:lnTo>
                    <a:pt x="2549713" y="0"/>
                  </a:lnTo>
                  <a:lnTo>
                    <a:pt x="2549713" y="2554924"/>
                  </a:lnTo>
                  <a:lnTo>
                    <a:pt x="0" y="2554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02" r="-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8992" y="298460"/>
              <a:ext cx="2271733" cy="171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704"/>
                </a:lnSpc>
              </a:pPr>
              <a:r>
                <a:rPr lang="en-US" sz="4788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3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20923" y="2620686"/>
            <a:ext cx="6279735" cy="3163417"/>
          </a:xfrm>
          <a:custGeom>
            <a:avLst/>
            <a:gdLst/>
            <a:ahLst/>
            <a:cxnLst/>
            <a:rect l="l" t="t" r="r" b="b"/>
            <a:pathLst>
              <a:path w="9419603" h="4745125">
                <a:moveTo>
                  <a:pt x="0" y="0"/>
                </a:moveTo>
                <a:lnTo>
                  <a:pt x="9419602" y="0"/>
                </a:lnTo>
                <a:lnTo>
                  <a:pt x="9419602" y="4745125"/>
                </a:lnTo>
                <a:lnTo>
                  <a:pt x="0" y="474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66045" y="5272557"/>
            <a:ext cx="2276299" cy="899643"/>
          </a:xfrm>
          <a:custGeom>
            <a:avLst/>
            <a:gdLst/>
            <a:ahLst/>
            <a:cxnLst/>
            <a:rect l="l" t="t" r="r" b="b"/>
            <a:pathLst>
              <a:path w="3414448" h="1349464">
                <a:moveTo>
                  <a:pt x="0" y="0"/>
                </a:moveTo>
                <a:lnTo>
                  <a:pt x="3414448" y="0"/>
                </a:lnTo>
                <a:lnTo>
                  <a:pt x="3414448" y="1349464"/>
                </a:lnTo>
                <a:lnTo>
                  <a:pt x="0" y="13494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69053" y="3370544"/>
            <a:ext cx="5383475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3666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Cầm tay vào dây điện để rút phích cắm ra khỏi ổ điện.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10" y="69564"/>
            <a:ext cx="2645360" cy="24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56129" y="943148"/>
            <a:ext cx="5342775" cy="4329410"/>
          </a:xfrm>
          <a:custGeom>
            <a:avLst/>
            <a:gdLst/>
            <a:ahLst/>
            <a:cxnLst/>
            <a:rect l="l" t="t" r="r" b="b"/>
            <a:pathLst>
              <a:path w="8014162" h="6494115">
                <a:moveTo>
                  <a:pt x="0" y="0"/>
                </a:moveTo>
                <a:lnTo>
                  <a:pt x="8014162" y="0"/>
                </a:lnTo>
                <a:lnTo>
                  <a:pt x="8014162" y="6494115"/>
                </a:lnTo>
                <a:lnTo>
                  <a:pt x="0" y="649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948" t="-154" b="-1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68772" y="173809"/>
            <a:ext cx="1274857" cy="1277462"/>
            <a:chOff x="0" y="0"/>
            <a:chExt cx="2549713" cy="255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9713" cy="2554924"/>
            </a:xfrm>
            <a:custGeom>
              <a:avLst/>
              <a:gdLst/>
              <a:ahLst/>
              <a:cxnLst/>
              <a:rect l="l" t="t" r="r" b="b"/>
              <a:pathLst>
                <a:path w="2549713" h="2554924">
                  <a:moveTo>
                    <a:pt x="0" y="0"/>
                  </a:moveTo>
                  <a:lnTo>
                    <a:pt x="2549713" y="0"/>
                  </a:lnTo>
                  <a:lnTo>
                    <a:pt x="2549713" y="2554924"/>
                  </a:lnTo>
                  <a:lnTo>
                    <a:pt x="0" y="2554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02" r="-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8992" y="298460"/>
              <a:ext cx="2271733" cy="171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704"/>
                </a:lnSpc>
              </a:pPr>
              <a:r>
                <a:rPr lang="en-US" sz="4788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3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20923" y="2620686"/>
            <a:ext cx="6279735" cy="3163417"/>
          </a:xfrm>
          <a:custGeom>
            <a:avLst/>
            <a:gdLst/>
            <a:ahLst/>
            <a:cxnLst/>
            <a:rect l="l" t="t" r="r" b="b"/>
            <a:pathLst>
              <a:path w="9419603" h="4745125">
                <a:moveTo>
                  <a:pt x="0" y="0"/>
                </a:moveTo>
                <a:lnTo>
                  <a:pt x="9419602" y="0"/>
                </a:lnTo>
                <a:lnTo>
                  <a:pt x="9419602" y="4745125"/>
                </a:lnTo>
                <a:lnTo>
                  <a:pt x="0" y="474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66045" y="5272557"/>
            <a:ext cx="2276299" cy="899643"/>
          </a:xfrm>
          <a:custGeom>
            <a:avLst/>
            <a:gdLst/>
            <a:ahLst/>
            <a:cxnLst/>
            <a:rect l="l" t="t" r="r" b="b"/>
            <a:pathLst>
              <a:path w="3414448" h="1349464">
                <a:moveTo>
                  <a:pt x="0" y="0"/>
                </a:moveTo>
                <a:lnTo>
                  <a:pt x="3414448" y="0"/>
                </a:lnTo>
                <a:lnTo>
                  <a:pt x="3414448" y="1349464"/>
                </a:lnTo>
                <a:lnTo>
                  <a:pt x="0" y="13494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27426" y="3365500"/>
            <a:ext cx="5266728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36"/>
              </a:lnSpc>
            </a:pP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dông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sấm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chớp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rút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thiết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bị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Khi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rút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cầm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chắc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vào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phích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311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cắm</a:t>
            </a:r>
            <a:r>
              <a:rPr lang="en-US" sz="3311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69" y="22521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9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904" y="1186764"/>
            <a:ext cx="5423700" cy="4109609"/>
          </a:xfrm>
          <a:custGeom>
            <a:avLst/>
            <a:gdLst/>
            <a:ahLst/>
            <a:cxnLst/>
            <a:rect l="l" t="t" r="r" b="b"/>
            <a:pathLst>
              <a:path w="8135550" h="6164414">
                <a:moveTo>
                  <a:pt x="0" y="0"/>
                </a:moveTo>
                <a:lnTo>
                  <a:pt x="8135550" y="0"/>
                </a:lnTo>
                <a:lnTo>
                  <a:pt x="8135550" y="6164414"/>
                </a:lnTo>
                <a:lnTo>
                  <a:pt x="0" y="61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47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683" y="685800"/>
            <a:ext cx="1076234" cy="1078433"/>
            <a:chOff x="0" y="0"/>
            <a:chExt cx="2152468" cy="2156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2468" cy="2156867"/>
            </a:xfrm>
            <a:custGeom>
              <a:avLst/>
              <a:gdLst/>
              <a:ahLst/>
              <a:cxnLst/>
              <a:rect l="l" t="t" r="r" b="b"/>
              <a:pathLst>
                <a:path w="2152468" h="2156867">
                  <a:moveTo>
                    <a:pt x="0" y="0"/>
                  </a:moveTo>
                  <a:lnTo>
                    <a:pt x="2152468" y="0"/>
                  </a:lnTo>
                  <a:lnTo>
                    <a:pt x="2152468" y="2156867"/>
                  </a:lnTo>
                  <a:lnTo>
                    <a:pt x="0" y="2156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02" r="-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7336" y="261864"/>
              <a:ext cx="1917798" cy="146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59"/>
                </a:lnSpc>
              </a:pPr>
              <a:r>
                <a:rPr lang="en-US" sz="4042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4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741605" y="3000728"/>
            <a:ext cx="6279735" cy="3163417"/>
          </a:xfrm>
          <a:custGeom>
            <a:avLst/>
            <a:gdLst/>
            <a:ahLst/>
            <a:cxnLst/>
            <a:rect l="l" t="t" r="r" b="b"/>
            <a:pathLst>
              <a:path w="9419603" h="4745125">
                <a:moveTo>
                  <a:pt x="0" y="0"/>
                </a:moveTo>
                <a:lnTo>
                  <a:pt x="9419603" y="0"/>
                </a:lnTo>
                <a:lnTo>
                  <a:pt x="9419603" y="4745125"/>
                </a:lnTo>
                <a:lnTo>
                  <a:pt x="0" y="474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886727" y="5652599"/>
            <a:ext cx="2276299" cy="899643"/>
          </a:xfrm>
          <a:custGeom>
            <a:avLst/>
            <a:gdLst/>
            <a:ahLst/>
            <a:cxnLst/>
            <a:rect l="l" t="t" r="r" b="b"/>
            <a:pathLst>
              <a:path w="3414448" h="1349464">
                <a:moveTo>
                  <a:pt x="0" y="0"/>
                </a:moveTo>
                <a:lnTo>
                  <a:pt x="3414447" y="0"/>
                </a:lnTo>
                <a:lnTo>
                  <a:pt x="3414447" y="1349465"/>
                </a:lnTo>
                <a:lnTo>
                  <a:pt x="0" y="13494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248107" y="3587603"/>
            <a:ext cx="5266728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Dùng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nhiều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thiết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bị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cùng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cắm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vào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một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ổ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cắm</a:t>
            </a:r>
            <a:endParaRPr lang="en-US" sz="3666" b="1" dirty="0">
              <a:solidFill>
                <a:srgbClr val="000000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81" y="0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683" y="945924"/>
            <a:ext cx="6096000" cy="4109609"/>
          </a:xfrm>
          <a:custGeom>
            <a:avLst/>
            <a:gdLst/>
            <a:ahLst/>
            <a:cxnLst/>
            <a:rect l="l" t="t" r="r" b="b"/>
            <a:pathLst>
              <a:path w="9144000" h="6164414">
                <a:moveTo>
                  <a:pt x="0" y="0"/>
                </a:moveTo>
                <a:lnTo>
                  <a:pt x="9144000" y="0"/>
                </a:lnTo>
                <a:lnTo>
                  <a:pt x="9144000" y="6164414"/>
                </a:lnTo>
                <a:lnTo>
                  <a:pt x="0" y="61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785" t="-3452" b="-34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683" y="146584"/>
            <a:ext cx="1076234" cy="1078433"/>
            <a:chOff x="0" y="0"/>
            <a:chExt cx="2152468" cy="2156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2468" cy="2156867"/>
            </a:xfrm>
            <a:custGeom>
              <a:avLst/>
              <a:gdLst/>
              <a:ahLst/>
              <a:cxnLst/>
              <a:rect l="l" t="t" r="r" b="b"/>
              <a:pathLst>
                <a:path w="2152468" h="2156867">
                  <a:moveTo>
                    <a:pt x="0" y="0"/>
                  </a:moveTo>
                  <a:lnTo>
                    <a:pt x="2152468" y="0"/>
                  </a:lnTo>
                  <a:lnTo>
                    <a:pt x="2152468" y="2156867"/>
                  </a:lnTo>
                  <a:lnTo>
                    <a:pt x="0" y="2156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02" r="-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7336" y="261864"/>
              <a:ext cx="1917798" cy="146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59"/>
                </a:lnSpc>
              </a:pPr>
              <a:r>
                <a:rPr lang="en-US" sz="4042">
                  <a:solidFill>
                    <a:srgbClr val="FEFFF2"/>
                  </a:solidFill>
                  <a:latin typeface="Rague"/>
                  <a:ea typeface="Rague"/>
                  <a:cs typeface="Rague"/>
                  <a:sym typeface="Rague"/>
                </a:rPr>
                <a:t>4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912265" y="1405194"/>
            <a:ext cx="6279735" cy="3163417"/>
          </a:xfrm>
          <a:custGeom>
            <a:avLst/>
            <a:gdLst/>
            <a:ahLst/>
            <a:cxnLst/>
            <a:rect l="l" t="t" r="r" b="b"/>
            <a:pathLst>
              <a:path w="9419603" h="4745125">
                <a:moveTo>
                  <a:pt x="0" y="0"/>
                </a:moveTo>
                <a:lnTo>
                  <a:pt x="9419603" y="0"/>
                </a:lnTo>
                <a:lnTo>
                  <a:pt x="9419603" y="4745125"/>
                </a:lnTo>
                <a:lnTo>
                  <a:pt x="0" y="474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057387" y="4057065"/>
            <a:ext cx="2276299" cy="899643"/>
          </a:xfrm>
          <a:custGeom>
            <a:avLst/>
            <a:gdLst/>
            <a:ahLst/>
            <a:cxnLst/>
            <a:rect l="l" t="t" r="r" b="b"/>
            <a:pathLst>
              <a:path w="3414448" h="1349464">
                <a:moveTo>
                  <a:pt x="0" y="0"/>
                </a:moveTo>
                <a:lnTo>
                  <a:pt x="3414447" y="0"/>
                </a:lnTo>
                <a:lnTo>
                  <a:pt x="3414447" y="1349465"/>
                </a:lnTo>
                <a:lnTo>
                  <a:pt x="0" y="13494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62172" y="1992069"/>
            <a:ext cx="5266728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Đứng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trên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ghế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khô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để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ngắt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cầu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dao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khi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nước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tràn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vào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666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nhà</a:t>
            </a:r>
            <a:r>
              <a:rPr lang="en-US" sz="3666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285" y="4000500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6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9510" y="251408"/>
            <a:ext cx="10341429" cy="4516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2929136" y="924343"/>
            <a:ext cx="8877707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04"/>
              </a:lnSpc>
            </a:pP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Kể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thêm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một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số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trường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hợp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sử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dụng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an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toàn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không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an </a:t>
            </a:r>
            <a:r>
              <a:rPr lang="en-US" sz="5431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toàn</a:t>
            </a:r>
            <a:r>
              <a:rPr lang="en-US" sz="5431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472788" y="1272448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68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7478" y="172357"/>
            <a:ext cx="11657045" cy="6513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449731" y="1595291"/>
            <a:ext cx="5476717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thấy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dây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bị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đứt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thì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không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lại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gần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mà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cần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báo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ngay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cho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người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lớn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; </a:t>
            </a:r>
          </a:p>
        </p:txBody>
      </p:sp>
      <p:sp>
        <p:nvSpPr>
          <p:cNvPr id="3" name="AutoShape 3"/>
          <p:cNvSpPr/>
          <p:nvPr/>
        </p:nvSpPr>
        <p:spPr>
          <a:xfrm flipH="1">
            <a:off x="6108700" y="297261"/>
            <a:ext cx="0" cy="474340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96000" y="5092386"/>
            <a:ext cx="2228108" cy="1679436"/>
          </a:xfrm>
          <a:custGeom>
            <a:avLst/>
            <a:gdLst/>
            <a:ahLst/>
            <a:cxnLst/>
            <a:rect l="l" t="t" r="r" b="b"/>
            <a:pathLst>
              <a:path w="3342162" h="2519154">
                <a:moveTo>
                  <a:pt x="0" y="0"/>
                </a:moveTo>
                <a:lnTo>
                  <a:pt x="3342162" y="0"/>
                </a:lnTo>
                <a:lnTo>
                  <a:pt x="3342162" y="2519154"/>
                </a:lnTo>
                <a:lnTo>
                  <a:pt x="0" y="2519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75322" y="4967773"/>
            <a:ext cx="2348109" cy="1890227"/>
          </a:xfrm>
          <a:custGeom>
            <a:avLst/>
            <a:gdLst/>
            <a:ahLst/>
            <a:cxnLst/>
            <a:rect l="l" t="t" r="r" b="b"/>
            <a:pathLst>
              <a:path w="3522163" h="2835341">
                <a:moveTo>
                  <a:pt x="0" y="0"/>
                </a:moveTo>
                <a:lnTo>
                  <a:pt x="3522163" y="0"/>
                </a:lnTo>
                <a:lnTo>
                  <a:pt x="3522163" y="2835341"/>
                </a:lnTo>
                <a:lnTo>
                  <a:pt x="0" y="2835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597425" y="3513224"/>
            <a:ext cx="2657871" cy="1767485"/>
          </a:xfrm>
          <a:custGeom>
            <a:avLst/>
            <a:gdLst/>
            <a:ahLst/>
            <a:cxnLst/>
            <a:rect l="l" t="t" r="r" b="b"/>
            <a:pathLst>
              <a:path w="3986807" h="2651227">
                <a:moveTo>
                  <a:pt x="0" y="0"/>
                </a:moveTo>
                <a:lnTo>
                  <a:pt x="3986807" y="0"/>
                </a:lnTo>
                <a:lnTo>
                  <a:pt x="3986807" y="2651227"/>
                </a:lnTo>
                <a:lnTo>
                  <a:pt x="0" y="2651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217942" y="1541761"/>
            <a:ext cx="5315743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leo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trèo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lên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cột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đứng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chân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trần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trên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sàn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nhà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tắm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ướt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để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sấy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666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tóc</a:t>
            </a:r>
            <a:r>
              <a:rPr lang="en-US" sz="3666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73420"/>
          <a:stretch/>
        </p:blipFill>
        <p:spPr>
          <a:xfrm>
            <a:off x="1019031" y="-118437"/>
            <a:ext cx="3807612" cy="19392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6237" t="-1194" r="9750" b="1194"/>
          <a:stretch/>
        </p:blipFill>
        <p:spPr>
          <a:xfrm>
            <a:off x="6524349" y="-128787"/>
            <a:ext cx="5133583" cy="204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7223" y="287277"/>
            <a:ext cx="11877554" cy="6283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9421013" y="1864225"/>
            <a:ext cx="2765303" cy="4993775"/>
          </a:xfrm>
          <a:custGeom>
            <a:avLst/>
            <a:gdLst/>
            <a:ahLst/>
            <a:cxnLst/>
            <a:rect l="l" t="t" r="r" b="b"/>
            <a:pathLst>
              <a:path w="4147954" h="7490662">
                <a:moveTo>
                  <a:pt x="0" y="0"/>
                </a:moveTo>
                <a:lnTo>
                  <a:pt x="4147954" y="0"/>
                </a:lnTo>
                <a:lnTo>
                  <a:pt x="4147954" y="7490662"/>
                </a:lnTo>
                <a:lnTo>
                  <a:pt x="0" y="7490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8762" y="2031782"/>
            <a:ext cx="10042118" cy="332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1. 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Không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nên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đến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gần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đường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dây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cao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thế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trạm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biến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thế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</a:p>
          <a:p>
            <a:pPr defTabSz="609630"/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2.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Ngắt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nguồn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của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thiết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bị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trong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nhà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khi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có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mưa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dông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sấm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sét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defTabSz="609630"/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3.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Cần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sử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dụng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dụng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cụ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bảo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hộ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chuyên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dụng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ngắt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thiết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bị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ra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khỏi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nguồn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khi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sửa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chữa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defTabSz="609630"/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4.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Lựa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chọn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vị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trí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lắp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đặt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công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tắc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ổ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cắm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phù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hợp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defTabSz="609630"/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5.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Không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tiếp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xúc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trực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tiếp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với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ổ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dây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bị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hở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23" y="186757"/>
            <a:ext cx="1157121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7223" y="287277"/>
            <a:ext cx="11877554" cy="6283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2017" y="2255855"/>
            <a:ext cx="4390444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678"/>
              </a:lnSpc>
            </a:pP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Để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cảnh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báo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mọi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người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về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an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toàn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ở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nơi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công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cộng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người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ta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đã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sử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dụng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các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biển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015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báo</a:t>
            </a:r>
            <a:r>
              <a:rPr lang="en-US" sz="3015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5642280" y="1811241"/>
            <a:ext cx="2267458" cy="2342569"/>
          </a:xfrm>
          <a:custGeom>
            <a:avLst/>
            <a:gdLst/>
            <a:ahLst/>
            <a:cxnLst/>
            <a:rect l="l" t="t" r="r" b="b"/>
            <a:pathLst>
              <a:path w="3401187" h="3513854">
                <a:moveTo>
                  <a:pt x="0" y="0"/>
                </a:moveTo>
                <a:lnTo>
                  <a:pt x="3401186" y="0"/>
                </a:lnTo>
                <a:lnTo>
                  <a:pt x="3401186" y="3513854"/>
                </a:lnTo>
                <a:lnTo>
                  <a:pt x="0" y="3513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09738" y="1798541"/>
            <a:ext cx="3981509" cy="2342569"/>
          </a:xfrm>
          <a:custGeom>
            <a:avLst/>
            <a:gdLst/>
            <a:ahLst/>
            <a:cxnLst/>
            <a:rect l="l" t="t" r="r" b="b"/>
            <a:pathLst>
              <a:path w="5972264" h="3513854">
                <a:moveTo>
                  <a:pt x="0" y="0"/>
                </a:moveTo>
                <a:lnTo>
                  <a:pt x="5972265" y="0"/>
                </a:lnTo>
                <a:lnTo>
                  <a:pt x="5972265" y="3513854"/>
                </a:lnTo>
                <a:lnTo>
                  <a:pt x="0" y="3513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713387" y="4153810"/>
            <a:ext cx="8177860" cy="2402246"/>
          </a:xfrm>
          <a:custGeom>
            <a:avLst/>
            <a:gdLst/>
            <a:ahLst/>
            <a:cxnLst/>
            <a:rect l="l" t="t" r="r" b="b"/>
            <a:pathLst>
              <a:path w="12266790" h="3603369">
                <a:moveTo>
                  <a:pt x="0" y="0"/>
                </a:moveTo>
                <a:lnTo>
                  <a:pt x="12266790" y="0"/>
                </a:lnTo>
                <a:lnTo>
                  <a:pt x="12266790" y="3603370"/>
                </a:lnTo>
                <a:lnTo>
                  <a:pt x="0" y="360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23" y="245787"/>
            <a:ext cx="4005419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21" y="291876"/>
            <a:ext cx="12017145" cy="31689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223" y="3579899"/>
            <a:ext cx="11877554" cy="2990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280521" y="3818555"/>
            <a:ext cx="11652811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948"/>
              </a:lnSpc>
            </a:pP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+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Ghi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nhớ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tuân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thủ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những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quy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tắc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an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toàn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 </a:t>
            </a:r>
          </a:p>
          <a:p>
            <a:pPr defTabSz="609630">
              <a:lnSpc>
                <a:spcPts val="4948"/>
              </a:lnSpc>
            </a:pP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+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Về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nhà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làm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một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bảng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cảnh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báo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an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toàn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khi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sử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dụng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điện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(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có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thể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viết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hoặc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vẽ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)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để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tiết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sau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chia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sẻ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với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cô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giáo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và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các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534" b="1" dirty="0" err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bạn</a:t>
            </a:r>
            <a:r>
              <a:rPr lang="en-US" sz="3534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415017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68" y="2127870"/>
            <a:ext cx="11512522" cy="24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6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62" y="2113430"/>
            <a:ext cx="11067349" cy="27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98833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9C43B-A373-6D65-9BE9-2D803C61CAC2}"/>
              </a:ext>
            </a:extLst>
          </p:cNvPr>
          <p:cNvGrpSpPr/>
          <p:nvPr/>
        </p:nvGrpSpPr>
        <p:grpSpPr>
          <a:xfrm>
            <a:off x="-304800" y="-228600"/>
            <a:ext cx="12700000" cy="7213600"/>
            <a:chOff x="-304800" y="-228600"/>
            <a:chExt cx="12700000" cy="72136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t="41687" r="20063" b="7282"/>
            <a:stretch/>
          </p:blipFill>
          <p:spPr>
            <a:xfrm>
              <a:off x="-304800" y="-228600"/>
              <a:ext cx="12700000" cy="72136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66670D-7AD8-0827-9B57-AE44E2115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841840"/>
              <a:ext cx="1505160" cy="1143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983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5600" y="1143000"/>
            <a:ext cx="3777813" cy="5631303"/>
          </a:xfrm>
          <a:custGeom>
            <a:avLst/>
            <a:gdLst/>
            <a:ahLst/>
            <a:cxnLst/>
            <a:rect l="l" t="t" r="r" b="b"/>
            <a:pathLst>
              <a:path w="6359917" h="9480252">
                <a:moveTo>
                  <a:pt x="0" y="0"/>
                </a:moveTo>
                <a:lnTo>
                  <a:pt x="6359917" y="0"/>
                </a:lnTo>
                <a:lnTo>
                  <a:pt x="6359917" y="9480252"/>
                </a:lnTo>
                <a:lnTo>
                  <a:pt x="0" y="9480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810000" y="2463800"/>
            <a:ext cx="8169165" cy="3382977"/>
          </a:xfrm>
          <a:prstGeom prst="rect">
            <a:avLst/>
          </a:prstGeom>
          <a:solidFill>
            <a:schemeClr val="bg1"/>
          </a:solidFill>
        </p:spPr>
        <p:txBody>
          <a:bodyPr wrap="square" lIns="121920" tIns="182880" rIns="60960" bIns="18288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1.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Công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dụng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đường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đi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của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2.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Biết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những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việc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nên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không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nên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làm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để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đảm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bảo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an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toàn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khi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sử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dụng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</a:p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3.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Những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trường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hợp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sử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dụng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điện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an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toàn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và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không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 an </a:t>
            </a:r>
            <a:r>
              <a:rPr lang="en-US" sz="3334" dirty="0" err="1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toàn</a:t>
            </a:r>
            <a:r>
              <a:rPr lang="en-US" sz="3334" dirty="0">
                <a:solidFill>
                  <a:srgbClr val="0A4F30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600" y="584200"/>
            <a:ext cx="889394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05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49" y="1778965"/>
            <a:ext cx="11363906" cy="28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9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0400" y="279400"/>
            <a:ext cx="11023600" cy="629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228894" y="137160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553346" y="584200"/>
            <a:ext cx="6042485" cy="4599841"/>
            <a:chOff x="6830019" y="876300"/>
            <a:chExt cx="9063727" cy="6899762"/>
          </a:xfrm>
        </p:grpSpPr>
        <p:sp>
          <p:nvSpPr>
            <p:cNvPr id="3" name="Freeform 3"/>
            <p:cNvSpPr/>
            <p:nvPr/>
          </p:nvSpPr>
          <p:spPr>
            <a:xfrm>
              <a:off x="6830019" y="876300"/>
              <a:ext cx="9063727" cy="6899762"/>
            </a:xfrm>
            <a:custGeom>
              <a:avLst/>
              <a:gdLst/>
              <a:ahLst/>
              <a:cxnLst/>
              <a:rect l="l" t="t" r="r" b="b"/>
              <a:pathLst>
                <a:path w="9063727" h="6899762">
                  <a:moveTo>
                    <a:pt x="0" y="0"/>
                  </a:moveTo>
                  <a:lnTo>
                    <a:pt x="9063727" y="0"/>
                  </a:lnTo>
                  <a:lnTo>
                    <a:pt x="9063727" y="6899763"/>
                  </a:lnTo>
                  <a:lnTo>
                    <a:pt x="0" y="6899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709755" y="1641962"/>
              <a:ext cx="7304253" cy="4308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6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Ngoài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thắp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sáng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chạy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máy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thì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điện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còn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sử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dụng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vào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việc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gì</a:t>
              </a:r>
              <a:r>
                <a:rPr lang="en-US" sz="4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4049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0400" y="279400"/>
            <a:ext cx="11023600" cy="629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1" y="376672"/>
            <a:ext cx="8624555" cy="61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550</Words>
  <Application>Microsoft Office PowerPoint</Application>
  <PresentationFormat>Widescreen</PresentationFormat>
  <Paragraphs>44</Paragraphs>
  <Slides>39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#9Slide07 HoneyCream</vt:lpstr>
      <vt:lpstr>Arial</vt:lpstr>
      <vt:lpstr>Calibri</vt:lpstr>
      <vt:lpstr>Montserrat</vt:lpstr>
      <vt:lpstr>Quicksand</vt:lpstr>
      <vt:lpstr>Quicksand Bold</vt:lpstr>
      <vt:lpstr>Rague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29</cp:revision>
  <dcterms:created xsi:type="dcterms:W3CDTF">2024-09-15T07:22:21Z</dcterms:created>
  <dcterms:modified xsi:type="dcterms:W3CDTF">2025-10-15T11:18:05Z</dcterms:modified>
</cp:coreProperties>
</file>