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0" r:id="rId2"/>
  </p:sldMasterIdLst>
  <p:notesMasterIdLst>
    <p:notesMasterId r:id="rId23"/>
  </p:notesMasterIdLst>
  <p:sldIdLst>
    <p:sldId id="377" r:id="rId3"/>
    <p:sldId id="259" r:id="rId4"/>
    <p:sldId id="285" r:id="rId5"/>
    <p:sldId id="280" r:id="rId6"/>
    <p:sldId id="379" r:id="rId7"/>
    <p:sldId id="341" r:id="rId8"/>
    <p:sldId id="342" r:id="rId9"/>
    <p:sldId id="343" r:id="rId10"/>
    <p:sldId id="340" r:id="rId11"/>
    <p:sldId id="344" r:id="rId12"/>
    <p:sldId id="295" r:id="rId13"/>
    <p:sldId id="380" r:id="rId14"/>
    <p:sldId id="345" r:id="rId15"/>
    <p:sldId id="378" r:id="rId16"/>
    <p:sldId id="314" r:id="rId17"/>
    <p:sldId id="313" r:id="rId18"/>
    <p:sldId id="376" r:id="rId19"/>
    <p:sldId id="321" r:id="rId20"/>
    <p:sldId id="293" r:id="rId21"/>
    <p:sldId id="3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9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16" y="-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C788-7AAF-46F7-971E-3299F7B6259B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EFD3D-4128-4083-9269-7AC9DEB6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8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60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0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51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2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07731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5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19900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473C9-A5C8-9C19-33A1-0CCB6A4C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C7FB1-9C09-38C1-7F3C-1EA83CDD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643E2-AF25-C36B-229C-374176D80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48E1-0EF4-40B9-B8A2-E6F18CA1317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CB6B-D31B-DDFE-46DF-24CD7F3E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9A6F-A3F6-04F1-054E-14E924BD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3.mp4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7.xml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0.jp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0.jp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0.jp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7" y="0"/>
            <a:ext cx="1207722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044068" y="2319154"/>
            <a:ext cx="1528763" cy="1337517"/>
            <a:chOff x="1985962" y="2084070"/>
            <a:chExt cx="1223645" cy="918845"/>
          </a:xfrm>
        </p:grpSpPr>
        <p:sp>
          <p:nvSpPr>
            <p:cNvPr id="19" name="图形"/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85962" y="2086610"/>
              <a:ext cx="1223645" cy="916305"/>
              <a:chOff x="8648" y="847"/>
              <a:chExt cx="1927" cy="1443"/>
            </a:xfrm>
          </p:grpSpPr>
          <p:sp>
            <p:nvSpPr>
              <p:cNvPr id="9" name="图形"/>
              <p:cNvSpPr txBox="1"/>
              <p:nvPr/>
            </p:nvSpPr>
            <p:spPr>
              <a:xfrm>
                <a:off x="8648" y="847"/>
                <a:ext cx="1927" cy="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0" name="图形"/>
              <p:cNvSpPr txBox="1"/>
              <p:nvPr/>
            </p:nvSpPr>
            <p:spPr>
              <a:xfrm>
                <a:off x="8927" y="1107"/>
                <a:ext cx="1368" cy="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8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75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1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43423" y="330292"/>
            <a:ext cx="4914384" cy="931106"/>
          </a:xfrm>
          <a:custGeom>
            <a:avLst/>
            <a:gdLst>
              <a:gd name="connsiteX0" fmla="*/ 0 w 4914384"/>
              <a:gd name="connsiteY0" fmla="*/ 155187 h 931106"/>
              <a:gd name="connsiteX1" fmla="*/ 155187 w 4914384"/>
              <a:gd name="connsiteY1" fmla="*/ 0 h 931106"/>
              <a:gd name="connsiteX2" fmla="*/ 730688 w 4914384"/>
              <a:gd name="connsiteY2" fmla="*/ 0 h 931106"/>
              <a:gd name="connsiteX3" fmla="*/ 1214109 w 4914384"/>
              <a:gd name="connsiteY3" fmla="*/ 0 h 931106"/>
              <a:gd name="connsiteX4" fmla="*/ 1651490 w 4914384"/>
              <a:gd name="connsiteY4" fmla="*/ 0 h 931106"/>
              <a:gd name="connsiteX5" fmla="*/ 2273032 w 4914384"/>
              <a:gd name="connsiteY5" fmla="*/ 0 h 931106"/>
              <a:gd name="connsiteX6" fmla="*/ 2848533 w 4914384"/>
              <a:gd name="connsiteY6" fmla="*/ 0 h 931106"/>
              <a:gd name="connsiteX7" fmla="*/ 3377994 w 4914384"/>
              <a:gd name="connsiteY7" fmla="*/ 0 h 931106"/>
              <a:gd name="connsiteX8" fmla="*/ 3861415 w 4914384"/>
              <a:gd name="connsiteY8" fmla="*/ 0 h 931106"/>
              <a:gd name="connsiteX9" fmla="*/ 4759197 w 4914384"/>
              <a:gd name="connsiteY9" fmla="*/ 0 h 931106"/>
              <a:gd name="connsiteX10" fmla="*/ 4914384 w 4914384"/>
              <a:gd name="connsiteY10" fmla="*/ 155187 h 931106"/>
              <a:gd name="connsiteX11" fmla="*/ 4914384 w 4914384"/>
              <a:gd name="connsiteY11" fmla="*/ 477968 h 931106"/>
              <a:gd name="connsiteX12" fmla="*/ 4914384 w 4914384"/>
              <a:gd name="connsiteY12" fmla="*/ 775919 h 931106"/>
              <a:gd name="connsiteX13" fmla="*/ 4759197 w 4914384"/>
              <a:gd name="connsiteY13" fmla="*/ 931106 h 931106"/>
              <a:gd name="connsiteX14" fmla="*/ 4137656 w 4914384"/>
              <a:gd name="connsiteY14" fmla="*/ 931106 h 931106"/>
              <a:gd name="connsiteX15" fmla="*/ 3516114 w 4914384"/>
              <a:gd name="connsiteY15" fmla="*/ 931106 h 931106"/>
              <a:gd name="connsiteX16" fmla="*/ 2894573 w 4914384"/>
              <a:gd name="connsiteY16" fmla="*/ 931106 h 931106"/>
              <a:gd name="connsiteX17" fmla="*/ 2273032 w 4914384"/>
              <a:gd name="connsiteY17" fmla="*/ 931106 h 931106"/>
              <a:gd name="connsiteX18" fmla="*/ 1605450 w 4914384"/>
              <a:gd name="connsiteY18" fmla="*/ 931106 h 931106"/>
              <a:gd name="connsiteX19" fmla="*/ 1029949 w 4914384"/>
              <a:gd name="connsiteY19" fmla="*/ 931106 h 931106"/>
              <a:gd name="connsiteX20" fmla="*/ 155187 w 4914384"/>
              <a:gd name="connsiteY20" fmla="*/ 931106 h 931106"/>
              <a:gd name="connsiteX21" fmla="*/ 0 w 4914384"/>
              <a:gd name="connsiteY21" fmla="*/ 775919 h 931106"/>
              <a:gd name="connsiteX22" fmla="*/ 0 w 4914384"/>
              <a:gd name="connsiteY22" fmla="*/ 484175 h 931106"/>
              <a:gd name="connsiteX23" fmla="*/ 0 w 4914384"/>
              <a:gd name="connsiteY23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14384" h="931106" fill="none" extrusionOk="0">
                <a:moveTo>
                  <a:pt x="0" y="155187"/>
                </a:moveTo>
                <a:cubicBezTo>
                  <a:pt x="5826" y="76489"/>
                  <a:pt x="85271" y="16423"/>
                  <a:pt x="155187" y="0"/>
                </a:cubicBezTo>
                <a:cubicBezTo>
                  <a:pt x="369847" y="-29660"/>
                  <a:pt x="575701" y="8555"/>
                  <a:pt x="730688" y="0"/>
                </a:cubicBezTo>
                <a:cubicBezTo>
                  <a:pt x="885675" y="-8555"/>
                  <a:pt x="1037225" y="8975"/>
                  <a:pt x="1214109" y="0"/>
                </a:cubicBezTo>
                <a:cubicBezTo>
                  <a:pt x="1390993" y="-8975"/>
                  <a:pt x="1479769" y="8650"/>
                  <a:pt x="1651490" y="0"/>
                </a:cubicBezTo>
                <a:cubicBezTo>
                  <a:pt x="1823211" y="-8650"/>
                  <a:pt x="1974780" y="33754"/>
                  <a:pt x="2273032" y="0"/>
                </a:cubicBezTo>
                <a:cubicBezTo>
                  <a:pt x="2571284" y="-33754"/>
                  <a:pt x="2561565" y="35683"/>
                  <a:pt x="2848533" y="0"/>
                </a:cubicBezTo>
                <a:cubicBezTo>
                  <a:pt x="3135501" y="-35683"/>
                  <a:pt x="3175467" y="39635"/>
                  <a:pt x="3377994" y="0"/>
                </a:cubicBezTo>
                <a:cubicBezTo>
                  <a:pt x="3580521" y="-39635"/>
                  <a:pt x="3665500" y="34832"/>
                  <a:pt x="3861415" y="0"/>
                </a:cubicBezTo>
                <a:cubicBezTo>
                  <a:pt x="4057330" y="-34832"/>
                  <a:pt x="4373002" y="32381"/>
                  <a:pt x="4759197" y="0"/>
                </a:cubicBezTo>
                <a:cubicBezTo>
                  <a:pt x="4863551" y="3925"/>
                  <a:pt x="4916745" y="82313"/>
                  <a:pt x="4914384" y="155187"/>
                </a:cubicBezTo>
                <a:cubicBezTo>
                  <a:pt x="4927979" y="220651"/>
                  <a:pt x="4897984" y="358780"/>
                  <a:pt x="4914384" y="477968"/>
                </a:cubicBezTo>
                <a:cubicBezTo>
                  <a:pt x="4930784" y="597156"/>
                  <a:pt x="4896881" y="648293"/>
                  <a:pt x="4914384" y="775919"/>
                </a:cubicBezTo>
                <a:cubicBezTo>
                  <a:pt x="4905515" y="880756"/>
                  <a:pt x="4858040" y="940151"/>
                  <a:pt x="4759197" y="931106"/>
                </a:cubicBezTo>
                <a:cubicBezTo>
                  <a:pt x="4577730" y="1001961"/>
                  <a:pt x="4312906" y="856800"/>
                  <a:pt x="4137656" y="931106"/>
                </a:cubicBezTo>
                <a:cubicBezTo>
                  <a:pt x="3962406" y="1005412"/>
                  <a:pt x="3809070" y="882012"/>
                  <a:pt x="3516114" y="931106"/>
                </a:cubicBezTo>
                <a:cubicBezTo>
                  <a:pt x="3223158" y="980200"/>
                  <a:pt x="3160260" y="891836"/>
                  <a:pt x="2894573" y="931106"/>
                </a:cubicBezTo>
                <a:cubicBezTo>
                  <a:pt x="2628886" y="970376"/>
                  <a:pt x="2491792" y="875065"/>
                  <a:pt x="2273032" y="931106"/>
                </a:cubicBezTo>
                <a:cubicBezTo>
                  <a:pt x="2054272" y="987147"/>
                  <a:pt x="1789921" y="880999"/>
                  <a:pt x="1605450" y="931106"/>
                </a:cubicBezTo>
                <a:cubicBezTo>
                  <a:pt x="1420979" y="981213"/>
                  <a:pt x="1146100" y="906196"/>
                  <a:pt x="1029949" y="931106"/>
                </a:cubicBezTo>
                <a:cubicBezTo>
                  <a:pt x="913798" y="956016"/>
                  <a:pt x="480564" y="921925"/>
                  <a:pt x="155187" y="931106"/>
                </a:cubicBezTo>
                <a:cubicBezTo>
                  <a:pt x="83638" y="918848"/>
                  <a:pt x="335" y="841578"/>
                  <a:pt x="0" y="775919"/>
                </a:cubicBezTo>
                <a:cubicBezTo>
                  <a:pt x="-1249" y="691612"/>
                  <a:pt x="22107" y="542937"/>
                  <a:pt x="0" y="484175"/>
                </a:cubicBezTo>
                <a:cubicBezTo>
                  <a:pt x="-22107" y="425413"/>
                  <a:pt x="8884" y="310196"/>
                  <a:pt x="0" y="155187"/>
                </a:cubicBezTo>
                <a:close/>
              </a:path>
              <a:path w="4914384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488919" y="-63529"/>
                  <a:pt x="599029" y="79660"/>
                  <a:pt x="822768" y="0"/>
                </a:cubicBezTo>
                <a:cubicBezTo>
                  <a:pt x="1046507" y="-79660"/>
                  <a:pt x="1178659" y="49530"/>
                  <a:pt x="1398270" y="0"/>
                </a:cubicBezTo>
                <a:cubicBezTo>
                  <a:pt x="1617881" y="-49530"/>
                  <a:pt x="1841083" y="22312"/>
                  <a:pt x="2019811" y="0"/>
                </a:cubicBezTo>
                <a:cubicBezTo>
                  <a:pt x="2198539" y="-22312"/>
                  <a:pt x="2352393" y="74310"/>
                  <a:pt x="2641352" y="0"/>
                </a:cubicBezTo>
                <a:cubicBezTo>
                  <a:pt x="2930311" y="-74310"/>
                  <a:pt x="2915877" y="15464"/>
                  <a:pt x="3078733" y="0"/>
                </a:cubicBezTo>
                <a:cubicBezTo>
                  <a:pt x="3241589" y="-15464"/>
                  <a:pt x="3532167" y="28744"/>
                  <a:pt x="3700275" y="0"/>
                </a:cubicBezTo>
                <a:cubicBezTo>
                  <a:pt x="3868383" y="-28744"/>
                  <a:pt x="4392485" y="110518"/>
                  <a:pt x="4759197" y="0"/>
                </a:cubicBezTo>
                <a:cubicBezTo>
                  <a:pt x="4837075" y="15762"/>
                  <a:pt x="4917568" y="67214"/>
                  <a:pt x="4914384" y="155187"/>
                </a:cubicBezTo>
                <a:cubicBezTo>
                  <a:pt x="4928654" y="272610"/>
                  <a:pt x="4892537" y="369626"/>
                  <a:pt x="4914384" y="465553"/>
                </a:cubicBezTo>
                <a:cubicBezTo>
                  <a:pt x="4936231" y="561480"/>
                  <a:pt x="4908158" y="684371"/>
                  <a:pt x="4914384" y="775919"/>
                </a:cubicBezTo>
                <a:cubicBezTo>
                  <a:pt x="4906389" y="851271"/>
                  <a:pt x="4859480" y="933305"/>
                  <a:pt x="4759197" y="931106"/>
                </a:cubicBezTo>
                <a:cubicBezTo>
                  <a:pt x="4558543" y="994089"/>
                  <a:pt x="4465966" y="885539"/>
                  <a:pt x="4183696" y="931106"/>
                </a:cubicBezTo>
                <a:cubicBezTo>
                  <a:pt x="3901426" y="976673"/>
                  <a:pt x="3807510" y="879032"/>
                  <a:pt x="3608195" y="931106"/>
                </a:cubicBezTo>
                <a:cubicBezTo>
                  <a:pt x="3408880" y="983180"/>
                  <a:pt x="3272089" y="902020"/>
                  <a:pt x="2986653" y="931106"/>
                </a:cubicBezTo>
                <a:cubicBezTo>
                  <a:pt x="2701217" y="960192"/>
                  <a:pt x="2605397" y="884832"/>
                  <a:pt x="2411152" y="931106"/>
                </a:cubicBezTo>
                <a:cubicBezTo>
                  <a:pt x="2216907" y="977380"/>
                  <a:pt x="1994756" y="869623"/>
                  <a:pt x="1743570" y="931106"/>
                </a:cubicBezTo>
                <a:cubicBezTo>
                  <a:pt x="1492384" y="992589"/>
                  <a:pt x="1361721" y="884684"/>
                  <a:pt x="1260149" y="931106"/>
                </a:cubicBezTo>
                <a:cubicBezTo>
                  <a:pt x="1158577" y="977528"/>
                  <a:pt x="932087" y="906501"/>
                  <a:pt x="822768" y="931106"/>
                </a:cubicBezTo>
                <a:cubicBezTo>
                  <a:pt x="713449" y="955711"/>
                  <a:pt x="456201" y="876565"/>
                  <a:pt x="155187" y="931106"/>
                </a:cubicBezTo>
                <a:cubicBezTo>
                  <a:pt x="69564" y="933453"/>
                  <a:pt x="10101" y="881829"/>
                  <a:pt x="0" y="775919"/>
                </a:cubicBezTo>
                <a:cubicBezTo>
                  <a:pt x="-8659" y="711214"/>
                  <a:pt x="11767" y="603652"/>
                  <a:pt x="0" y="465553"/>
                </a:cubicBezTo>
                <a:cubicBezTo>
                  <a:pt x="-11767" y="327454"/>
                  <a:pt x="13573" y="301799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ED60-E6C9-60D0-570B-FEC393079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94" y="326545"/>
            <a:ext cx="1530229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F4F35-0BB1-CCF8-D842-48CEEEB42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965" y="-2104632"/>
            <a:ext cx="8002117" cy="138131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FBFE33E-48CA-AF53-C9D6-00309F7A4714}"/>
              </a:ext>
            </a:extLst>
          </p:cNvPr>
          <p:cNvSpPr/>
          <p:nvPr/>
        </p:nvSpPr>
        <p:spPr>
          <a:xfrm>
            <a:off x="653527" y="1834222"/>
            <a:ext cx="2104978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6,8 + 9,7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BFF17B7-8247-4F40-5355-2103D7664BA4}"/>
              </a:ext>
            </a:extLst>
          </p:cNvPr>
          <p:cNvSpPr/>
          <p:nvPr/>
        </p:nvSpPr>
        <p:spPr>
          <a:xfrm>
            <a:off x="3283622" y="1819564"/>
            <a:ext cx="2616226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5,34 + 7,49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0EE836D-E1B0-4DDC-892A-6D4D38194718}"/>
              </a:ext>
            </a:extLst>
          </p:cNvPr>
          <p:cNvSpPr/>
          <p:nvPr/>
        </p:nvSpPr>
        <p:spPr>
          <a:xfrm>
            <a:off x="6424965" y="1828056"/>
            <a:ext cx="2337025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8,16 + 5,9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5D118CA-E4B0-AC09-F9EB-CC9F8048587F}"/>
              </a:ext>
            </a:extLst>
          </p:cNvPr>
          <p:cNvSpPr/>
          <p:nvPr/>
        </p:nvSpPr>
        <p:spPr>
          <a:xfrm>
            <a:off x="9287107" y="1789323"/>
            <a:ext cx="2645895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旧字形 Light"/>
              </a:rPr>
              <a:t>18,6 + 8,72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EBE85-42F0-6212-C08A-809A7E94E943}"/>
              </a:ext>
            </a:extLst>
          </p:cNvPr>
          <p:cNvSpPr txBox="1"/>
          <p:nvPr/>
        </p:nvSpPr>
        <p:spPr>
          <a:xfrm>
            <a:off x="1116198" y="2585341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A4DFAC-6D5B-6F26-C39C-426A58DD1968}"/>
              </a:ext>
            </a:extLst>
          </p:cNvPr>
          <p:cNvSpPr txBox="1"/>
          <p:nvPr/>
        </p:nvSpPr>
        <p:spPr>
          <a:xfrm>
            <a:off x="822451" y="302347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1AD65-57DE-19AD-2443-B56A6D2987AF}"/>
              </a:ext>
            </a:extLst>
          </p:cNvPr>
          <p:cNvSpPr txBox="1"/>
          <p:nvPr/>
        </p:nvSpPr>
        <p:spPr>
          <a:xfrm>
            <a:off x="1120012" y="333788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9,7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2DC200-DB1F-DC31-102D-BBB9E97DA7FB}"/>
              </a:ext>
            </a:extLst>
          </p:cNvPr>
          <p:cNvSpPr txBox="1"/>
          <p:nvPr/>
        </p:nvSpPr>
        <p:spPr>
          <a:xfrm>
            <a:off x="876986" y="4066155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16,5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923122-2F5F-8E18-ACB9-CD11AFF28478}"/>
              </a:ext>
            </a:extLst>
          </p:cNvPr>
          <p:cNvCxnSpPr>
            <a:cxnSpLocks/>
          </p:cNvCxnSpPr>
          <p:nvPr/>
        </p:nvCxnSpPr>
        <p:spPr>
          <a:xfrm>
            <a:off x="822451" y="4334020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5E19D6-4F28-6155-E269-F2392673790C}"/>
              </a:ext>
            </a:extLst>
          </p:cNvPr>
          <p:cNvSpPr txBox="1"/>
          <p:nvPr/>
        </p:nvSpPr>
        <p:spPr>
          <a:xfrm>
            <a:off x="3885595" y="2573561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48CA6-45B1-802A-29BF-C836D70FEC48}"/>
              </a:ext>
            </a:extLst>
          </p:cNvPr>
          <p:cNvSpPr txBox="1"/>
          <p:nvPr/>
        </p:nvSpPr>
        <p:spPr>
          <a:xfrm>
            <a:off x="3591849" y="301169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938FF-8094-0511-D470-74B5C16C005A}"/>
              </a:ext>
            </a:extLst>
          </p:cNvPr>
          <p:cNvSpPr txBox="1"/>
          <p:nvPr/>
        </p:nvSpPr>
        <p:spPr>
          <a:xfrm>
            <a:off x="3887598" y="3321610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7,49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A3D022-4DBC-8468-BB4D-BF0B0EDE8EFD}"/>
              </a:ext>
            </a:extLst>
          </p:cNvPr>
          <p:cNvSpPr txBox="1"/>
          <p:nvPr/>
        </p:nvSpPr>
        <p:spPr>
          <a:xfrm>
            <a:off x="3656666" y="4057878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850C06-17E7-7A50-20E0-AB4210B1B7EB}"/>
              </a:ext>
            </a:extLst>
          </p:cNvPr>
          <p:cNvCxnSpPr>
            <a:cxnSpLocks/>
          </p:cNvCxnSpPr>
          <p:nvPr/>
        </p:nvCxnSpPr>
        <p:spPr>
          <a:xfrm>
            <a:off x="3656666" y="4347918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D5C258F-3A35-4A71-BB62-ABB7A81E4024}"/>
              </a:ext>
            </a:extLst>
          </p:cNvPr>
          <p:cNvSpPr txBox="1"/>
          <p:nvPr/>
        </p:nvSpPr>
        <p:spPr>
          <a:xfrm>
            <a:off x="6855087" y="2527451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ECD5FD-4531-4375-EE64-ADB14C82B6D6}"/>
              </a:ext>
            </a:extLst>
          </p:cNvPr>
          <p:cNvSpPr txBox="1"/>
          <p:nvPr/>
        </p:nvSpPr>
        <p:spPr>
          <a:xfrm>
            <a:off x="6561341" y="296558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59672D-0B76-C260-61AB-16C94C390613}"/>
              </a:ext>
            </a:extLst>
          </p:cNvPr>
          <p:cNvSpPr txBox="1"/>
          <p:nvPr/>
        </p:nvSpPr>
        <p:spPr>
          <a:xfrm>
            <a:off x="6899195" y="326866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A1F26D-6694-573F-C5D5-92A4CA8CD5E3}"/>
              </a:ext>
            </a:extLst>
          </p:cNvPr>
          <p:cNvSpPr txBox="1"/>
          <p:nvPr/>
        </p:nvSpPr>
        <p:spPr>
          <a:xfrm>
            <a:off x="6623302" y="4163612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14,06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E70375-1CC1-83D5-8DA6-B0F09A27F470}"/>
              </a:ext>
            </a:extLst>
          </p:cNvPr>
          <p:cNvCxnSpPr>
            <a:cxnSpLocks/>
          </p:cNvCxnSpPr>
          <p:nvPr/>
        </p:nvCxnSpPr>
        <p:spPr>
          <a:xfrm>
            <a:off x="6744745" y="4270305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6750A17-6B36-91F6-82C0-50B2047E7CB8}"/>
              </a:ext>
            </a:extLst>
          </p:cNvPr>
          <p:cNvSpPr txBox="1"/>
          <p:nvPr/>
        </p:nvSpPr>
        <p:spPr>
          <a:xfrm>
            <a:off x="10020826" y="2502183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18,6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71CF6C-948B-2877-7514-F1C422602B01}"/>
              </a:ext>
            </a:extLst>
          </p:cNvPr>
          <p:cNvSpPr txBox="1"/>
          <p:nvPr/>
        </p:nvSpPr>
        <p:spPr>
          <a:xfrm>
            <a:off x="9727080" y="2940316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C20E29-EA78-63FE-3783-5224663A5A16}"/>
              </a:ext>
            </a:extLst>
          </p:cNvPr>
          <p:cNvSpPr txBox="1"/>
          <p:nvPr/>
        </p:nvSpPr>
        <p:spPr>
          <a:xfrm>
            <a:off x="10317060" y="3168452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3EC925-BDC2-3CCF-4D80-4CCFCED134E7}"/>
              </a:ext>
            </a:extLst>
          </p:cNvPr>
          <p:cNvSpPr txBox="1"/>
          <p:nvPr/>
        </p:nvSpPr>
        <p:spPr>
          <a:xfrm>
            <a:off x="10069691" y="3974720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27,32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5DA412-DF70-BEA3-579F-5FF244614C1A}"/>
              </a:ext>
            </a:extLst>
          </p:cNvPr>
          <p:cNvCxnSpPr>
            <a:cxnSpLocks/>
          </p:cNvCxnSpPr>
          <p:nvPr/>
        </p:nvCxnSpPr>
        <p:spPr>
          <a:xfrm>
            <a:off x="10078502" y="4210784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5F79593D-2AD4-CC8A-A235-BC147414A2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18" y="4814184"/>
            <a:ext cx="1855413" cy="1868693"/>
          </a:xfrm>
          <a:prstGeom prst="rect">
            <a:avLst/>
          </a:prstGeom>
        </p:spPr>
      </p:pic>
      <p:pic>
        <p:nvPicPr>
          <p:cNvPr id="43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3718F8F7-8C7B-12D3-9A9D-CE30F84491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2496" y="5372667"/>
            <a:ext cx="2053452" cy="1155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2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102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23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2D45D2B-986B-1B01-C22A-9FB84A374ECD}"/>
              </a:ext>
            </a:extLst>
          </p:cNvPr>
          <p:cNvGrpSpPr/>
          <p:nvPr/>
        </p:nvGrpSpPr>
        <p:grpSpPr>
          <a:xfrm>
            <a:off x="3777039" y="2998052"/>
            <a:ext cx="727711" cy="610632"/>
            <a:chOff x="2515719" y="2483702"/>
            <a:chExt cx="727711" cy="6106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60D006-DBF3-1549-32E8-351653BFB4E7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CD9CB0-3CE8-CDBD-AD1A-0CB6C6F58E33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61FCAF-44EC-FD06-2072-5E27CD25D3F8}"/>
              </a:ext>
            </a:extLst>
          </p:cNvPr>
          <p:cNvGrpSpPr/>
          <p:nvPr/>
        </p:nvGrpSpPr>
        <p:grpSpPr>
          <a:xfrm>
            <a:off x="6420072" y="3006877"/>
            <a:ext cx="727711" cy="610632"/>
            <a:chOff x="2515719" y="2483702"/>
            <a:chExt cx="727711" cy="6106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E4AA2C-C2F6-36B0-868F-05F064ABEC4F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7E39F-E326-4DE1-391D-D246976D3AFC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8C4A4F-DC10-4778-0E6B-25430B6CB83C}"/>
              </a:ext>
            </a:extLst>
          </p:cNvPr>
          <p:cNvGrpSpPr/>
          <p:nvPr/>
        </p:nvGrpSpPr>
        <p:grpSpPr>
          <a:xfrm>
            <a:off x="9454982" y="3023792"/>
            <a:ext cx="727711" cy="610632"/>
            <a:chOff x="2515719" y="2483702"/>
            <a:chExt cx="727711" cy="61063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AEE53DD-E276-E423-D027-ED2F4ADA5495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216077-953E-F474-C2C6-6165E344DE81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637067" y="270421"/>
            <a:ext cx="1530230" cy="931106"/>
          </a:xfrm>
          <a:custGeom>
            <a:avLst/>
            <a:gdLst>
              <a:gd name="connsiteX0" fmla="*/ 0 w 1530230"/>
              <a:gd name="connsiteY0" fmla="*/ 155187 h 931106"/>
              <a:gd name="connsiteX1" fmla="*/ 155187 w 1530230"/>
              <a:gd name="connsiteY1" fmla="*/ 0 h 931106"/>
              <a:gd name="connsiteX2" fmla="*/ 549607 w 1530230"/>
              <a:gd name="connsiteY2" fmla="*/ 0 h 931106"/>
              <a:gd name="connsiteX3" fmla="*/ 919630 w 1530230"/>
              <a:gd name="connsiteY3" fmla="*/ 0 h 931106"/>
              <a:gd name="connsiteX4" fmla="*/ 1375043 w 1530230"/>
              <a:gd name="connsiteY4" fmla="*/ 0 h 931106"/>
              <a:gd name="connsiteX5" fmla="*/ 1530230 w 1530230"/>
              <a:gd name="connsiteY5" fmla="*/ 155187 h 931106"/>
              <a:gd name="connsiteX6" fmla="*/ 1530230 w 1530230"/>
              <a:gd name="connsiteY6" fmla="*/ 465553 h 931106"/>
              <a:gd name="connsiteX7" fmla="*/ 1530230 w 1530230"/>
              <a:gd name="connsiteY7" fmla="*/ 775919 h 931106"/>
              <a:gd name="connsiteX8" fmla="*/ 1375043 w 1530230"/>
              <a:gd name="connsiteY8" fmla="*/ 931106 h 931106"/>
              <a:gd name="connsiteX9" fmla="*/ 968424 w 1530230"/>
              <a:gd name="connsiteY9" fmla="*/ 931106 h 931106"/>
              <a:gd name="connsiteX10" fmla="*/ 586203 w 1530230"/>
              <a:gd name="connsiteY10" fmla="*/ 931106 h 931106"/>
              <a:gd name="connsiteX11" fmla="*/ 155187 w 1530230"/>
              <a:gd name="connsiteY11" fmla="*/ 931106 h 931106"/>
              <a:gd name="connsiteX12" fmla="*/ 0 w 1530230"/>
              <a:gd name="connsiteY12" fmla="*/ 775919 h 931106"/>
              <a:gd name="connsiteX13" fmla="*/ 0 w 1530230"/>
              <a:gd name="connsiteY13" fmla="*/ 477968 h 931106"/>
              <a:gd name="connsiteX14" fmla="*/ 0 w 1530230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38889" y="219892"/>
                  <a:pt x="1518463" y="327454"/>
                  <a:pt x="1530230" y="465553"/>
                </a:cubicBezTo>
                <a:cubicBezTo>
                  <a:pt x="1541997" y="603652"/>
                  <a:pt x="1516657" y="629307"/>
                  <a:pt x="1530230" y="775919"/>
                </a:cubicBezTo>
                <a:cubicBezTo>
                  <a:pt x="1536056" y="868635"/>
                  <a:pt x="1476541" y="947529"/>
                  <a:pt x="1375043" y="931106"/>
                </a:cubicBezTo>
                <a:cubicBezTo>
                  <a:pt x="1250616" y="952140"/>
                  <a:pt x="1074253" y="918007"/>
                  <a:pt x="968424" y="931106"/>
                </a:cubicBezTo>
                <a:cubicBezTo>
                  <a:pt x="862595" y="944205"/>
                  <a:pt x="684854" y="896145"/>
                  <a:pt x="586203" y="931106"/>
                </a:cubicBezTo>
                <a:cubicBezTo>
                  <a:pt x="487552" y="966067"/>
                  <a:pt x="309914" y="899443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530230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594" y="263297"/>
                  <a:pt x="1492039" y="325432"/>
                  <a:pt x="1530230" y="477968"/>
                </a:cubicBezTo>
                <a:cubicBezTo>
                  <a:pt x="1568421" y="630504"/>
                  <a:pt x="1506180" y="629768"/>
                  <a:pt x="1530230" y="775919"/>
                </a:cubicBezTo>
                <a:cubicBezTo>
                  <a:pt x="1522401" y="877388"/>
                  <a:pt x="1463934" y="928840"/>
                  <a:pt x="1375043" y="931106"/>
                </a:cubicBezTo>
                <a:cubicBezTo>
                  <a:pt x="1191696" y="938542"/>
                  <a:pt x="1070635" y="928285"/>
                  <a:pt x="968424" y="931106"/>
                </a:cubicBezTo>
                <a:cubicBezTo>
                  <a:pt x="866213" y="933927"/>
                  <a:pt x="729960" y="916974"/>
                  <a:pt x="561806" y="931106"/>
                </a:cubicBezTo>
                <a:cubicBezTo>
                  <a:pt x="393652" y="945238"/>
                  <a:pt x="302777" y="890874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40C3B-1139-461F-5FDE-66B9E5B28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37" y="184768"/>
            <a:ext cx="1530229" cy="1335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EB9C2-FB2F-594F-03A5-DBF4EB26A895}"/>
              </a:ext>
            </a:extLst>
          </p:cNvPr>
          <p:cNvSpPr txBox="1"/>
          <p:nvPr/>
        </p:nvSpPr>
        <p:spPr>
          <a:xfrm>
            <a:off x="2322533" y="1139665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1AA1E-B213-2422-D178-CBD53B5D1BB0}"/>
              </a:ext>
            </a:extLst>
          </p:cNvPr>
          <p:cNvSpPr txBox="1"/>
          <p:nvPr/>
        </p:nvSpPr>
        <p:spPr>
          <a:xfrm>
            <a:off x="2028786" y="157779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11689-6DC7-2DF2-1FBF-5769363A20A6}"/>
              </a:ext>
            </a:extLst>
          </p:cNvPr>
          <p:cNvSpPr txBox="1"/>
          <p:nvPr/>
        </p:nvSpPr>
        <p:spPr>
          <a:xfrm>
            <a:off x="2326347" y="1892208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A2166-9AE2-3313-3B31-DB4F3BE44861}"/>
              </a:ext>
            </a:extLst>
          </p:cNvPr>
          <p:cNvSpPr txBox="1"/>
          <p:nvPr/>
        </p:nvSpPr>
        <p:spPr>
          <a:xfrm>
            <a:off x="2296918" y="26000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8,13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33A447-B0C8-D76C-5B55-509907C5AB86}"/>
              </a:ext>
            </a:extLst>
          </p:cNvPr>
          <p:cNvCxnSpPr>
            <a:cxnSpLocks/>
          </p:cNvCxnSpPr>
          <p:nvPr/>
        </p:nvCxnSpPr>
        <p:spPr>
          <a:xfrm>
            <a:off x="1974384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82FBD0-8901-F54F-1705-833E64CEF5EE}"/>
              </a:ext>
            </a:extLst>
          </p:cNvPr>
          <p:cNvSpPr txBox="1"/>
          <p:nvPr/>
        </p:nvSpPr>
        <p:spPr>
          <a:xfrm>
            <a:off x="5091930" y="112788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2,45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3C055-AA7D-BAFF-0E84-71AABD7FBDC7}"/>
              </a:ext>
            </a:extLst>
          </p:cNvPr>
          <p:cNvSpPr txBox="1"/>
          <p:nvPr/>
        </p:nvSpPr>
        <p:spPr>
          <a:xfrm>
            <a:off x="4798184" y="156601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62F38E-E1B6-6E44-7711-7554D6F24619}"/>
              </a:ext>
            </a:extLst>
          </p:cNvPr>
          <p:cNvSpPr txBox="1"/>
          <p:nvPr/>
        </p:nvSpPr>
        <p:spPr>
          <a:xfrm>
            <a:off x="5093933" y="187593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4,37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96C07-DD9D-77D9-7FBB-07F8F5E278A2}"/>
              </a:ext>
            </a:extLst>
          </p:cNvPr>
          <p:cNvSpPr txBox="1"/>
          <p:nvPr/>
        </p:nvSpPr>
        <p:spPr>
          <a:xfrm>
            <a:off x="5106178" y="2656261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6,82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AFFDA2-C175-28EE-E5C7-AA606022197D}"/>
              </a:ext>
            </a:extLst>
          </p:cNvPr>
          <p:cNvCxnSpPr>
            <a:cxnSpLocks/>
          </p:cNvCxnSpPr>
          <p:nvPr/>
        </p:nvCxnSpPr>
        <p:spPr>
          <a:xfrm>
            <a:off x="4916302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1E866A-354C-A0D7-E3B1-92C4BF1B82CE}"/>
              </a:ext>
            </a:extLst>
          </p:cNvPr>
          <p:cNvSpPr txBox="1"/>
          <p:nvPr/>
        </p:nvSpPr>
        <p:spPr>
          <a:xfrm>
            <a:off x="8061422" y="108177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6,53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E7572-3AA3-19A1-6129-9544F3BB927B}"/>
              </a:ext>
            </a:extLst>
          </p:cNvPr>
          <p:cNvSpPr txBox="1"/>
          <p:nvPr/>
        </p:nvSpPr>
        <p:spPr>
          <a:xfrm>
            <a:off x="8100539" y="2572373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78,1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A92887-480C-719F-85F6-99C8BEAFF2AC}"/>
              </a:ext>
            </a:extLst>
          </p:cNvPr>
          <p:cNvCxnSpPr>
            <a:cxnSpLocks/>
          </p:cNvCxnSpPr>
          <p:nvPr/>
        </p:nvCxnSpPr>
        <p:spPr>
          <a:xfrm>
            <a:off x="8119098" y="2790376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384F02-B5F1-7E71-2F3D-F1C7164D2EAB}"/>
              </a:ext>
            </a:extLst>
          </p:cNvPr>
          <p:cNvSpPr txBox="1"/>
          <p:nvPr/>
        </p:nvSpPr>
        <p:spPr>
          <a:xfrm>
            <a:off x="8072179" y="1796739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D0273F-9B1C-AF7B-B33D-20DFB0242F22}"/>
              </a:ext>
            </a:extLst>
          </p:cNvPr>
          <p:cNvGrpSpPr/>
          <p:nvPr/>
        </p:nvGrpSpPr>
        <p:grpSpPr>
          <a:xfrm>
            <a:off x="3800189" y="2985282"/>
            <a:ext cx="597159" cy="677322"/>
            <a:chOff x="3208176" y="5138974"/>
            <a:chExt cx="597159" cy="67732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F73E1BB-A74E-2CC0-389F-FBBF22A66040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EB5185-968C-D60C-C599-4F28F28BE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3AD126-4806-544C-CDB6-FA3FE0207CD1}"/>
              </a:ext>
            </a:extLst>
          </p:cNvPr>
          <p:cNvGrpSpPr/>
          <p:nvPr/>
        </p:nvGrpSpPr>
        <p:grpSpPr>
          <a:xfrm>
            <a:off x="6443222" y="3017257"/>
            <a:ext cx="597159" cy="677322"/>
            <a:chOff x="3208176" y="5138974"/>
            <a:chExt cx="597159" cy="67732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239851D-03E5-1FA9-AB69-EB85410D7A55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04D37AF-D346-46C8-7F1F-A0838694D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31ECB-631F-CB60-ED15-38443ABBF7E2}"/>
              </a:ext>
            </a:extLst>
          </p:cNvPr>
          <p:cNvGrpSpPr/>
          <p:nvPr/>
        </p:nvGrpSpPr>
        <p:grpSpPr>
          <a:xfrm>
            <a:off x="9478132" y="3011022"/>
            <a:ext cx="597159" cy="677322"/>
            <a:chOff x="3208176" y="5138974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D697A0A-130F-F85F-09FC-43F53AD29D43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DB821E-F576-8D1B-C24E-4F3073913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360A417-1FF7-5231-7478-15F49CEBC901}"/>
              </a:ext>
            </a:extLst>
          </p:cNvPr>
          <p:cNvSpPr txBox="1"/>
          <p:nvPr/>
        </p:nvSpPr>
        <p:spPr>
          <a:xfrm>
            <a:off x="2054971" y="3724131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5010B5-A5F6-581A-077B-685C49DC8855}"/>
              </a:ext>
            </a:extLst>
          </p:cNvPr>
          <p:cNvSpPr txBox="1"/>
          <p:nvPr/>
        </p:nvSpPr>
        <p:spPr>
          <a:xfrm>
            <a:off x="1761224" y="4162264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DF784A-EDF3-C6FE-E1C9-680C4041B206}"/>
              </a:ext>
            </a:extLst>
          </p:cNvPr>
          <p:cNvSpPr txBox="1"/>
          <p:nvPr/>
        </p:nvSpPr>
        <p:spPr>
          <a:xfrm>
            <a:off x="2058257" y="447667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032AE4E-7A6E-91B2-2E10-4B2769CDD486}"/>
              </a:ext>
            </a:extLst>
          </p:cNvPr>
          <p:cNvSpPr txBox="1"/>
          <p:nvPr/>
        </p:nvSpPr>
        <p:spPr>
          <a:xfrm>
            <a:off x="2054971" y="52652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8,3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FF51AB-950B-4C4A-9BCB-DD967759CB25}"/>
              </a:ext>
            </a:extLst>
          </p:cNvPr>
          <p:cNvCxnSpPr>
            <a:cxnSpLocks/>
          </p:cNvCxnSpPr>
          <p:nvPr/>
        </p:nvCxnSpPr>
        <p:spPr>
          <a:xfrm>
            <a:off x="1706822" y="5448805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D26430B-FCCE-FE4C-F248-780184CE0A74}"/>
              </a:ext>
            </a:extLst>
          </p:cNvPr>
          <p:cNvSpPr txBox="1"/>
          <p:nvPr/>
        </p:nvSpPr>
        <p:spPr>
          <a:xfrm>
            <a:off x="8269261" y="3780997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6,53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6C54EF-07E5-F13D-1F7A-386BC9BA98A0}"/>
              </a:ext>
            </a:extLst>
          </p:cNvPr>
          <p:cNvSpPr txBox="1"/>
          <p:nvPr/>
        </p:nvSpPr>
        <p:spPr>
          <a:xfrm>
            <a:off x="7992299" y="4519133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12,8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AFFF81-A4E3-71A5-37C5-4513ED04EC96}"/>
              </a:ext>
            </a:extLst>
          </p:cNvPr>
          <p:cNvSpPr txBox="1"/>
          <p:nvPr/>
        </p:nvSpPr>
        <p:spPr>
          <a:xfrm>
            <a:off x="7980836" y="5242425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19,33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D5507F-B719-5C83-C506-C65CA0E42975}"/>
              </a:ext>
            </a:extLst>
          </p:cNvPr>
          <p:cNvCxnSpPr>
            <a:cxnSpLocks/>
          </p:cNvCxnSpPr>
          <p:nvPr/>
        </p:nvCxnSpPr>
        <p:spPr>
          <a:xfrm>
            <a:off x="8093633" y="5517451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01E89AC-741F-BADD-BFC8-ECB185DE918B}"/>
              </a:ext>
            </a:extLst>
          </p:cNvPr>
          <p:cNvSpPr/>
          <p:nvPr/>
        </p:nvSpPr>
        <p:spPr>
          <a:xfrm>
            <a:off x="343929" y="3222528"/>
            <a:ext cx="1530230" cy="931102"/>
          </a:xfrm>
          <a:custGeom>
            <a:avLst/>
            <a:gdLst>
              <a:gd name="connsiteX0" fmla="*/ 0 w 1530230"/>
              <a:gd name="connsiteY0" fmla="*/ 155187 h 931102"/>
              <a:gd name="connsiteX1" fmla="*/ 155187 w 1530230"/>
              <a:gd name="connsiteY1" fmla="*/ 0 h 931102"/>
              <a:gd name="connsiteX2" fmla="*/ 549607 w 1530230"/>
              <a:gd name="connsiteY2" fmla="*/ 0 h 931102"/>
              <a:gd name="connsiteX3" fmla="*/ 919630 w 1530230"/>
              <a:gd name="connsiteY3" fmla="*/ 0 h 931102"/>
              <a:gd name="connsiteX4" fmla="*/ 1375043 w 1530230"/>
              <a:gd name="connsiteY4" fmla="*/ 0 h 931102"/>
              <a:gd name="connsiteX5" fmla="*/ 1530230 w 1530230"/>
              <a:gd name="connsiteY5" fmla="*/ 155187 h 931102"/>
              <a:gd name="connsiteX6" fmla="*/ 1530230 w 1530230"/>
              <a:gd name="connsiteY6" fmla="*/ 465551 h 931102"/>
              <a:gd name="connsiteX7" fmla="*/ 1530230 w 1530230"/>
              <a:gd name="connsiteY7" fmla="*/ 775915 h 931102"/>
              <a:gd name="connsiteX8" fmla="*/ 1375043 w 1530230"/>
              <a:gd name="connsiteY8" fmla="*/ 931102 h 931102"/>
              <a:gd name="connsiteX9" fmla="*/ 968424 w 1530230"/>
              <a:gd name="connsiteY9" fmla="*/ 931102 h 931102"/>
              <a:gd name="connsiteX10" fmla="*/ 586203 w 1530230"/>
              <a:gd name="connsiteY10" fmla="*/ 931102 h 931102"/>
              <a:gd name="connsiteX11" fmla="*/ 155187 w 1530230"/>
              <a:gd name="connsiteY11" fmla="*/ 931102 h 931102"/>
              <a:gd name="connsiteX12" fmla="*/ 0 w 1530230"/>
              <a:gd name="connsiteY12" fmla="*/ 775915 h 931102"/>
              <a:gd name="connsiteX13" fmla="*/ 0 w 1530230"/>
              <a:gd name="connsiteY13" fmla="*/ 477966 h 931102"/>
              <a:gd name="connsiteX14" fmla="*/ 0 w 1530230"/>
              <a:gd name="connsiteY14" fmla="*/ 155187 h 93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2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59892" y="237917"/>
                  <a:pt x="1529255" y="328246"/>
                  <a:pt x="1530230" y="465551"/>
                </a:cubicBezTo>
                <a:cubicBezTo>
                  <a:pt x="1531205" y="602856"/>
                  <a:pt x="1527163" y="654632"/>
                  <a:pt x="1530230" y="775915"/>
                </a:cubicBezTo>
                <a:cubicBezTo>
                  <a:pt x="1536056" y="868631"/>
                  <a:pt x="1476541" y="947525"/>
                  <a:pt x="1375043" y="931102"/>
                </a:cubicBezTo>
                <a:cubicBezTo>
                  <a:pt x="1250616" y="952136"/>
                  <a:pt x="1074253" y="918003"/>
                  <a:pt x="968424" y="931102"/>
                </a:cubicBezTo>
                <a:cubicBezTo>
                  <a:pt x="862595" y="944201"/>
                  <a:pt x="684854" y="896141"/>
                  <a:pt x="586203" y="931102"/>
                </a:cubicBezTo>
                <a:cubicBezTo>
                  <a:pt x="487552" y="966063"/>
                  <a:pt x="309914" y="899439"/>
                  <a:pt x="155187" y="931102"/>
                </a:cubicBezTo>
                <a:cubicBezTo>
                  <a:pt x="49062" y="919639"/>
                  <a:pt x="-7528" y="864305"/>
                  <a:pt x="0" y="775915"/>
                </a:cubicBezTo>
                <a:cubicBezTo>
                  <a:pt x="-992" y="638475"/>
                  <a:pt x="18248" y="607607"/>
                  <a:pt x="0" y="477966"/>
                </a:cubicBezTo>
                <a:cubicBezTo>
                  <a:pt x="-18248" y="348325"/>
                  <a:pt x="26594" y="298089"/>
                  <a:pt x="0" y="155187"/>
                </a:cubicBezTo>
                <a:close/>
              </a:path>
              <a:path w="1530230" h="931102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442" y="265149"/>
                  <a:pt x="1527396" y="336676"/>
                  <a:pt x="1530230" y="477966"/>
                </a:cubicBezTo>
                <a:cubicBezTo>
                  <a:pt x="1533064" y="619256"/>
                  <a:pt x="1524427" y="629932"/>
                  <a:pt x="1530230" y="775915"/>
                </a:cubicBezTo>
                <a:cubicBezTo>
                  <a:pt x="1522401" y="877384"/>
                  <a:pt x="1463934" y="928836"/>
                  <a:pt x="1375043" y="931102"/>
                </a:cubicBezTo>
                <a:cubicBezTo>
                  <a:pt x="1191696" y="938538"/>
                  <a:pt x="1070635" y="928281"/>
                  <a:pt x="968424" y="931102"/>
                </a:cubicBezTo>
                <a:cubicBezTo>
                  <a:pt x="866213" y="933923"/>
                  <a:pt x="729960" y="916970"/>
                  <a:pt x="561806" y="931102"/>
                </a:cubicBezTo>
                <a:cubicBezTo>
                  <a:pt x="393652" y="945234"/>
                  <a:pt x="302777" y="890870"/>
                  <a:pt x="155187" y="931102"/>
                </a:cubicBezTo>
                <a:cubicBezTo>
                  <a:pt x="67339" y="927646"/>
                  <a:pt x="8068" y="861210"/>
                  <a:pt x="0" y="775915"/>
                </a:cubicBezTo>
                <a:cubicBezTo>
                  <a:pt x="-37033" y="676517"/>
                  <a:pt x="10008" y="543857"/>
                  <a:pt x="0" y="459344"/>
                </a:cubicBezTo>
                <a:cubicBezTo>
                  <a:pt x="-10008" y="374831"/>
                  <a:pt x="20155" y="253514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629577" y="4080783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494659" y="1439257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60" grpId="0"/>
      <p:bldP spid="62" grpId="0"/>
      <p:bldP spid="63" grpId="0"/>
      <p:bldP spid="71" grpId="0" animBg="1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95A2C-A660-BE32-2E65-03239A7F3D18}"/>
              </a:ext>
            </a:extLst>
          </p:cNvPr>
          <p:cNvSpPr/>
          <p:nvPr/>
        </p:nvSpPr>
        <p:spPr>
          <a:xfrm>
            <a:off x="576470" y="546652"/>
            <a:ext cx="2792895" cy="15703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ua dưa hấu (2)">
            <a:hlinkClick r:id="" action="ppaction://media"/>
            <a:extLst>
              <a:ext uri="{FF2B5EF4-FFF2-40B4-BE49-F238E27FC236}">
                <a16:creationId xmlns:a16="http://schemas.microsoft.com/office/drawing/2014/main" id="{1EA0F7C9-73A7-5C58-24A3-D133338B1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472" y="269159"/>
            <a:ext cx="11657124" cy="65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14193" y="273049"/>
            <a:ext cx="10112717" cy="2431177"/>
          </a:xfrm>
          <a:custGeom>
            <a:avLst/>
            <a:gdLst>
              <a:gd name="connsiteX0" fmla="*/ 0 w 10112717"/>
              <a:gd name="connsiteY0" fmla="*/ 405204 h 2431177"/>
              <a:gd name="connsiteX1" fmla="*/ 405204 w 10112717"/>
              <a:gd name="connsiteY1" fmla="*/ 0 h 2431177"/>
              <a:gd name="connsiteX2" fmla="*/ 893575 w 10112717"/>
              <a:gd name="connsiteY2" fmla="*/ 0 h 2431177"/>
              <a:gd name="connsiteX3" fmla="*/ 1195900 w 10112717"/>
              <a:gd name="connsiteY3" fmla="*/ 0 h 2431177"/>
              <a:gd name="connsiteX4" fmla="*/ 1777295 w 10112717"/>
              <a:gd name="connsiteY4" fmla="*/ 0 h 2431177"/>
              <a:gd name="connsiteX5" fmla="*/ 2451712 w 10112717"/>
              <a:gd name="connsiteY5" fmla="*/ 0 h 2431177"/>
              <a:gd name="connsiteX6" fmla="*/ 3126129 w 10112717"/>
              <a:gd name="connsiteY6" fmla="*/ 0 h 2431177"/>
              <a:gd name="connsiteX7" fmla="*/ 3614501 w 10112717"/>
              <a:gd name="connsiteY7" fmla="*/ 0 h 2431177"/>
              <a:gd name="connsiteX8" fmla="*/ 4009849 w 10112717"/>
              <a:gd name="connsiteY8" fmla="*/ 0 h 2431177"/>
              <a:gd name="connsiteX9" fmla="*/ 4312174 w 10112717"/>
              <a:gd name="connsiteY9" fmla="*/ 0 h 2431177"/>
              <a:gd name="connsiteX10" fmla="*/ 4893568 w 10112717"/>
              <a:gd name="connsiteY10" fmla="*/ 0 h 2431177"/>
              <a:gd name="connsiteX11" fmla="*/ 5661009 w 10112717"/>
              <a:gd name="connsiteY11" fmla="*/ 0 h 2431177"/>
              <a:gd name="connsiteX12" fmla="*/ 6428449 w 10112717"/>
              <a:gd name="connsiteY12" fmla="*/ 0 h 2431177"/>
              <a:gd name="connsiteX13" fmla="*/ 7102866 w 10112717"/>
              <a:gd name="connsiteY13" fmla="*/ 0 h 2431177"/>
              <a:gd name="connsiteX14" fmla="*/ 7870307 w 10112717"/>
              <a:gd name="connsiteY14" fmla="*/ 0 h 2431177"/>
              <a:gd name="connsiteX15" fmla="*/ 8172632 w 10112717"/>
              <a:gd name="connsiteY15" fmla="*/ 0 h 2431177"/>
              <a:gd name="connsiteX16" fmla="*/ 8754026 w 10112717"/>
              <a:gd name="connsiteY16" fmla="*/ 0 h 2431177"/>
              <a:gd name="connsiteX17" fmla="*/ 9707513 w 10112717"/>
              <a:gd name="connsiteY17" fmla="*/ 0 h 2431177"/>
              <a:gd name="connsiteX18" fmla="*/ 10112717 w 10112717"/>
              <a:gd name="connsiteY18" fmla="*/ 405204 h 2431177"/>
              <a:gd name="connsiteX19" fmla="*/ 10112717 w 10112717"/>
              <a:gd name="connsiteY19" fmla="*/ 945460 h 2431177"/>
              <a:gd name="connsiteX20" fmla="*/ 10112717 w 10112717"/>
              <a:gd name="connsiteY20" fmla="*/ 1518132 h 2431177"/>
              <a:gd name="connsiteX21" fmla="*/ 10112717 w 10112717"/>
              <a:gd name="connsiteY21" fmla="*/ 2025973 h 2431177"/>
              <a:gd name="connsiteX22" fmla="*/ 9707513 w 10112717"/>
              <a:gd name="connsiteY22" fmla="*/ 2431177 h 2431177"/>
              <a:gd name="connsiteX23" fmla="*/ 9312165 w 10112717"/>
              <a:gd name="connsiteY23" fmla="*/ 2431177 h 2431177"/>
              <a:gd name="connsiteX24" fmla="*/ 9009840 w 10112717"/>
              <a:gd name="connsiteY24" fmla="*/ 2431177 h 2431177"/>
              <a:gd name="connsiteX25" fmla="*/ 8707515 w 10112717"/>
              <a:gd name="connsiteY25" fmla="*/ 2431177 h 2431177"/>
              <a:gd name="connsiteX26" fmla="*/ 7940074 w 10112717"/>
              <a:gd name="connsiteY26" fmla="*/ 2431177 h 2431177"/>
              <a:gd name="connsiteX27" fmla="*/ 7637749 w 10112717"/>
              <a:gd name="connsiteY27" fmla="*/ 2431177 h 2431177"/>
              <a:gd name="connsiteX28" fmla="*/ 6870309 w 10112717"/>
              <a:gd name="connsiteY28" fmla="*/ 2431177 h 2431177"/>
              <a:gd name="connsiteX29" fmla="*/ 6381938 w 10112717"/>
              <a:gd name="connsiteY29" fmla="*/ 2431177 h 2431177"/>
              <a:gd name="connsiteX30" fmla="*/ 5614497 w 10112717"/>
              <a:gd name="connsiteY30" fmla="*/ 2431177 h 2431177"/>
              <a:gd name="connsiteX31" fmla="*/ 5033103 w 10112717"/>
              <a:gd name="connsiteY31" fmla="*/ 2431177 h 2431177"/>
              <a:gd name="connsiteX32" fmla="*/ 4730778 w 10112717"/>
              <a:gd name="connsiteY32" fmla="*/ 2431177 h 2431177"/>
              <a:gd name="connsiteX33" fmla="*/ 4149383 w 10112717"/>
              <a:gd name="connsiteY33" fmla="*/ 2431177 h 2431177"/>
              <a:gd name="connsiteX34" fmla="*/ 3661012 w 10112717"/>
              <a:gd name="connsiteY34" fmla="*/ 2431177 h 2431177"/>
              <a:gd name="connsiteX35" fmla="*/ 2986595 w 10112717"/>
              <a:gd name="connsiteY35" fmla="*/ 2431177 h 2431177"/>
              <a:gd name="connsiteX36" fmla="*/ 2684270 w 10112717"/>
              <a:gd name="connsiteY36" fmla="*/ 2431177 h 2431177"/>
              <a:gd name="connsiteX37" fmla="*/ 2288922 w 10112717"/>
              <a:gd name="connsiteY37" fmla="*/ 2431177 h 2431177"/>
              <a:gd name="connsiteX38" fmla="*/ 1707527 w 10112717"/>
              <a:gd name="connsiteY38" fmla="*/ 2431177 h 2431177"/>
              <a:gd name="connsiteX39" fmla="*/ 1219156 w 10112717"/>
              <a:gd name="connsiteY39" fmla="*/ 2431177 h 2431177"/>
              <a:gd name="connsiteX40" fmla="*/ 405204 w 10112717"/>
              <a:gd name="connsiteY40" fmla="*/ 2431177 h 2431177"/>
              <a:gd name="connsiteX41" fmla="*/ 0 w 10112717"/>
              <a:gd name="connsiteY41" fmla="*/ 2025973 h 2431177"/>
              <a:gd name="connsiteX42" fmla="*/ 0 w 10112717"/>
              <a:gd name="connsiteY42" fmla="*/ 1453301 h 2431177"/>
              <a:gd name="connsiteX43" fmla="*/ 0 w 10112717"/>
              <a:gd name="connsiteY43" fmla="*/ 913045 h 2431177"/>
              <a:gd name="connsiteX44" fmla="*/ 0 w 10112717"/>
              <a:gd name="connsiteY44" fmla="*/ 405204 h 243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12717" h="2431177" fill="none" extrusionOk="0">
                <a:moveTo>
                  <a:pt x="0" y="405204"/>
                </a:moveTo>
                <a:cubicBezTo>
                  <a:pt x="-3265" y="133350"/>
                  <a:pt x="205290" y="-60669"/>
                  <a:pt x="405204" y="0"/>
                </a:cubicBezTo>
                <a:cubicBezTo>
                  <a:pt x="608283" y="-7712"/>
                  <a:pt x="666253" y="25376"/>
                  <a:pt x="893575" y="0"/>
                </a:cubicBezTo>
                <a:cubicBezTo>
                  <a:pt x="1120897" y="-25376"/>
                  <a:pt x="1075273" y="16909"/>
                  <a:pt x="1195900" y="0"/>
                </a:cubicBezTo>
                <a:cubicBezTo>
                  <a:pt x="1316527" y="-16909"/>
                  <a:pt x="1516501" y="6030"/>
                  <a:pt x="1777295" y="0"/>
                </a:cubicBezTo>
                <a:cubicBezTo>
                  <a:pt x="2038090" y="-6030"/>
                  <a:pt x="2198241" y="64814"/>
                  <a:pt x="2451712" y="0"/>
                </a:cubicBezTo>
                <a:cubicBezTo>
                  <a:pt x="2705183" y="-64814"/>
                  <a:pt x="2804864" y="6826"/>
                  <a:pt x="3126129" y="0"/>
                </a:cubicBezTo>
                <a:cubicBezTo>
                  <a:pt x="3447394" y="-6826"/>
                  <a:pt x="3505671" y="38816"/>
                  <a:pt x="3614501" y="0"/>
                </a:cubicBezTo>
                <a:cubicBezTo>
                  <a:pt x="3723331" y="-38816"/>
                  <a:pt x="3915543" y="14735"/>
                  <a:pt x="4009849" y="0"/>
                </a:cubicBezTo>
                <a:cubicBezTo>
                  <a:pt x="4104155" y="-14735"/>
                  <a:pt x="4201415" y="25989"/>
                  <a:pt x="4312174" y="0"/>
                </a:cubicBezTo>
                <a:cubicBezTo>
                  <a:pt x="4422933" y="-25989"/>
                  <a:pt x="4667653" y="40455"/>
                  <a:pt x="4893568" y="0"/>
                </a:cubicBezTo>
                <a:cubicBezTo>
                  <a:pt x="5119483" y="-40455"/>
                  <a:pt x="5324198" y="11540"/>
                  <a:pt x="5661009" y="0"/>
                </a:cubicBezTo>
                <a:cubicBezTo>
                  <a:pt x="5997820" y="-11540"/>
                  <a:pt x="6104891" y="52867"/>
                  <a:pt x="6428449" y="0"/>
                </a:cubicBezTo>
                <a:cubicBezTo>
                  <a:pt x="6752007" y="-52867"/>
                  <a:pt x="6938349" y="4409"/>
                  <a:pt x="7102866" y="0"/>
                </a:cubicBezTo>
                <a:cubicBezTo>
                  <a:pt x="7267383" y="-4409"/>
                  <a:pt x="7624635" y="19674"/>
                  <a:pt x="7870307" y="0"/>
                </a:cubicBezTo>
                <a:cubicBezTo>
                  <a:pt x="8115979" y="-19674"/>
                  <a:pt x="8104416" y="1485"/>
                  <a:pt x="8172632" y="0"/>
                </a:cubicBezTo>
                <a:cubicBezTo>
                  <a:pt x="8240849" y="-1485"/>
                  <a:pt x="8478006" y="15309"/>
                  <a:pt x="8754026" y="0"/>
                </a:cubicBezTo>
                <a:cubicBezTo>
                  <a:pt x="9030046" y="-15309"/>
                  <a:pt x="9258760" y="87394"/>
                  <a:pt x="9707513" y="0"/>
                </a:cubicBezTo>
                <a:cubicBezTo>
                  <a:pt x="9974153" y="-41578"/>
                  <a:pt x="10093552" y="174091"/>
                  <a:pt x="10112717" y="405204"/>
                </a:cubicBezTo>
                <a:cubicBezTo>
                  <a:pt x="10163561" y="567933"/>
                  <a:pt x="10102033" y="795971"/>
                  <a:pt x="10112717" y="945460"/>
                </a:cubicBezTo>
                <a:cubicBezTo>
                  <a:pt x="10123401" y="1094949"/>
                  <a:pt x="10067575" y="1292068"/>
                  <a:pt x="10112717" y="1518132"/>
                </a:cubicBezTo>
                <a:cubicBezTo>
                  <a:pt x="10157859" y="1744196"/>
                  <a:pt x="10066403" y="1774567"/>
                  <a:pt x="10112717" y="2025973"/>
                </a:cubicBezTo>
                <a:cubicBezTo>
                  <a:pt x="10122117" y="2274374"/>
                  <a:pt x="9937038" y="2384235"/>
                  <a:pt x="9707513" y="2431177"/>
                </a:cubicBezTo>
                <a:cubicBezTo>
                  <a:pt x="9624163" y="2446711"/>
                  <a:pt x="9465691" y="2403850"/>
                  <a:pt x="9312165" y="2431177"/>
                </a:cubicBezTo>
                <a:cubicBezTo>
                  <a:pt x="9158639" y="2458504"/>
                  <a:pt x="9093821" y="2425660"/>
                  <a:pt x="9009840" y="2431177"/>
                </a:cubicBezTo>
                <a:cubicBezTo>
                  <a:pt x="8925860" y="2436694"/>
                  <a:pt x="8790661" y="2396702"/>
                  <a:pt x="8707515" y="2431177"/>
                </a:cubicBezTo>
                <a:cubicBezTo>
                  <a:pt x="8624369" y="2465652"/>
                  <a:pt x="8255942" y="2419406"/>
                  <a:pt x="7940074" y="2431177"/>
                </a:cubicBezTo>
                <a:cubicBezTo>
                  <a:pt x="7624206" y="2442948"/>
                  <a:pt x="7778445" y="2423966"/>
                  <a:pt x="7637749" y="2431177"/>
                </a:cubicBezTo>
                <a:cubicBezTo>
                  <a:pt x="7497053" y="2438388"/>
                  <a:pt x="7044425" y="2388484"/>
                  <a:pt x="6870309" y="2431177"/>
                </a:cubicBezTo>
                <a:cubicBezTo>
                  <a:pt x="6696193" y="2473870"/>
                  <a:pt x="6620954" y="2417075"/>
                  <a:pt x="6381938" y="2431177"/>
                </a:cubicBezTo>
                <a:cubicBezTo>
                  <a:pt x="6142922" y="2445279"/>
                  <a:pt x="5987140" y="2341987"/>
                  <a:pt x="5614497" y="2431177"/>
                </a:cubicBezTo>
                <a:cubicBezTo>
                  <a:pt x="5241854" y="2520367"/>
                  <a:pt x="5165348" y="2396840"/>
                  <a:pt x="5033103" y="2431177"/>
                </a:cubicBezTo>
                <a:cubicBezTo>
                  <a:pt x="4900858" y="2465514"/>
                  <a:pt x="4835255" y="2416449"/>
                  <a:pt x="4730778" y="2431177"/>
                </a:cubicBezTo>
                <a:cubicBezTo>
                  <a:pt x="4626302" y="2445905"/>
                  <a:pt x="4320975" y="2375788"/>
                  <a:pt x="4149383" y="2431177"/>
                </a:cubicBezTo>
                <a:cubicBezTo>
                  <a:pt x="3977792" y="2486566"/>
                  <a:pt x="3840876" y="2416932"/>
                  <a:pt x="3661012" y="2431177"/>
                </a:cubicBezTo>
                <a:cubicBezTo>
                  <a:pt x="3481148" y="2445422"/>
                  <a:pt x="3200840" y="2387880"/>
                  <a:pt x="2986595" y="2431177"/>
                </a:cubicBezTo>
                <a:cubicBezTo>
                  <a:pt x="2772350" y="2474474"/>
                  <a:pt x="2751873" y="2398323"/>
                  <a:pt x="2684270" y="2431177"/>
                </a:cubicBezTo>
                <a:cubicBezTo>
                  <a:pt x="2616667" y="2464031"/>
                  <a:pt x="2392106" y="2408885"/>
                  <a:pt x="2288922" y="2431177"/>
                </a:cubicBezTo>
                <a:cubicBezTo>
                  <a:pt x="2185738" y="2453469"/>
                  <a:pt x="1831021" y="2427093"/>
                  <a:pt x="1707527" y="2431177"/>
                </a:cubicBezTo>
                <a:cubicBezTo>
                  <a:pt x="1584033" y="2435261"/>
                  <a:pt x="1329966" y="2409694"/>
                  <a:pt x="1219156" y="2431177"/>
                </a:cubicBezTo>
                <a:cubicBezTo>
                  <a:pt x="1108346" y="2452660"/>
                  <a:pt x="746652" y="2428353"/>
                  <a:pt x="405204" y="2431177"/>
                </a:cubicBezTo>
                <a:cubicBezTo>
                  <a:pt x="209202" y="2371405"/>
                  <a:pt x="8447" y="2258584"/>
                  <a:pt x="0" y="2025973"/>
                </a:cubicBezTo>
                <a:cubicBezTo>
                  <a:pt x="-19651" y="1794724"/>
                  <a:pt x="64398" y="1613944"/>
                  <a:pt x="0" y="1453301"/>
                </a:cubicBezTo>
                <a:cubicBezTo>
                  <a:pt x="-64398" y="1292658"/>
                  <a:pt x="38533" y="1025494"/>
                  <a:pt x="0" y="913045"/>
                </a:cubicBezTo>
                <a:cubicBezTo>
                  <a:pt x="-38533" y="800596"/>
                  <a:pt x="19528" y="570527"/>
                  <a:pt x="0" y="405204"/>
                </a:cubicBezTo>
                <a:close/>
              </a:path>
              <a:path w="10112717" h="2431177" stroke="0" extrusionOk="0">
                <a:moveTo>
                  <a:pt x="0" y="405204"/>
                </a:moveTo>
                <a:cubicBezTo>
                  <a:pt x="725" y="191168"/>
                  <a:pt x="186732" y="-7512"/>
                  <a:pt x="405204" y="0"/>
                </a:cubicBezTo>
                <a:cubicBezTo>
                  <a:pt x="579196" y="-33166"/>
                  <a:pt x="837821" y="21306"/>
                  <a:pt x="1172644" y="0"/>
                </a:cubicBezTo>
                <a:cubicBezTo>
                  <a:pt x="1507467" y="-21306"/>
                  <a:pt x="1478226" y="40443"/>
                  <a:pt x="1754039" y="0"/>
                </a:cubicBezTo>
                <a:cubicBezTo>
                  <a:pt x="2029852" y="-40443"/>
                  <a:pt x="2206292" y="43603"/>
                  <a:pt x="2428456" y="0"/>
                </a:cubicBezTo>
                <a:cubicBezTo>
                  <a:pt x="2650620" y="-43603"/>
                  <a:pt x="2852249" y="40125"/>
                  <a:pt x="3102874" y="0"/>
                </a:cubicBezTo>
                <a:cubicBezTo>
                  <a:pt x="3353499" y="-40125"/>
                  <a:pt x="3299763" y="35165"/>
                  <a:pt x="3405199" y="0"/>
                </a:cubicBezTo>
                <a:cubicBezTo>
                  <a:pt x="3510636" y="-35165"/>
                  <a:pt x="3870172" y="38742"/>
                  <a:pt x="4079616" y="0"/>
                </a:cubicBezTo>
                <a:cubicBezTo>
                  <a:pt x="4289060" y="-38742"/>
                  <a:pt x="4544389" y="67872"/>
                  <a:pt x="4661010" y="0"/>
                </a:cubicBezTo>
                <a:cubicBezTo>
                  <a:pt x="4777631" y="-67872"/>
                  <a:pt x="5077553" y="77809"/>
                  <a:pt x="5335428" y="0"/>
                </a:cubicBezTo>
                <a:cubicBezTo>
                  <a:pt x="5593303" y="-77809"/>
                  <a:pt x="5602007" y="14075"/>
                  <a:pt x="5730776" y="0"/>
                </a:cubicBezTo>
                <a:cubicBezTo>
                  <a:pt x="5859545" y="-14075"/>
                  <a:pt x="5886444" y="21674"/>
                  <a:pt x="6033101" y="0"/>
                </a:cubicBezTo>
                <a:cubicBezTo>
                  <a:pt x="6179759" y="-21674"/>
                  <a:pt x="6446984" y="1103"/>
                  <a:pt x="6614495" y="0"/>
                </a:cubicBezTo>
                <a:cubicBezTo>
                  <a:pt x="6782006" y="-1103"/>
                  <a:pt x="6975397" y="558"/>
                  <a:pt x="7102866" y="0"/>
                </a:cubicBezTo>
                <a:cubicBezTo>
                  <a:pt x="7230335" y="-558"/>
                  <a:pt x="7559719" y="38703"/>
                  <a:pt x="7684261" y="0"/>
                </a:cubicBezTo>
                <a:cubicBezTo>
                  <a:pt x="7808803" y="-38703"/>
                  <a:pt x="7946687" y="43388"/>
                  <a:pt x="8172632" y="0"/>
                </a:cubicBezTo>
                <a:cubicBezTo>
                  <a:pt x="8398577" y="-43388"/>
                  <a:pt x="8552494" y="18204"/>
                  <a:pt x="8754026" y="0"/>
                </a:cubicBezTo>
                <a:cubicBezTo>
                  <a:pt x="8955558" y="-18204"/>
                  <a:pt x="9361840" y="110504"/>
                  <a:pt x="9707513" y="0"/>
                </a:cubicBezTo>
                <a:cubicBezTo>
                  <a:pt x="9937849" y="-29701"/>
                  <a:pt x="10129577" y="222975"/>
                  <a:pt x="10112717" y="405204"/>
                </a:cubicBezTo>
                <a:cubicBezTo>
                  <a:pt x="10152341" y="553417"/>
                  <a:pt x="10098313" y="674983"/>
                  <a:pt x="10112717" y="929253"/>
                </a:cubicBezTo>
                <a:cubicBezTo>
                  <a:pt x="10127121" y="1183523"/>
                  <a:pt x="10104287" y="1315416"/>
                  <a:pt x="10112717" y="1420886"/>
                </a:cubicBezTo>
                <a:cubicBezTo>
                  <a:pt x="10121147" y="1526356"/>
                  <a:pt x="10046957" y="1820853"/>
                  <a:pt x="10112717" y="2025973"/>
                </a:cubicBezTo>
                <a:cubicBezTo>
                  <a:pt x="10114836" y="2309093"/>
                  <a:pt x="9933971" y="2436518"/>
                  <a:pt x="9707513" y="2431177"/>
                </a:cubicBezTo>
                <a:cubicBezTo>
                  <a:pt x="9433350" y="2482039"/>
                  <a:pt x="9354099" y="2408453"/>
                  <a:pt x="9126119" y="2431177"/>
                </a:cubicBezTo>
                <a:cubicBezTo>
                  <a:pt x="8898139" y="2453901"/>
                  <a:pt x="8802774" y="2386301"/>
                  <a:pt x="8544724" y="2431177"/>
                </a:cubicBezTo>
                <a:cubicBezTo>
                  <a:pt x="8286675" y="2476053"/>
                  <a:pt x="8055531" y="2410271"/>
                  <a:pt x="7870307" y="2431177"/>
                </a:cubicBezTo>
                <a:cubicBezTo>
                  <a:pt x="7685083" y="2452083"/>
                  <a:pt x="7631259" y="2404004"/>
                  <a:pt x="7567982" y="2431177"/>
                </a:cubicBezTo>
                <a:cubicBezTo>
                  <a:pt x="7504706" y="2458350"/>
                  <a:pt x="7316731" y="2391825"/>
                  <a:pt x="7079611" y="2431177"/>
                </a:cubicBezTo>
                <a:cubicBezTo>
                  <a:pt x="6842491" y="2470529"/>
                  <a:pt x="6840734" y="2398037"/>
                  <a:pt x="6684263" y="2431177"/>
                </a:cubicBezTo>
                <a:cubicBezTo>
                  <a:pt x="6527792" y="2464317"/>
                  <a:pt x="6511719" y="2421032"/>
                  <a:pt x="6381938" y="2431177"/>
                </a:cubicBezTo>
                <a:cubicBezTo>
                  <a:pt x="6252157" y="2441322"/>
                  <a:pt x="5867435" y="2424251"/>
                  <a:pt x="5707520" y="2431177"/>
                </a:cubicBezTo>
                <a:cubicBezTo>
                  <a:pt x="5547605" y="2438103"/>
                  <a:pt x="5288698" y="2386752"/>
                  <a:pt x="5126126" y="2431177"/>
                </a:cubicBezTo>
                <a:cubicBezTo>
                  <a:pt x="4963554" y="2475602"/>
                  <a:pt x="4881132" y="2394947"/>
                  <a:pt x="4637755" y="2431177"/>
                </a:cubicBezTo>
                <a:cubicBezTo>
                  <a:pt x="4394378" y="2467407"/>
                  <a:pt x="4353756" y="2397394"/>
                  <a:pt x="4242406" y="2431177"/>
                </a:cubicBezTo>
                <a:cubicBezTo>
                  <a:pt x="4131056" y="2464960"/>
                  <a:pt x="4089172" y="2396969"/>
                  <a:pt x="3940081" y="2431177"/>
                </a:cubicBezTo>
                <a:cubicBezTo>
                  <a:pt x="3790990" y="2465385"/>
                  <a:pt x="3774441" y="2402432"/>
                  <a:pt x="3637756" y="2431177"/>
                </a:cubicBezTo>
                <a:cubicBezTo>
                  <a:pt x="3501071" y="2459922"/>
                  <a:pt x="3447667" y="2419006"/>
                  <a:pt x="3335431" y="2431177"/>
                </a:cubicBezTo>
                <a:cubicBezTo>
                  <a:pt x="3223195" y="2443348"/>
                  <a:pt x="2906725" y="2381325"/>
                  <a:pt x="2754037" y="2431177"/>
                </a:cubicBezTo>
                <a:cubicBezTo>
                  <a:pt x="2601349" y="2481029"/>
                  <a:pt x="2363056" y="2427955"/>
                  <a:pt x="2172643" y="2431177"/>
                </a:cubicBezTo>
                <a:cubicBezTo>
                  <a:pt x="1982230" y="2434399"/>
                  <a:pt x="2016831" y="2413971"/>
                  <a:pt x="1870318" y="2431177"/>
                </a:cubicBezTo>
                <a:cubicBezTo>
                  <a:pt x="1723805" y="2448383"/>
                  <a:pt x="1646471" y="2399109"/>
                  <a:pt x="1567993" y="2431177"/>
                </a:cubicBezTo>
                <a:cubicBezTo>
                  <a:pt x="1489515" y="2463245"/>
                  <a:pt x="642727" y="2353846"/>
                  <a:pt x="405204" y="2431177"/>
                </a:cubicBezTo>
                <a:cubicBezTo>
                  <a:pt x="185721" y="2418188"/>
                  <a:pt x="-18242" y="2221284"/>
                  <a:pt x="0" y="2025973"/>
                </a:cubicBezTo>
                <a:cubicBezTo>
                  <a:pt x="-44285" y="1806088"/>
                  <a:pt x="17325" y="1682358"/>
                  <a:pt x="0" y="1501924"/>
                </a:cubicBezTo>
                <a:cubicBezTo>
                  <a:pt x="-17325" y="1321490"/>
                  <a:pt x="31872" y="1208241"/>
                  <a:pt x="0" y="929253"/>
                </a:cubicBezTo>
                <a:cubicBezTo>
                  <a:pt x="-31872" y="650265"/>
                  <a:pt x="6688" y="655658"/>
                  <a:pt x="0" y="40520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4,65 kg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5,8 kg.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63D8A-1DBE-96BA-2ADF-46C69690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4" y="239158"/>
            <a:ext cx="1530229" cy="1341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AF76B-4017-9328-C548-CBDF0DBF44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12" t="26693" r="13894"/>
          <a:stretch/>
        </p:blipFill>
        <p:spPr>
          <a:xfrm>
            <a:off x="4686504" y="3809495"/>
            <a:ext cx="7270723" cy="2897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8F87C-FE66-5504-5F04-0B787DF38791}"/>
              </a:ext>
            </a:extLst>
          </p:cNvPr>
          <p:cNvSpPr txBox="1"/>
          <p:nvPr/>
        </p:nvSpPr>
        <p:spPr>
          <a:xfrm>
            <a:off x="196263" y="2932669"/>
            <a:ext cx="66597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4,65 kg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5,8 kg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31">
            <a:extLst>
              <a:ext uri="{FF2B5EF4-FFF2-40B4-BE49-F238E27FC236}">
                <a16:creationId xmlns:a16="http://schemas.microsoft.com/office/drawing/2014/main" id="{70D3472C-0E05-C337-BA7C-DC4CC6B796B9}"/>
              </a:ext>
            </a:extLst>
          </p:cNvPr>
          <p:cNvGrpSpPr/>
          <p:nvPr/>
        </p:nvGrpSpPr>
        <p:grpSpPr>
          <a:xfrm>
            <a:off x="6095999" y="2944467"/>
            <a:ext cx="5912037" cy="3028069"/>
            <a:chOff x="1346200" y="3302000"/>
            <a:chExt cx="2413000" cy="990600"/>
          </a:xfrm>
          <a:solidFill>
            <a:schemeClr val="accent2">
              <a:lumMod val="20000"/>
              <a:lumOff val="80000"/>
            </a:schemeClr>
          </a:solidFill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4" name="圆角矩形 32">
              <a:extLst>
                <a:ext uri="{FF2B5EF4-FFF2-40B4-BE49-F238E27FC236}">
                  <a16:creationId xmlns:a16="http://schemas.microsoft.com/office/drawing/2014/main" id="{6B1165D1-97A3-47C3-C59C-49582512574D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1371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5" name="圆角矩形 33">
              <a:extLst>
                <a:ext uri="{FF2B5EF4-FFF2-40B4-BE49-F238E27FC236}">
                  <a16:creationId xmlns:a16="http://schemas.microsoft.com/office/drawing/2014/main" id="{5D289F92-B714-9160-8AA5-A14C4580A7BC}"/>
                </a:ext>
              </a:extLst>
            </p:cNvPr>
            <p:cNvSpPr/>
            <p:nvPr/>
          </p:nvSpPr>
          <p:spPr>
            <a:xfrm>
              <a:off x="1405890" y="3354633"/>
              <a:ext cx="2293620" cy="885333"/>
            </a:xfrm>
            <a:prstGeom prst="roundRect">
              <a:avLst>
                <a:gd name="adj" fmla="val 1309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14193" y="273049"/>
            <a:ext cx="10112717" cy="2431177"/>
          </a:xfrm>
          <a:custGeom>
            <a:avLst/>
            <a:gdLst>
              <a:gd name="connsiteX0" fmla="*/ 0 w 10112717"/>
              <a:gd name="connsiteY0" fmla="*/ 405204 h 2431177"/>
              <a:gd name="connsiteX1" fmla="*/ 405204 w 10112717"/>
              <a:gd name="connsiteY1" fmla="*/ 0 h 2431177"/>
              <a:gd name="connsiteX2" fmla="*/ 893575 w 10112717"/>
              <a:gd name="connsiteY2" fmla="*/ 0 h 2431177"/>
              <a:gd name="connsiteX3" fmla="*/ 1195900 w 10112717"/>
              <a:gd name="connsiteY3" fmla="*/ 0 h 2431177"/>
              <a:gd name="connsiteX4" fmla="*/ 1777295 w 10112717"/>
              <a:gd name="connsiteY4" fmla="*/ 0 h 2431177"/>
              <a:gd name="connsiteX5" fmla="*/ 2451712 w 10112717"/>
              <a:gd name="connsiteY5" fmla="*/ 0 h 2431177"/>
              <a:gd name="connsiteX6" fmla="*/ 3126129 w 10112717"/>
              <a:gd name="connsiteY6" fmla="*/ 0 h 2431177"/>
              <a:gd name="connsiteX7" fmla="*/ 3614501 w 10112717"/>
              <a:gd name="connsiteY7" fmla="*/ 0 h 2431177"/>
              <a:gd name="connsiteX8" fmla="*/ 4009849 w 10112717"/>
              <a:gd name="connsiteY8" fmla="*/ 0 h 2431177"/>
              <a:gd name="connsiteX9" fmla="*/ 4312174 w 10112717"/>
              <a:gd name="connsiteY9" fmla="*/ 0 h 2431177"/>
              <a:gd name="connsiteX10" fmla="*/ 4893568 w 10112717"/>
              <a:gd name="connsiteY10" fmla="*/ 0 h 2431177"/>
              <a:gd name="connsiteX11" fmla="*/ 5661009 w 10112717"/>
              <a:gd name="connsiteY11" fmla="*/ 0 h 2431177"/>
              <a:gd name="connsiteX12" fmla="*/ 6428449 w 10112717"/>
              <a:gd name="connsiteY12" fmla="*/ 0 h 2431177"/>
              <a:gd name="connsiteX13" fmla="*/ 7102866 w 10112717"/>
              <a:gd name="connsiteY13" fmla="*/ 0 h 2431177"/>
              <a:gd name="connsiteX14" fmla="*/ 7870307 w 10112717"/>
              <a:gd name="connsiteY14" fmla="*/ 0 h 2431177"/>
              <a:gd name="connsiteX15" fmla="*/ 8172632 w 10112717"/>
              <a:gd name="connsiteY15" fmla="*/ 0 h 2431177"/>
              <a:gd name="connsiteX16" fmla="*/ 8754026 w 10112717"/>
              <a:gd name="connsiteY16" fmla="*/ 0 h 2431177"/>
              <a:gd name="connsiteX17" fmla="*/ 9707513 w 10112717"/>
              <a:gd name="connsiteY17" fmla="*/ 0 h 2431177"/>
              <a:gd name="connsiteX18" fmla="*/ 10112717 w 10112717"/>
              <a:gd name="connsiteY18" fmla="*/ 405204 h 2431177"/>
              <a:gd name="connsiteX19" fmla="*/ 10112717 w 10112717"/>
              <a:gd name="connsiteY19" fmla="*/ 945460 h 2431177"/>
              <a:gd name="connsiteX20" fmla="*/ 10112717 w 10112717"/>
              <a:gd name="connsiteY20" fmla="*/ 1518132 h 2431177"/>
              <a:gd name="connsiteX21" fmla="*/ 10112717 w 10112717"/>
              <a:gd name="connsiteY21" fmla="*/ 2025973 h 2431177"/>
              <a:gd name="connsiteX22" fmla="*/ 9707513 w 10112717"/>
              <a:gd name="connsiteY22" fmla="*/ 2431177 h 2431177"/>
              <a:gd name="connsiteX23" fmla="*/ 9312165 w 10112717"/>
              <a:gd name="connsiteY23" fmla="*/ 2431177 h 2431177"/>
              <a:gd name="connsiteX24" fmla="*/ 9009840 w 10112717"/>
              <a:gd name="connsiteY24" fmla="*/ 2431177 h 2431177"/>
              <a:gd name="connsiteX25" fmla="*/ 8707515 w 10112717"/>
              <a:gd name="connsiteY25" fmla="*/ 2431177 h 2431177"/>
              <a:gd name="connsiteX26" fmla="*/ 7940074 w 10112717"/>
              <a:gd name="connsiteY26" fmla="*/ 2431177 h 2431177"/>
              <a:gd name="connsiteX27" fmla="*/ 7637749 w 10112717"/>
              <a:gd name="connsiteY27" fmla="*/ 2431177 h 2431177"/>
              <a:gd name="connsiteX28" fmla="*/ 6870309 w 10112717"/>
              <a:gd name="connsiteY28" fmla="*/ 2431177 h 2431177"/>
              <a:gd name="connsiteX29" fmla="*/ 6381938 w 10112717"/>
              <a:gd name="connsiteY29" fmla="*/ 2431177 h 2431177"/>
              <a:gd name="connsiteX30" fmla="*/ 5614497 w 10112717"/>
              <a:gd name="connsiteY30" fmla="*/ 2431177 h 2431177"/>
              <a:gd name="connsiteX31" fmla="*/ 5033103 w 10112717"/>
              <a:gd name="connsiteY31" fmla="*/ 2431177 h 2431177"/>
              <a:gd name="connsiteX32" fmla="*/ 4730778 w 10112717"/>
              <a:gd name="connsiteY32" fmla="*/ 2431177 h 2431177"/>
              <a:gd name="connsiteX33" fmla="*/ 4149383 w 10112717"/>
              <a:gd name="connsiteY33" fmla="*/ 2431177 h 2431177"/>
              <a:gd name="connsiteX34" fmla="*/ 3661012 w 10112717"/>
              <a:gd name="connsiteY34" fmla="*/ 2431177 h 2431177"/>
              <a:gd name="connsiteX35" fmla="*/ 2986595 w 10112717"/>
              <a:gd name="connsiteY35" fmla="*/ 2431177 h 2431177"/>
              <a:gd name="connsiteX36" fmla="*/ 2684270 w 10112717"/>
              <a:gd name="connsiteY36" fmla="*/ 2431177 h 2431177"/>
              <a:gd name="connsiteX37" fmla="*/ 2288922 w 10112717"/>
              <a:gd name="connsiteY37" fmla="*/ 2431177 h 2431177"/>
              <a:gd name="connsiteX38" fmla="*/ 1707527 w 10112717"/>
              <a:gd name="connsiteY38" fmla="*/ 2431177 h 2431177"/>
              <a:gd name="connsiteX39" fmla="*/ 1219156 w 10112717"/>
              <a:gd name="connsiteY39" fmla="*/ 2431177 h 2431177"/>
              <a:gd name="connsiteX40" fmla="*/ 405204 w 10112717"/>
              <a:gd name="connsiteY40" fmla="*/ 2431177 h 2431177"/>
              <a:gd name="connsiteX41" fmla="*/ 0 w 10112717"/>
              <a:gd name="connsiteY41" fmla="*/ 2025973 h 2431177"/>
              <a:gd name="connsiteX42" fmla="*/ 0 w 10112717"/>
              <a:gd name="connsiteY42" fmla="*/ 1453301 h 2431177"/>
              <a:gd name="connsiteX43" fmla="*/ 0 w 10112717"/>
              <a:gd name="connsiteY43" fmla="*/ 913045 h 2431177"/>
              <a:gd name="connsiteX44" fmla="*/ 0 w 10112717"/>
              <a:gd name="connsiteY44" fmla="*/ 405204 h 243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12717" h="2431177" fill="none" extrusionOk="0">
                <a:moveTo>
                  <a:pt x="0" y="405204"/>
                </a:moveTo>
                <a:cubicBezTo>
                  <a:pt x="-3265" y="133350"/>
                  <a:pt x="205290" y="-60669"/>
                  <a:pt x="405204" y="0"/>
                </a:cubicBezTo>
                <a:cubicBezTo>
                  <a:pt x="608283" y="-7712"/>
                  <a:pt x="666253" y="25376"/>
                  <a:pt x="893575" y="0"/>
                </a:cubicBezTo>
                <a:cubicBezTo>
                  <a:pt x="1120897" y="-25376"/>
                  <a:pt x="1075273" y="16909"/>
                  <a:pt x="1195900" y="0"/>
                </a:cubicBezTo>
                <a:cubicBezTo>
                  <a:pt x="1316527" y="-16909"/>
                  <a:pt x="1516501" y="6030"/>
                  <a:pt x="1777295" y="0"/>
                </a:cubicBezTo>
                <a:cubicBezTo>
                  <a:pt x="2038090" y="-6030"/>
                  <a:pt x="2198241" y="64814"/>
                  <a:pt x="2451712" y="0"/>
                </a:cubicBezTo>
                <a:cubicBezTo>
                  <a:pt x="2705183" y="-64814"/>
                  <a:pt x="2804864" y="6826"/>
                  <a:pt x="3126129" y="0"/>
                </a:cubicBezTo>
                <a:cubicBezTo>
                  <a:pt x="3447394" y="-6826"/>
                  <a:pt x="3505671" y="38816"/>
                  <a:pt x="3614501" y="0"/>
                </a:cubicBezTo>
                <a:cubicBezTo>
                  <a:pt x="3723331" y="-38816"/>
                  <a:pt x="3915543" y="14735"/>
                  <a:pt x="4009849" y="0"/>
                </a:cubicBezTo>
                <a:cubicBezTo>
                  <a:pt x="4104155" y="-14735"/>
                  <a:pt x="4201415" y="25989"/>
                  <a:pt x="4312174" y="0"/>
                </a:cubicBezTo>
                <a:cubicBezTo>
                  <a:pt x="4422933" y="-25989"/>
                  <a:pt x="4667653" y="40455"/>
                  <a:pt x="4893568" y="0"/>
                </a:cubicBezTo>
                <a:cubicBezTo>
                  <a:pt x="5119483" y="-40455"/>
                  <a:pt x="5324198" y="11540"/>
                  <a:pt x="5661009" y="0"/>
                </a:cubicBezTo>
                <a:cubicBezTo>
                  <a:pt x="5997820" y="-11540"/>
                  <a:pt x="6104891" y="52867"/>
                  <a:pt x="6428449" y="0"/>
                </a:cubicBezTo>
                <a:cubicBezTo>
                  <a:pt x="6752007" y="-52867"/>
                  <a:pt x="6938349" y="4409"/>
                  <a:pt x="7102866" y="0"/>
                </a:cubicBezTo>
                <a:cubicBezTo>
                  <a:pt x="7267383" y="-4409"/>
                  <a:pt x="7624635" y="19674"/>
                  <a:pt x="7870307" y="0"/>
                </a:cubicBezTo>
                <a:cubicBezTo>
                  <a:pt x="8115979" y="-19674"/>
                  <a:pt x="8104416" y="1485"/>
                  <a:pt x="8172632" y="0"/>
                </a:cubicBezTo>
                <a:cubicBezTo>
                  <a:pt x="8240849" y="-1485"/>
                  <a:pt x="8478006" y="15309"/>
                  <a:pt x="8754026" y="0"/>
                </a:cubicBezTo>
                <a:cubicBezTo>
                  <a:pt x="9030046" y="-15309"/>
                  <a:pt x="9258760" y="87394"/>
                  <a:pt x="9707513" y="0"/>
                </a:cubicBezTo>
                <a:cubicBezTo>
                  <a:pt x="9974153" y="-41578"/>
                  <a:pt x="10093552" y="174091"/>
                  <a:pt x="10112717" y="405204"/>
                </a:cubicBezTo>
                <a:cubicBezTo>
                  <a:pt x="10163561" y="567933"/>
                  <a:pt x="10102033" y="795971"/>
                  <a:pt x="10112717" y="945460"/>
                </a:cubicBezTo>
                <a:cubicBezTo>
                  <a:pt x="10123401" y="1094949"/>
                  <a:pt x="10067575" y="1292068"/>
                  <a:pt x="10112717" y="1518132"/>
                </a:cubicBezTo>
                <a:cubicBezTo>
                  <a:pt x="10157859" y="1744196"/>
                  <a:pt x="10066403" y="1774567"/>
                  <a:pt x="10112717" y="2025973"/>
                </a:cubicBezTo>
                <a:cubicBezTo>
                  <a:pt x="10122117" y="2274374"/>
                  <a:pt x="9937038" y="2384235"/>
                  <a:pt x="9707513" y="2431177"/>
                </a:cubicBezTo>
                <a:cubicBezTo>
                  <a:pt x="9624163" y="2446711"/>
                  <a:pt x="9465691" y="2403850"/>
                  <a:pt x="9312165" y="2431177"/>
                </a:cubicBezTo>
                <a:cubicBezTo>
                  <a:pt x="9158639" y="2458504"/>
                  <a:pt x="9093821" y="2425660"/>
                  <a:pt x="9009840" y="2431177"/>
                </a:cubicBezTo>
                <a:cubicBezTo>
                  <a:pt x="8925860" y="2436694"/>
                  <a:pt x="8790661" y="2396702"/>
                  <a:pt x="8707515" y="2431177"/>
                </a:cubicBezTo>
                <a:cubicBezTo>
                  <a:pt x="8624369" y="2465652"/>
                  <a:pt x="8255942" y="2419406"/>
                  <a:pt x="7940074" y="2431177"/>
                </a:cubicBezTo>
                <a:cubicBezTo>
                  <a:pt x="7624206" y="2442948"/>
                  <a:pt x="7778445" y="2423966"/>
                  <a:pt x="7637749" y="2431177"/>
                </a:cubicBezTo>
                <a:cubicBezTo>
                  <a:pt x="7497053" y="2438388"/>
                  <a:pt x="7044425" y="2388484"/>
                  <a:pt x="6870309" y="2431177"/>
                </a:cubicBezTo>
                <a:cubicBezTo>
                  <a:pt x="6696193" y="2473870"/>
                  <a:pt x="6620954" y="2417075"/>
                  <a:pt x="6381938" y="2431177"/>
                </a:cubicBezTo>
                <a:cubicBezTo>
                  <a:pt x="6142922" y="2445279"/>
                  <a:pt x="5987140" y="2341987"/>
                  <a:pt x="5614497" y="2431177"/>
                </a:cubicBezTo>
                <a:cubicBezTo>
                  <a:pt x="5241854" y="2520367"/>
                  <a:pt x="5165348" y="2396840"/>
                  <a:pt x="5033103" y="2431177"/>
                </a:cubicBezTo>
                <a:cubicBezTo>
                  <a:pt x="4900858" y="2465514"/>
                  <a:pt x="4835255" y="2416449"/>
                  <a:pt x="4730778" y="2431177"/>
                </a:cubicBezTo>
                <a:cubicBezTo>
                  <a:pt x="4626302" y="2445905"/>
                  <a:pt x="4320975" y="2375788"/>
                  <a:pt x="4149383" y="2431177"/>
                </a:cubicBezTo>
                <a:cubicBezTo>
                  <a:pt x="3977792" y="2486566"/>
                  <a:pt x="3840876" y="2416932"/>
                  <a:pt x="3661012" y="2431177"/>
                </a:cubicBezTo>
                <a:cubicBezTo>
                  <a:pt x="3481148" y="2445422"/>
                  <a:pt x="3200840" y="2387880"/>
                  <a:pt x="2986595" y="2431177"/>
                </a:cubicBezTo>
                <a:cubicBezTo>
                  <a:pt x="2772350" y="2474474"/>
                  <a:pt x="2751873" y="2398323"/>
                  <a:pt x="2684270" y="2431177"/>
                </a:cubicBezTo>
                <a:cubicBezTo>
                  <a:pt x="2616667" y="2464031"/>
                  <a:pt x="2392106" y="2408885"/>
                  <a:pt x="2288922" y="2431177"/>
                </a:cubicBezTo>
                <a:cubicBezTo>
                  <a:pt x="2185738" y="2453469"/>
                  <a:pt x="1831021" y="2427093"/>
                  <a:pt x="1707527" y="2431177"/>
                </a:cubicBezTo>
                <a:cubicBezTo>
                  <a:pt x="1584033" y="2435261"/>
                  <a:pt x="1329966" y="2409694"/>
                  <a:pt x="1219156" y="2431177"/>
                </a:cubicBezTo>
                <a:cubicBezTo>
                  <a:pt x="1108346" y="2452660"/>
                  <a:pt x="746652" y="2428353"/>
                  <a:pt x="405204" y="2431177"/>
                </a:cubicBezTo>
                <a:cubicBezTo>
                  <a:pt x="209202" y="2371405"/>
                  <a:pt x="8447" y="2258584"/>
                  <a:pt x="0" y="2025973"/>
                </a:cubicBezTo>
                <a:cubicBezTo>
                  <a:pt x="-19651" y="1794724"/>
                  <a:pt x="64398" y="1613944"/>
                  <a:pt x="0" y="1453301"/>
                </a:cubicBezTo>
                <a:cubicBezTo>
                  <a:pt x="-64398" y="1292658"/>
                  <a:pt x="38533" y="1025494"/>
                  <a:pt x="0" y="913045"/>
                </a:cubicBezTo>
                <a:cubicBezTo>
                  <a:pt x="-38533" y="800596"/>
                  <a:pt x="19528" y="570527"/>
                  <a:pt x="0" y="405204"/>
                </a:cubicBezTo>
                <a:close/>
              </a:path>
              <a:path w="10112717" h="2431177" stroke="0" extrusionOk="0">
                <a:moveTo>
                  <a:pt x="0" y="405204"/>
                </a:moveTo>
                <a:cubicBezTo>
                  <a:pt x="725" y="191168"/>
                  <a:pt x="186732" y="-7512"/>
                  <a:pt x="405204" y="0"/>
                </a:cubicBezTo>
                <a:cubicBezTo>
                  <a:pt x="579196" y="-33166"/>
                  <a:pt x="837821" y="21306"/>
                  <a:pt x="1172644" y="0"/>
                </a:cubicBezTo>
                <a:cubicBezTo>
                  <a:pt x="1507467" y="-21306"/>
                  <a:pt x="1478226" y="40443"/>
                  <a:pt x="1754039" y="0"/>
                </a:cubicBezTo>
                <a:cubicBezTo>
                  <a:pt x="2029852" y="-40443"/>
                  <a:pt x="2206292" y="43603"/>
                  <a:pt x="2428456" y="0"/>
                </a:cubicBezTo>
                <a:cubicBezTo>
                  <a:pt x="2650620" y="-43603"/>
                  <a:pt x="2852249" y="40125"/>
                  <a:pt x="3102874" y="0"/>
                </a:cubicBezTo>
                <a:cubicBezTo>
                  <a:pt x="3353499" y="-40125"/>
                  <a:pt x="3299763" y="35165"/>
                  <a:pt x="3405199" y="0"/>
                </a:cubicBezTo>
                <a:cubicBezTo>
                  <a:pt x="3510636" y="-35165"/>
                  <a:pt x="3870172" y="38742"/>
                  <a:pt x="4079616" y="0"/>
                </a:cubicBezTo>
                <a:cubicBezTo>
                  <a:pt x="4289060" y="-38742"/>
                  <a:pt x="4544389" y="67872"/>
                  <a:pt x="4661010" y="0"/>
                </a:cubicBezTo>
                <a:cubicBezTo>
                  <a:pt x="4777631" y="-67872"/>
                  <a:pt x="5077553" y="77809"/>
                  <a:pt x="5335428" y="0"/>
                </a:cubicBezTo>
                <a:cubicBezTo>
                  <a:pt x="5593303" y="-77809"/>
                  <a:pt x="5602007" y="14075"/>
                  <a:pt x="5730776" y="0"/>
                </a:cubicBezTo>
                <a:cubicBezTo>
                  <a:pt x="5859545" y="-14075"/>
                  <a:pt x="5886444" y="21674"/>
                  <a:pt x="6033101" y="0"/>
                </a:cubicBezTo>
                <a:cubicBezTo>
                  <a:pt x="6179759" y="-21674"/>
                  <a:pt x="6446984" y="1103"/>
                  <a:pt x="6614495" y="0"/>
                </a:cubicBezTo>
                <a:cubicBezTo>
                  <a:pt x="6782006" y="-1103"/>
                  <a:pt x="6975397" y="558"/>
                  <a:pt x="7102866" y="0"/>
                </a:cubicBezTo>
                <a:cubicBezTo>
                  <a:pt x="7230335" y="-558"/>
                  <a:pt x="7559719" y="38703"/>
                  <a:pt x="7684261" y="0"/>
                </a:cubicBezTo>
                <a:cubicBezTo>
                  <a:pt x="7808803" y="-38703"/>
                  <a:pt x="7946687" y="43388"/>
                  <a:pt x="8172632" y="0"/>
                </a:cubicBezTo>
                <a:cubicBezTo>
                  <a:pt x="8398577" y="-43388"/>
                  <a:pt x="8552494" y="18204"/>
                  <a:pt x="8754026" y="0"/>
                </a:cubicBezTo>
                <a:cubicBezTo>
                  <a:pt x="8955558" y="-18204"/>
                  <a:pt x="9361840" y="110504"/>
                  <a:pt x="9707513" y="0"/>
                </a:cubicBezTo>
                <a:cubicBezTo>
                  <a:pt x="9937849" y="-29701"/>
                  <a:pt x="10129577" y="222975"/>
                  <a:pt x="10112717" y="405204"/>
                </a:cubicBezTo>
                <a:cubicBezTo>
                  <a:pt x="10152341" y="553417"/>
                  <a:pt x="10098313" y="674983"/>
                  <a:pt x="10112717" y="929253"/>
                </a:cubicBezTo>
                <a:cubicBezTo>
                  <a:pt x="10127121" y="1183523"/>
                  <a:pt x="10104287" y="1315416"/>
                  <a:pt x="10112717" y="1420886"/>
                </a:cubicBezTo>
                <a:cubicBezTo>
                  <a:pt x="10121147" y="1526356"/>
                  <a:pt x="10046957" y="1820853"/>
                  <a:pt x="10112717" y="2025973"/>
                </a:cubicBezTo>
                <a:cubicBezTo>
                  <a:pt x="10114836" y="2309093"/>
                  <a:pt x="9933971" y="2436518"/>
                  <a:pt x="9707513" y="2431177"/>
                </a:cubicBezTo>
                <a:cubicBezTo>
                  <a:pt x="9433350" y="2482039"/>
                  <a:pt x="9354099" y="2408453"/>
                  <a:pt x="9126119" y="2431177"/>
                </a:cubicBezTo>
                <a:cubicBezTo>
                  <a:pt x="8898139" y="2453901"/>
                  <a:pt x="8802774" y="2386301"/>
                  <a:pt x="8544724" y="2431177"/>
                </a:cubicBezTo>
                <a:cubicBezTo>
                  <a:pt x="8286675" y="2476053"/>
                  <a:pt x="8055531" y="2410271"/>
                  <a:pt x="7870307" y="2431177"/>
                </a:cubicBezTo>
                <a:cubicBezTo>
                  <a:pt x="7685083" y="2452083"/>
                  <a:pt x="7631259" y="2404004"/>
                  <a:pt x="7567982" y="2431177"/>
                </a:cubicBezTo>
                <a:cubicBezTo>
                  <a:pt x="7504706" y="2458350"/>
                  <a:pt x="7316731" y="2391825"/>
                  <a:pt x="7079611" y="2431177"/>
                </a:cubicBezTo>
                <a:cubicBezTo>
                  <a:pt x="6842491" y="2470529"/>
                  <a:pt x="6840734" y="2398037"/>
                  <a:pt x="6684263" y="2431177"/>
                </a:cubicBezTo>
                <a:cubicBezTo>
                  <a:pt x="6527792" y="2464317"/>
                  <a:pt x="6511719" y="2421032"/>
                  <a:pt x="6381938" y="2431177"/>
                </a:cubicBezTo>
                <a:cubicBezTo>
                  <a:pt x="6252157" y="2441322"/>
                  <a:pt x="5867435" y="2424251"/>
                  <a:pt x="5707520" y="2431177"/>
                </a:cubicBezTo>
                <a:cubicBezTo>
                  <a:pt x="5547605" y="2438103"/>
                  <a:pt x="5288698" y="2386752"/>
                  <a:pt x="5126126" y="2431177"/>
                </a:cubicBezTo>
                <a:cubicBezTo>
                  <a:pt x="4963554" y="2475602"/>
                  <a:pt x="4881132" y="2394947"/>
                  <a:pt x="4637755" y="2431177"/>
                </a:cubicBezTo>
                <a:cubicBezTo>
                  <a:pt x="4394378" y="2467407"/>
                  <a:pt x="4353756" y="2397394"/>
                  <a:pt x="4242406" y="2431177"/>
                </a:cubicBezTo>
                <a:cubicBezTo>
                  <a:pt x="4131056" y="2464960"/>
                  <a:pt x="4089172" y="2396969"/>
                  <a:pt x="3940081" y="2431177"/>
                </a:cubicBezTo>
                <a:cubicBezTo>
                  <a:pt x="3790990" y="2465385"/>
                  <a:pt x="3774441" y="2402432"/>
                  <a:pt x="3637756" y="2431177"/>
                </a:cubicBezTo>
                <a:cubicBezTo>
                  <a:pt x="3501071" y="2459922"/>
                  <a:pt x="3447667" y="2419006"/>
                  <a:pt x="3335431" y="2431177"/>
                </a:cubicBezTo>
                <a:cubicBezTo>
                  <a:pt x="3223195" y="2443348"/>
                  <a:pt x="2906725" y="2381325"/>
                  <a:pt x="2754037" y="2431177"/>
                </a:cubicBezTo>
                <a:cubicBezTo>
                  <a:pt x="2601349" y="2481029"/>
                  <a:pt x="2363056" y="2427955"/>
                  <a:pt x="2172643" y="2431177"/>
                </a:cubicBezTo>
                <a:cubicBezTo>
                  <a:pt x="1982230" y="2434399"/>
                  <a:pt x="2016831" y="2413971"/>
                  <a:pt x="1870318" y="2431177"/>
                </a:cubicBezTo>
                <a:cubicBezTo>
                  <a:pt x="1723805" y="2448383"/>
                  <a:pt x="1646471" y="2399109"/>
                  <a:pt x="1567993" y="2431177"/>
                </a:cubicBezTo>
                <a:cubicBezTo>
                  <a:pt x="1489515" y="2463245"/>
                  <a:pt x="642727" y="2353846"/>
                  <a:pt x="405204" y="2431177"/>
                </a:cubicBezTo>
                <a:cubicBezTo>
                  <a:pt x="185721" y="2418188"/>
                  <a:pt x="-18242" y="2221284"/>
                  <a:pt x="0" y="2025973"/>
                </a:cubicBezTo>
                <a:cubicBezTo>
                  <a:pt x="-44285" y="1806088"/>
                  <a:pt x="17325" y="1682358"/>
                  <a:pt x="0" y="1501924"/>
                </a:cubicBezTo>
                <a:cubicBezTo>
                  <a:pt x="-17325" y="1321490"/>
                  <a:pt x="31872" y="1208241"/>
                  <a:pt x="0" y="929253"/>
                </a:cubicBezTo>
                <a:cubicBezTo>
                  <a:pt x="-31872" y="650265"/>
                  <a:pt x="6688" y="655658"/>
                  <a:pt x="0" y="40520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4,65 Kg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5,8 Kg.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63D8A-1DBE-96BA-2ADF-46C696904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64" y="239158"/>
            <a:ext cx="1530229" cy="1341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8F87C-FE66-5504-5F04-0B787DF38791}"/>
              </a:ext>
            </a:extLst>
          </p:cNvPr>
          <p:cNvSpPr txBox="1"/>
          <p:nvPr/>
        </p:nvSpPr>
        <p:spPr>
          <a:xfrm>
            <a:off x="165424" y="3221387"/>
            <a:ext cx="6012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4,65 kg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5,8 kg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kg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DFF5B-E3B9-9C98-AD7E-1065228DE174}"/>
              </a:ext>
            </a:extLst>
          </p:cNvPr>
          <p:cNvSpPr txBox="1"/>
          <p:nvPr/>
        </p:nvSpPr>
        <p:spPr>
          <a:xfrm>
            <a:off x="5995686" y="3098277"/>
            <a:ext cx="6012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4,65 + 5,8 = 10,45 (kg)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10,45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9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447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3,42 + 3,09 =?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6,51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64,1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65,1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63,1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43,4 + 8,9=?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52,3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5,23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132,4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51,49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114126"/>
              <a:ext cx="13516922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40,05 +45,5 =?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85,55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8,555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855,5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390" y="1348512"/>
            <a:ext cx="8260796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44CB24-9D9A-CE2A-32CE-0D46A90B966A}"/>
              </a:ext>
            </a:extLst>
          </p:cNvPr>
          <p:cNvGrpSpPr/>
          <p:nvPr/>
        </p:nvGrpSpPr>
        <p:grpSpPr>
          <a:xfrm>
            <a:off x="1477063" y="782773"/>
            <a:ext cx="9430423" cy="4324803"/>
            <a:chOff x="1477063" y="782773"/>
            <a:chExt cx="9430423" cy="43248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AB7DE-9D46-07F4-78FB-E70F430616E6}"/>
                </a:ext>
              </a:extLst>
            </p:cNvPr>
            <p:cNvSpPr/>
            <p:nvPr/>
          </p:nvSpPr>
          <p:spPr>
            <a:xfrm>
              <a:off x="1477063" y="782773"/>
              <a:ext cx="9430423" cy="4324803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28575">
              <a:solidFill>
                <a:srgbClr val="F37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411731-56CA-70BD-F7DA-1AD97C57F008}"/>
                </a:ext>
              </a:extLst>
            </p:cNvPr>
            <p:cNvGrpSpPr/>
            <p:nvPr/>
          </p:nvGrpSpPr>
          <p:grpSpPr>
            <a:xfrm>
              <a:off x="1477063" y="1197151"/>
              <a:ext cx="9430423" cy="3785652"/>
              <a:chOff x="3967275" y="39488702"/>
              <a:chExt cx="4862101" cy="6931221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069898-C449-AFF5-EBA6-489A6BB404F7}"/>
                  </a:ext>
                </a:extLst>
              </p:cNvPr>
              <p:cNvSpPr txBox="1"/>
              <p:nvPr/>
            </p:nvSpPr>
            <p:spPr>
              <a:xfrm>
                <a:off x="4066550" y="39488702"/>
                <a:ext cx="4676043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đô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srgbClr val="40040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912123-1FCD-6433-133D-CE4AD7260243}"/>
                  </a:ext>
                </a:extLst>
              </p:cNvPr>
              <p:cNvSpPr txBox="1"/>
              <p:nvPr/>
            </p:nvSpPr>
            <p:spPr>
              <a:xfrm>
                <a:off x="3967275" y="39488702"/>
                <a:ext cx="4862101" cy="69312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Chúc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mừng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các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em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đã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mua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được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nhiều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đồ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chơi</a:t>
                </a: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483"/>
                    </a:solidFill>
                    <a:effectLst/>
                    <a:uLnTx/>
                    <a:uFillTx/>
                    <a:latin typeface="#9Slide05 SVNUT Triumph" panose="00000500000000000000" pitchFamily="2" charset="0"/>
                    <a:ea typeface="+mn-ea"/>
                    <a:cs typeface="+mn-cs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88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226695"/>
            <a:ext cx="11643360" cy="64179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 b="59859"/>
          <a:stretch/>
        </p:blipFill>
        <p:spPr>
          <a:xfrm>
            <a:off x="1760624" y="1282065"/>
            <a:ext cx="8248603" cy="128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BDAEA-D072-93DB-B5F8-F6C0CFF49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967" y="2205475"/>
            <a:ext cx="8876409" cy="2366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4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7523C6DF-7CE2-704E-F46B-A27A2934D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77" y="268355"/>
            <a:ext cx="11400183" cy="641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C5EA0-9E34-4977-643F-81002BFE2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02" y="281972"/>
            <a:ext cx="10251595" cy="62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97040-555C-7245-99DC-B0A2BB46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93" b="93213" l="52643" r="94715">
                        <a14:foregroundMark x1="65328" y1="40724" x2="84989" y2="42308"/>
                        <a14:foregroundMark x1="68499" y1="39593" x2="78436" y2="41176"/>
                        <a14:foregroundMark x1="65751" y1="45928" x2="76533" y2="48190"/>
                        <a14:foregroundMark x1="68499" y1="43439" x2="76744" y2="55656"/>
                        <a14:foregroundMark x1="67865" y1="51131" x2="79070" y2="43891"/>
                        <a14:foregroundMark x1="76321" y1="43665" x2="72093" y2="46606"/>
                        <a14:foregroundMark x1="52854" y1="60860" x2="59619" y2="60181"/>
                        <a14:foregroundMark x1="68922" y1="93213" x2="71247" y2="92308"/>
                      </a14:backgroundRemoval>
                    </a14:imgEffect>
                  </a14:imgLayer>
                </a14:imgProps>
              </a:ext>
            </a:extLst>
          </a:blip>
          <a:srcRect l="51036" t="36944" b="1189"/>
          <a:stretch/>
        </p:blipFill>
        <p:spPr>
          <a:xfrm>
            <a:off x="10517602" y="2315680"/>
            <a:ext cx="1908525" cy="22533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8D0F8-33AF-B8D1-945E-5F9934B61EB3}"/>
              </a:ext>
            </a:extLst>
          </p:cNvPr>
          <p:cNvSpPr/>
          <p:nvPr/>
        </p:nvSpPr>
        <p:spPr>
          <a:xfrm>
            <a:off x="313140" y="326611"/>
            <a:ext cx="8880272" cy="3039476"/>
          </a:xfrm>
          <a:prstGeom prst="roundRect">
            <a:avLst>
              <a:gd name="adj" fmla="val 20434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C9C3E-715E-68FD-5CD9-E2D9B8334003}"/>
              </a:ext>
            </a:extLst>
          </p:cNvPr>
          <p:cNvSpPr txBox="1"/>
          <p:nvPr/>
        </p:nvSpPr>
        <p:spPr>
          <a:xfrm>
            <a:off x="313140" y="458119"/>
            <a:ext cx="497718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1,65 m = 165 cm</a:t>
            </a:r>
          </a:p>
          <a:p>
            <a:pPr indent="974725" algn="just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1,26 m = 126 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227D1-9233-7DBF-29E0-FC5BD26F3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41" y="118737"/>
            <a:ext cx="3932124" cy="2278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9DF5C3-9397-BDDF-BEF3-A9276F92706E}"/>
              </a:ext>
            </a:extLst>
          </p:cNvPr>
          <p:cNvSpPr txBox="1"/>
          <p:nvPr/>
        </p:nvSpPr>
        <p:spPr>
          <a:xfrm>
            <a:off x="5423237" y="356649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362C1-D656-F169-8EAF-F9EE8CE7084C}"/>
              </a:ext>
            </a:extLst>
          </p:cNvPr>
          <p:cNvSpPr txBox="1"/>
          <p:nvPr/>
        </p:nvSpPr>
        <p:spPr>
          <a:xfrm>
            <a:off x="5117387" y="680341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3DFD1-8211-1BDB-91AD-F19E10E807A7}"/>
              </a:ext>
            </a:extLst>
          </p:cNvPr>
          <p:cNvSpPr txBox="1"/>
          <p:nvPr/>
        </p:nvSpPr>
        <p:spPr>
          <a:xfrm>
            <a:off x="5411509" y="979734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126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6CCA01-274C-AC12-2826-6BFAD8DCCDEE}"/>
              </a:ext>
            </a:extLst>
          </p:cNvPr>
          <p:cNvCxnSpPr/>
          <p:nvPr/>
        </p:nvCxnSpPr>
        <p:spPr>
          <a:xfrm>
            <a:off x="5203305" y="1722245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1EFE27-E0F4-9061-23A9-CEA38A4E71E1}"/>
              </a:ext>
            </a:extLst>
          </p:cNvPr>
          <p:cNvSpPr txBox="1"/>
          <p:nvPr/>
        </p:nvSpPr>
        <p:spPr>
          <a:xfrm>
            <a:off x="5467965" y="1555147"/>
            <a:ext cx="497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291 (cm)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CA101-E215-A9CF-B61B-CDB36D7FB16B}"/>
              </a:ext>
            </a:extLst>
          </p:cNvPr>
          <p:cNvSpPr txBox="1"/>
          <p:nvPr/>
        </p:nvSpPr>
        <p:spPr>
          <a:xfrm>
            <a:off x="5203305" y="2040813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291 (cm)= 2,91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CD3F3-41FF-9344-DDBF-FC6BA7751FFC}"/>
              </a:ext>
            </a:extLst>
          </p:cNvPr>
          <p:cNvSpPr txBox="1"/>
          <p:nvPr/>
        </p:nvSpPr>
        <p:spPr>
          <a:xfrm>
            <a:off x="4151228" y="2528340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1,65 + 1,26 = 2,91(m)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9BB0A-992B-33EE-7BB1-D823F7FD14B5}"/>
              </a:ext>
            </a:extLst>
          </p:cNvPr>
          <p:cNvSpPr txBox="1"/>
          <p:nvPr/>
        </p:nvSpPr>
        <p:spPr>
          <a:xfrm>
            <a:off x="338446" y="3217053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96D65-B7A5-1872-E689-E523C015973A}"/>
              </a:ext>
            </a:extLst>
          </p:cNvPr>
          <p:cNvSpPr txBox="1"/>
          <p:nvPr/>
        </p:nvSpPr>
        <p:spPr>
          <a:xfrm>
            <a:off x="478862" y="4175211"/>
            <a:ext cx="20319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1,65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BDD8D-44CE-23EA-E1D1-0AB76D192F0B}"/>
              </a:ext>
            </a:extLst>
          </p:cNvPr>
          <p:cNvSpPr txBox="1"/>
          <p:nvPr/>
        </p:nvSpPr>
        <p:spPr>
          <a:xfrm>
            <a:off x="102227" y="4464730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CEBF-121A-140E-470C-E26075BB9E93}"/>
              </a:ext>
            </a:extLst>
          </p:cNvPr>
          <p:cNvSpPr txBox="1"/>
          <p:nvPr/>
        </p:nvSpPr>
        <p:spPr>
          <a:xfrm>
            <a:off x="435885" y="4763503"/>
            <a:ext cx="141558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1,26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6F661-B3B7-8EC5-9F21-77ACDC8D389D}"/>
              </a:ext>
            </a:extLst>
          </p:cNvPr>
          <p:cNvSpPr txBox="1"/>
          <p:nvPr/>
        </p:nvSpPr>
        <p:spPr>
          <a:xfrm>
            <a:off x="478862" y="5388727"/>
            <a:ext cx="19572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2,91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DEDCC-7FB2-8051-5050-5357AE8AD9C4}"/>
              </a:ext>
            </a:extLst>
          </p:cNvPr>
          <p:cNvCxnSpPr/>
          <p:nvPr/>
        </p:nvCxnSpPr>
        <p:spPr>
          <a:xfrm>
            <a:off x="338446" y="5506013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187800-A179-4B06-78F9-A8BED2D7BDA7}"/>
              </a:ext>
            </a:extLst>
          </p:cNvPr>
          <p:cNvSpPr txBox="1"/>
          <p:nvPr/>
        </p:nvSpPr>
        <p:spPr>
          <a:xfrm>
            <a:off x="2037912" y="3727990"/>
            <a:ext cx="1007060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nhiên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8D0F8-33AF-B8D1-945E-5F9934B61EB3}"/>
              </a:ext>
            </a:extLst>
          </p:cNvPr>
          <p:cNvSpPr/>
          <p:nvPr/>
        </p:nvSpPr>
        <p:spPr>
          <a:xfrm>
            <a:off x="324464" y="3332129"/>
            <a:ext cx="11577483" cy="3305047"/>
          </a:xfrm>
          <a:prstGeom prst="roundRect">
            <a:avLst>
              <a:gd name="adj" fmla="val 20434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9BB0A-992B-33EE-7BB1-D823F7FD14B5}"/>
              </a:ext>
            </a:extLst>
          </p:cNvPr>
          <p:cNvSpPr txBox="1"/>
          <p:nvPr/>
        </p:nvSpPr>
        <p:spPr>
          <a:xfrm>
            <a:off x="324464" y="530619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96D65-B7A5-1872-E689-E523C015973A}"/>
              </a:ext>
            </a:extLst>
          </p:cNvPr>
          <p:cNvSpPr txBox="1"/>
          <p:nvPr/>
        </p:nvSpPr>
        <p:spPr>
          <a:xfrm>
            <a:off x="1610286" y="1109784"/>
            <a:ext cx="108867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24,5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FBDD8D-44CE-23EA-E1D1-0AB76D192F0B}"/>
              </a:ext>
            </a:extLst>
          </p:cNvPr>
          <p:cNvSpPr txBox="1"/>
          <p:nvPr/>
        </p:nvSpPr>
        <p:spPr>
          <a:xfrm>
            <a:off x="1233649" y="1473620"/>
            <a:ext cx="4724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CEBF-121A-140E-470C-E26075BB9E93}"/>
              </a:ext>
            </a:extLst>
          </p:cNvPr>
          <p:cNvSpPr txBox="1"/>
          <p:nvPr/>
        </p:nvSpPr>
        <p:spPr>
          <a:xfrm>
            <a:off x="1827733" y="1712358"/>
            <a:ext cx="141558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3,84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6F661-B3B7-8EC5-9F21-77ACDC8D389D}"/>
              </a:ext>
            </a:extLst>
          </p:cNvPr>
          <p:cNvSpPr txBox="1"/>
          <p:nvPr/>
        </p:nvSpPr>
        <p:spPr>
          <a:xfrm>
            <a:off x="1610285" y="2328017"/>
            <a:ext cx="128310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28,34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DEDCC-7FB2-8051-5050-5357AE8AD9C4}"/>
              </a:ext>
            </a:extLst>
          </p:cNvPr>
          <p:cNvCxnSpPr/>
          <p:nvPr/>
        </p:nvCxnSpPr>
        <p:spPr>
          <a:xfrm>
            <a:off x="1469869" y="2440586"/>
            <a:ext cx="106565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187800-A179-4B06-78F9-A8BED2D7BDA7}"/>
              </a:ext>
            </a:extLst>
          </p:cNvPr>
          <p:cNvSpPr txBox="1"/>
          <p:nvPr/>
        </p:nvSpPr>
        <p:spPr>
          <a:xfrm>
            <a:off x="567274" y="3678677"/>
            <a:ext cx="1140733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A405E-B47A-5E44-6964-06D100050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93127" l="70819" r="96758">
                        <a14:foregroundMark x1="75256" y1="35739" x2="86348" y2="35739"/>
                        <a14:foregroundMark x1="70819" y1="41581" x2="70819" y2="41581"/>
                        <a14:foregroundMark x1="87713" y1="93127" x2="86689" y2="85223"/>
                        <a14:foregroundMark x1="76621" y1="31959" x2="87372" y2="36770"/>
                        <a14:foregroundMark x1="82765" y1="43299" x2="84812" y2="37801"/>
                      </a14:backgroundRemoval>
                    </a14:imgEffect>
                  </a14:imgLayer>
                </a14:imgProps>
              </a:ext>
            </a:extLst>
          </a:blip>
          <a:srcRect l="67638"/>
          <a:stretch/>
        </p:blipFill>
        <p:spPr>
          <a:xfrm>
            <a:off x="10410693" y="694584"/>
            <a:ext cx="1806563" cy="2772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E95CDD-7009-2957-015A-F93ACE3F68A1}"/>
              </a:ext>
            </a:extLst>
          </p:cNvPr>
          <p:cNvSpPr txBox="1"/>
          <p:nvPr/>
        </p:nvSpPr>
        <p:spPr>
          <a:xfrm>
            <a:off x="567274" y="42804"/>
            <a:ext cx="49771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b) 24,5 + 3,84 = 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0884-D3A4-6BAA-8496-DEE8467AC3A1}"/>
              </a:ext>
            </a:extLst>
          </p:cNvPr>
          <p:cNvSpPr txBox="1"/>
          <p:nvPr/>
        </p:nvSpPr>
        <p:spPr>
          <a:xfrm>
            <a:off x="871274" y="3219559"/>
            <a:ext cx="591560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A2F77E-3C15-F708-F6F0-125346B98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899" y="235284"/>
            <a:ext cx="3257954" cy="18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4" grpId="0"/>
      <p:bldP spid="25" grpId="0"/>
      <p:bldP spid="26" grpId="0"/>
      <p:bldP spid="27" grpId="0"/>
      <p:bldP spid="29" grpId="0"/>
      <p:bldP spid="1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240" y="-635"/>
            <a:ext cx="12176760" cy="6887210"/>
            <a:chOff x="24" y="-1"/>
            <a:chExt cx="19176" cy="10846"/>
          </a:xfrm>
        </p:grpSpPr>
        <p:sp>
          <p:nvSpPr>
            <p:cNvPr id="7" name="矩形 6"/>
            <p:cNvSpPr/>
            <p:nvPr/>
          </p:nvSpPr>
          <p:spPr>
            <a:xfrm>
              <a:off x="1260" y="1095"/>
              <a:ext cx="16680" cy="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49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8645" y="15"/>
              <a:ext cx="0" cy="1083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95" y="59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95" y="10210"/>
              <a:ext cx="18120" cy="0"/>
            </a:xfrm>
            <a:prstGeom prst="line">
              <a:avLst/>
            </a:prstGeom>
            <a:ln w="63500">
              <a:solidFill>
                <a:srgbClr val="E4A3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665" y="1122"/>
              <a:ext cx="15929" cy="8523"/>
            </a:xfrm>
            <a:prstGeom prst="rect">
              <a:avLst/>
            </a:prstGeom>
            <a:noFill/>
            <a:ln w="76200">
              <a:solidFill>
                <a:srgbClr val="E4A39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pic>
          <p:nvPicPr>
            <p:cNvPr id="21" name="图片 20" descr="5ed75f963f438"/>
            <p:cNvPicPr>
              <a:picLocks noChangeAspect="1"/>
            </p:cNvPicPr>
            <p:nvPr/>
          </p:nvPicPr>
          <p:blipFill>
            <a:blip r:embed="rId3"/>
            <a:srcRect l="71613" t="26927" r="9713" b="55555"/>
            <a:stretch>
              <a:fillRect/>
            </a:stretch>
          </p:blipFill>
          <p:spPr>
            <a:xfrm>
              <a:off x="14928" y="15"/>
              <a:ext cx="4272" cy="4008"/>
            </a:xfrm>
            <a:prstGeom prst="rect">
              <a:avLst/>
            </a:prstGeom>
          </p:spPr>
        </p:pic>
        <p:pic>
          <p:nvPicPr>
            <p:cNvPr id="4" name="图片 3" descr="5ce5f415ea846"/>
            <p:cNvPicPr>
              <a:picLocks noChangeAspect="1"/>
            </p:cNvPicPr>
            <p:nvPr/>
          </p:nvPicPr>
          <p:blipFill>
            <a:blip r:embed="rId4"/>
            <a:srcRect l="14796" t="30509" r="24135" b="29602"/>
            <a:stretch>
              <a:fillRect/>
            </a:stretch>
          </p:blipFill>
          <p:spPr>
            <a:xfrm>
              <a:off x="13419" y="7033"/>
              <a:ext cx="5767" cy="3767"/>
            </a:xfrm>
            <a:prstGeom prst="rect">
              <a:avLst/>
            </a:prstGeom>
          </p:spPr>
        </p:pic>
        <p:pic>
          <p:nvPicPr>
            <p:cNvPr id="12" name="图片 11" descr="5b739cdbed95a"/>
            <p:cNvPicPr>
              <a:picLocks noChangeAspect="1"/>
            </p:cNvPicPr>
            <p:nvPr/>
          </p:nvPicPr>
          <p:blipFill>
            <a:blip r:embed="rId5"/>
            <a:srcRect l="47786" r="1026" b="45083"/>
            <a:stretch>
              <a:fillRect/>
            </a:stretch>
          </p:blipFill>
          <p:spPr>
            <a:xfrm rot="16200000" flipH="1">
              <a:off x="1341" y="5182"/>
              <a:ext cx="4328" cy="6963"/>
            </a:xfrm>
            <a:prstGeom prst="rect">
              <a:avLst/>
            </a:prstGeom>
          </p:spPr>
        </p:pic>
        <p:pic>
          <p:nvPicPr>
            <p:cNvPr id="20" name="图片 19" descr="5b739cdbed95a"/>
            <p:cNvPicPr>
              <a:picLocks noChangeAspect="1"/>
            </p:cNvPicPr>
            <p:nvPr/>
          </p:nvPicPr>
          <p:blipFill>
            <a:blip r:embed="rId5"/>
            <a:srcRect l="962" t="59539" r="73444" b="4552"/>
            <a:stretch>
              <a:fillRect/>
            </a:stretch>
          </p:blipFill>
          <p:spPr>
            <a:xfrm rot="5400000">
              <a:off x="1513" y="-1490"/>
              <a:ext cx="2698" cy="567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4" h="4553">
                  <a:moveTo>
                    <a:pt x="0" y="0"/>
                  </a:moveTo>
                  <a:lnTo>
                    <a:pt x="2164" y="0"/>
                  </a:lnTo>
                  <a:lnTo>
                    <a:pt x="2164" y="274"/>
                  </a:lnTo>
                  <a:lnTo>
                    <a:pt x="1832" y="274"/>
                  </a:lnTo>
                  <a:lnTo>
                    <a:pt x="1832" y="1897"/>
                  </a:lnTo>
                  <a:lnTo>
                    <a:pt x="2164" y="1897"/>
                  </a:lnTo>
                  <a:lnTo>
                    <a:pt x="2164" y="4553"/>
                  </a:lnTo>
                  <a:lnTo>
                    <a:pt x="0" y="45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1" name="组合 30"/>
          <p:cNvGrpSpPr/>
          <p:nvPr/>
        </p:nvGrpSpPr>
        <p:grpSpPr>
          <a:xfrm>
            <a:off x="4650105" y="4998720"/>
            <a:ext cx="2884805" cy="423545"/>
            <a:chOff x="1080" y="9915"/>
            <a:chExt cx="6132" cy="900"/>
          </a:xfrm>
        </p:grpSpPr>
        <p:sp>
          <p:nvSpPr>
            <p:cNvPr id="25" name="椭圆 24"/>
            <p:cNvSpPr/>
            <p:nvPr/>
          </p:nvSpPr>
          <p:spPr>
            <a:xfrm>
              <a:off x="1080" y="9915"/>
              <a:ext cx="900" cy="900"/>
            </a:xfrm>
            <a:prstGeom prst="ellipse">
              <a:avLst/>
            </a:prstGeom>
            <a:solidFill>
              <a:srgbClr val="F5CE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824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568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12" y="9915"/>
              <a:ext cx="900" cy="900"/>
            </a:xfrm>
            <a:prstGeom prst="ellipse">
              <a:avLst/>
            </a:prstGeom>
            <a:solidFill>
              <a:srgbClr val="FBD9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/>
                <a:ea typeface="字魂36号-正文宋楷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 t="39608"/>
          <a:stretch/>
        </p:blipFill>
        <p:spPr>
          <a:xfrm>
            <a:off x="1760624" y="2554605"/>
            <a:ext cx="8248603" cy="194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ED76A-A96C-B96C-D69C-E08C1E6E1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081" y="924965"/>
            <a:ext cx="2006026" cy="2028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421</Words>
  <Application>Microsoft Office PowerPoint</Application>
  <PresentationFormat>Widescreen</PresentationFormat>
  <Paragraphs>109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#9Slide05 SVNUT Triumph</vt:lpstr>
      <vt:lpstr>#9Slide07 IcielPony</vt:lpstr>
      <vt:lpstr>Aptos</vt:lpstr>
      <vt:lpstr>Arial</vt:lpstr>
      <vt:lpstr>Calibri</vt:lpstr>
      <vt:lpstr>Calibri Light</vt:lpstr>
      <vt:lpstr>Cambria</vt:lpstr>
      <vt:lpstr>Times New Roman</vt:lpstr>
      <vt:lpstr>Wingdings</vt:lpstr>
      <vt:lpstr>字魂107号-萌趣欢乐体</vt:lpstr>
      <vt:lpstr>字魂36号-正文宋楷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</cp:lastModifiedBy>
  <cp:revision>13</cp:revision>
  <dcterms:created xsi:type="dcterms:W3CDTF">2024-09-13T22:37:47Z</dcterms:created>
  <dcterms:modified xsi:type="dcterms:W3CDTF">2025-10-15T02:48:35Z</dcterms:modified>
</cp:coreProperties>
</file>