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sldIdLst>
    <p:sldId id="276" r:id="rId3"/>
    <p:sldId id="277" r:id="rId4"/>
    <p:sldId id="279" r:id="rId5"/>
    <p:sldId id="280" r:id="rId6"/>
    <p:sldId id="281" r:id="rId7"/>
    <p:sldId id="282" r:id="rId8"/>
    <p:sldId id="286" r:id="rId9"/>
    <p:sldId id="275" r:id="rId10"/>
    <p:sldId id="287" r:id="rId11"/>
    <p:sldId id="257" r:id="rId12"/>
    <p:sldId id="259" r:id="rId13"/>
    <p:sldId id="260" r:id="rId14"/>
    <p:sldId id="268" r:id="rId15"/>
    <p:sldId id="269" r:id="rId16"/>
    <p:sldId id="261" r:id="rId17"/>
    <p:sldId id="262" r:id="rId18"/>
    <p:sldId id="264" r:id="rId19"/>
    <p:sldId id="270" r:id="rId20"/>
    <p:sldId id="272" r:id="rId21"/>
    <p:sldId id="263" r:id="rId22"/>
    <p:sldId id="288" r:id="rId23"/>
    <p:sldId id="273" r:id="rId24"/>
    <p:sldId id="274" r:id="rId25"/>
    <p:sldId id="278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C10"/>
    <a:srgbClr val="14292F"/>
    <a:srgbClr val="0F2D2C"/>
    <a:srgbClr val="152731"/>
    <a:srgbClr val="4472C4"/>
    <a:srgbClr val="FF361C"/>
    <a:srgbClr val="149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695" y="4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16828A-4A64-8EEF-074B-E965F9AD4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E6A090-64A3-FD2D-05E6-F0A96D84A5C3}"/>
              </a:ext>
            </a:extLst>
          </p:cNvPr>
          <p:cNvSpPr/>
          <p:nvPr userDrawn="1"/>
        </p:nvSpPr>
        <p:spPr>
          <a:xfrm>
            <a:off x="393290" y="235974"/>
            <a:ext cx="11425084" cy="6386052"/>
          </a:xfrm>
          <a:custGeom>
            <a:avLst/>
            <a:gdLst>
              <a:gd name="connsiteX0" fmla="*/ 0 w 11425084"/>
              <a:gd name="connsiteY0" fmla="*/ 1064363 h 6386052"/>
              <a:gd name="connsiteX1" fmla="*/ 1064363 w 11425084"/>
              <a:gd name="connsiteY1" fmla="*/ 0 h 6386052"/>
              <a:gd name="connsiteX2" fmla="*/ 1645385 w 11425084"/>
              <a:gd name="connsiteY2" fmla="*/ 0 h 6386052"/>
              <a:gd name="connsiteX3" fmla="*/ 1947517 w 11425084"/>
              <a:gd name="connsiteY3" fmla="*/ 0 h 6386052"/>
              <a:gd name="connsiteX4" fmla="*/ 2249649 w 11425084"/>
              <a:gd name="connsiteY4" fmla="*/ 0 h 6386052"/>
              <a:gd name="connsiteX5" fmla="*/ 3016598 w 11425084"/>
              <a:gd name="connsiteY5" fmla="*/ 0 h 6386052"/>
              <a:gd name="connsiteX6" fmla="*/ 3318730 w 11425084"/>
              <a:gd name="connsiteY6" fmla="*/ 0 h 6386052"/>
              <a:gd name="connsiteX7" fmla="*/ 3713825 w 11425084"/>
              <a:gd name="connsiteY7" fmla="*/ 0 h 6386052"/>
              <a:gd name="connsiteX8" fmla="*/ 4387811 w 11425084"/>
              <a:gd name="connsiteY8" fmla="*/ 0 h 6386052"/>
              <a:gd name="connsiteX9" fmla="*/ 5061797 w 11425084"/>
              <a:gd name="connsiteY9" fmla="*/ 0 h 6386052"/>
              <a:gd name="connsiteX10" fmla="*/ 5549856 w 11425084"/>
              <a:gd name="connsiteY10" fmla="*/ 0 h 6386052"/>
              <a:gd name="connsiteX11" fmla="*/ 6037915 w 11425084"/>
              <a:gd name="connsiteY11" fmla="*/ 0 h 6386052"/>
              <a:gd name="connsiteX12" fmla="*/ 6804864 w 11425084"/>
              <a:gd name="connsiteY12" fmla="*/ 0 h 6386052"/>
              <a:gd name="connsiteX13" fmla="*/ 7571814 w 11425084"/>
              <a:gd name="connsiteY13" fmla="*/ 0 h 6386052"/>
              <a:gd name="connsiteX14" fmla="*/ 8245800 w 11425084"/>
              <a:gd name="connsiteY14" fmla="*/ 0 h 6386052"/>
              <a:gd name="connsiteX15" fmla="*/ 9012749 w 11425084"/>
              <a:gd name="connsiteY15" fmla="*/ 0 h 6386052"/>
              <a:gd name="connsiteX16" fmla="*/ 9686735 w 11425084"/>
              <a:gd name="connsiteY16" fmla="*/ 0 h 6386052"/>
              <a:gd name="connsiteX17" fmla="*/ 10360721 w 11425084"/>
              <a:gd name="connsiteY17" fmla="*/ 0 h 6386052"/>
              <a:gd name="connsiteX18" fmla="*/ 11425084 w 11425084"/>
              <a:gd name="connsiteY18" fmla="*/ 1064363 h 6386052"/>
              <a:gd name="connsiteX19" fmla="*/ 11425084 w 11425084"/>
              <a:gd name="connsiteY19" fmla="*/ 1639102 h 6386052"/>
              <a:gd name="connsiteX20" fmla="*/ 11425084 w 11425084"/>
              <a:gd name="connsiteY20" fmla="*/ 2043548 h 6386052"/>
              <a:gd name="connsiteX21" fmla="*/ 11425084 w 11425084"/>
              <a:gd name="connsiteY21" fmla="*/ 2575714 h 6386052"/>
              <a:gd name="connsiteX22" fmla="*/ 11425084 w 11425084"/>
              <a:gd name="connsiteY22" fmla="*/ 2980160 h 6386052"/>
              <a:gd name="connsiteX23" fmla="*/ 11425084 w 11425084"/>
              <a:gd name="connsiteY23" fmla="*/ 3554899 h 6386052"/>
              <a:gd name="connsiteX24" fmla="*/ 11425084 w 11425084"/>
              <a:gd name="connsiteY24" fmla="*/ 4172211 h 6386052"/>
              <a:gd name="connsiteX25" fmla="*/ 11425084 w 11425084"/>
              <a:gd name="connsiteY25" fmla="*/ 4789523 h 6386052"/>
              <a:gd name="connsiteX26" fmla="*/ 11425084 w 11425084"/>
              <a:gd name="connsiteY26" fmla="*/ 5321689 h 6386052"/>
              <a:gd name="connsiteX27" fmla="*/ 10360721 w 11425084"/>
              <a:gd name="connsiteY27" fmla="*/ 6386052 h 6386052"/>
              <a:gd name="connsiteX28" fmla="*/ 9686735 w 11425084"/>
              <a:gd name="connsiteY28" fmla="*/ 6386052 h 6386052"/>
              <a:gd name="connsiteX29" fmla="*/ 8919786 w 11425084"/>
              <a:gd name="connsiteY29" fmla="*/ 6386052 h 6386052"/>
              <a:gd name="connsiteX30" fmla="*/ 8152836 w 11425084"/>
              <a:gd name="connsiteY30" fmla="*/ 6386052 h 6386052"/>
              <a:gd name="connsiteX31" fmla="*/ 7478850 w 11425084"/>
              <a:gd name="connsiteY31" fmla="*/ 6386052 h 6386052"/>
              <a:gd name="connsiteX32" fmla="*/ 6804864 w 11425084"/>
              <a:gd name="connsiteY32" fmla="*/ 6386052 h 6386052"/>
              <a:gd name="connsiteX33" fmla="*/ 6037915 w 11425084"/>
              <a:gd name="connsiteY33" fmla="*/ 6386052 h 6386052"/>
              <a:gd name="connsiteX34" fmla="*/ 5363929 w 11425084"/>
              <a:gd name="connsiteY34" fmla="*/ 6386052 h 6386052"/>
              <a:gd name="connsiteX35" fmla="*/ 4968833 w 11425084"/>
              <a:gd name="connsiteY35" fmla="*/ 6386052 h 6386052"/>
              <a:gd name="connsiteX36" fmla="*/ 4387811 w 11425084"/>
              <a:gd name="connsiteY36" fmla="*/ 6386052 h 6386052"/>
              <a:gd name="connsiteX37" fmla="*/ 4085679 w 11425084"/>
              <a:gd name="connsiteY37" fmla="*/ 6386052 h 6386052"/>
              <a:gd name="connsiteX38" fmla="*/ 3597621 w 11425084"/>
              <a:gd name="connsiteY38" fmla="*/ 6386052 h 6386052"/>
              <a:gd name="connsiteX39" fmla="*/ 2830671 w 11425084"/>
              <a:gd name="connsiteY39" fmla="*/ 6386052 h 6386052"/>
              <a:gd name="connsiteX40" fmla="*/ 2342612 w 11425084"/>
              <a:gd name="connsiteY40" fmla="*/ 6386052 h 6386052"/>
              <a:gd name="connsiteX41" fmla="*/ 1854553 w 11425084"/>
              <a:gd name="connsiteY41" fmla="*/ 6386052 h 6386052"/>
              <a:gd name="connsiteX42" fmla="*/ 1064363 w 11425084"/>
              <a:gd name="connsiteY42" fmla="*/ 6386052 h 6386052"/>
              <a:gd name="connsiteX43" fmla="*/ 0 w 11425084"/>
              <a:gd name="connsiteY43" fmla="*/ 5321689 h 6386052"/>
              <a:gd name="connsiteX44" fmla="*/ 0 w 11425084"/>
              <a:gd name="connsiteY44" fmla="*/ 4704377 h 6386052"/>
              <a:gd name="connsiteX45" fmla="*/ 0 w 11425084"/>
              <a:gd name="connsiteY45" fmla="*/ 4129638 h 6386052"/>
              <a:gd name="connsiteX46" fmla="*/ 0 w 11425084"/>
              <a:gd name="connsiteY46" fmla="*/ 3512325 h 6386052"/>
              <a:gd name="connsiteX47" fmla="*/ 0 w 11425084"/>
              <a:gd name="connsiteY47" fmla="*/ 2895013 h 6386052"/>
              <a:gd name="connsiteX48" fmla="*/ 0 w 11425084"/>
              <a:gd name="connsiteY48" fmla="*/ 2362847 h 6386052"/>
              <a:gd name="connsiteX49" fmla="*/ 0 w 11425084"/>
              <a:gd name="connsiteY49" fmla="*/ 1958401 h 6386052"/>
              <a:gd name="connsiteX50" fmla="*/ 0 w 11425084"/>
              <a:gd name="connsiteY50" fmla="*/ 1064363 h 638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425084" h="6386052" fill="none" extrusionOk="0">
                <a:moveTo>
                  <a:pt x="0" y="1064363"/>
                </a:moveTo>
                <a:cubicBezTo>
                  <a:pt x="-121069" y="392202"/>
                  <a:pt x="442267" y="-29465"/>
                  <a:pt x="1064363" y="0"/>
                </a:cubicBezTo>
                <a:cubicBezTo>
                  <a:pt x="1190068" y="-35975"/>
                  <a:pt x="1454986" y="41096"/>
                  <a:pt x="1645385" y="0"/>
                </a:cubicBezTo>
                <a:cubicBezTo>
                  <a:pt x="1835784" y="-41096"/>
                  <a:pt x="1828874" y="8685"/>
                  <a:pt x="1947517" y="0"/>
                </a:cubicBezTo>
                <a:cubicBezTo>
                  <a:pt x="2066160" y="-8685"/>
                  <a:pt x="2123636" y="20943"/>
                  <a:pt x="2249649" y="0"/>
                </a:cubicBezTo>
                <a:cubicBezTo>
                  <a:pt x="2375662" y="-20943"/>
                  <a:pt x="2647967" y="3933"/>
                  <a:pt x="3016598" y="0"/>
                </a:cubicBezTo>
                <a:cubicBezTo>
                  <a:pt x="3385229" y="-3933"/>
                  <a:pt x="3189102" y="5382"/>
                  <a:pt x="3318730" y="0"/>
                </a:cubicBezTo>
                <a:cubicBezTo>
                  <a:pt x="3448358" y="-5382"/>
                  <a:pt x="3631434" y="12392"/>
                  <a:pt x="3713825" y="0"/>
                </a:cubicBezTo>
                <a:cubicBezTo>
                  <a:pt x="3796217" y="-12392"/>
                  <a:pt x="4185564" y="26342"/>
                  <a:pt x="4387811" y="0"/>
                </a:cubicBezTo>
                <a:cubicBezTo>
                  <a:pt x="4590058" y="-26342"/>
                  <a:pt x="4770445" y="43303"/>
                  <a:pt x="5061797" y="0"/>
                </a:cubicBezTo>
                <a:cubicBezTo>
                  <a:pt x="5353149" y="-43303"/>
                  <a:pt x="5426899" y="11594"/>
                  <a:pt x="5549856" y="0"/>
                </a:cubicBezTo>
                <a:cubicBezTo>
                  <a:pt x="5672813" y="-11594"/>
                  <a:pt x="5900135" y="35546"/>
                  <a:pt x="6037915" y="0"/>
                </a:cubicBezTo>
                <a:cubicBezTo>
                  <a:pt x="6175695" y="-35546"/>
                  <a:pt x="6567025" y="27931"/>
                  <a:pt x="6804864" y="0"/>
                </a:cubicBezTo>
                <a:cubicBezTo>
                  <a:pt x="7042703" y="-27931"/>
                  <a:pt x="7409102" y="82194"/>
                  <a:pt x="7571814" y="0"/>
                </a:cubicBezTo>
                <a:cubicBezTo>
                  <a:pt x="7734526" y="-82194"/>
                  <a:pt x="8094887" y="78905"/>
                  <a:pt x="8245800" y="0"/>
                </a:cubicBezTo>
                <a:cubicBezTo>
                  <a:pt x="8396713" y="-78905"/>
                  <a:pt x="8717093" y="13216"/>
                  <a:pt x="9012749" y="0"/>
                </a:cubicBezTo>
                <a:cubicBezTo>
                  <a:pt x="9308405" y="-13216"/>
                  <a:pt x="9547655" y="39240"/>
                  <a:pt x="9686735" y="0"/>
                </a:cubicBezTo>
                <a:cubicBezTo>
                  <a:pt x="9825815" y="-39240"/>
                  <a:pt x="10024414" y="28110"/>
                  <a:pt x="10360721" y="0"/>
                </a:cubicBezTo>
                <a:cubicBezTo>
                  <a:pt x="10949359" y="57134"/>
                  <a:pt x="11418593" y="518828"/>
                  <a:pt x="11425084" y="1064363"/>
                </a:cubicBezTo>
                <a:cubicBezTo>
                  <a:pt x="11440419" y="1231913"/>
                  <a:pt x="11356685" y="1520823"/>
                  <a:pt x="11425084" y="1639102"/>
                </a:cubicBezTo>
                <a:cubicBezTo>
                  <a:pt x="11493483" y="1757381"/>
                  <a:pt x="11407759" y="1959270"/>
                  <a:pt x="11425084" y="2043548"/>
                </a:cubicBezTo>
                <a:cubicBezTo>
                  <a:pt x="11442409" y="2127826"/>
                  <a:pt x="11419192" y="2410821"/>
                  <a:pt x="11425084" y="2575714"/>
                </a:cubicBezTo>
                <a:cubicBezTo>
                  <a:pt x="11430976" y="2740607"/>
                  <a:pt x="11417209" y="2839619"/>
                  <a:pt x="11425084" y="2980160"/>
                </a:cubicBezTo>
                <a:cubicBezTo>
                  <a:pt x="11432959" y="3120701"/>
                  <a:pt x="11356175" y="3286109"/>
                  <a:pt x="11425084" y="3554899"/>
                </a:cubicBezTo>
                <a:cubicBezTo>
                  <a:pt x="11493993" y="3823689"/>
                  <a:pt x="11414264" y="3982428"/>
                  <a:pt x="11425084" y="4172211"/>
                </a:cubicBezTo>
                <a:cubicBezTo>
                  <a:pt x="11435904" y="4361994"/>
                  <a:pt x="11358649" y="4502147"/>
                  <a:pt x="11425084" y="4789523"/>
                </a:cubicBezTo>
                <a:cubicBezTo>
                  <a:pt x="11491519" y="5076899"/>
                  <a:pt x="11377420" y="5172888"/>
                  <a:pt x="11425084" y="5321689"/>
                </a:cubicBezTo>
                <a:cubicBezTo>
                  <a:pt x="11288442" y="5840579"/>
                  <a:pt x="10816339" y="6380584"/>
                  <a:pt x="10360721" y="6386052"/>
                </a:cubicBezTo>
                <a:cubicBezTo>
                  <a:pt x="10029757" y="6454521"/>
                  <a:pt x="9899093" y="6371442"/>
                  <a:pt x="9686735" y="6386052"/>
                </a:cubicBezTo>
                <a:cubicBezTo>
                  <a:pt x="9474377" y="6400662"/>
                  <a:pt x="9231691" y="6356239"/>
                  <a:pt x="8919786" y="6386052"/>
                </a:cubicBezTo>
                <a:cubicBezTo>
                  <a:pt x="8607881" y="6415865"/>
                  <a:pt x="8496279" y="6366194"/>
                  <a:pt x="8152836" y="6386052"/>
                </a:cubicBezTo>
                <a:cubicBezTo>
                  <a:pt x="7809393" y="6405910"/>
                  <a:pt x="7741903" y="6330027"/>
                  <a:pt x="7478850" y="6386052"/>
                </a:cubicBezTo>
                <a:cubicBezTo>
                  <a:pt x="7215797" y="6442077"/>
                  <a:pt x="6940541" y="6358100"/>
                  <a:pt x="6804864" y="6386052"/>
                </a:cubicBezTo>
                <a:cubicBezTo>
                  <a:pt x="6669187" y="6414004"/>
                  <a:pt x="6366131" y="6342221"/>
                  <a:pt x="6037915" y="6386052"/>
                </a:cubicBezTo>
                <a:cubicBezTo>
                  <a:pt x="5709699" y="6429883"/>
                  <a:pt x="5633424" y="6385709"/>
                  <a:pt x="5363929" y="6386052"/>
                </a:cubicBezTo>
                <a:cubicBezTo>
                  <a:pt x="5094434" y="6386395"/>
                  <a:pt x="5081510" y="6375021"/>
                  <a:pt x="4968833" y="6386052"/>
                </a:cubicBezTo>
                <a:cubicBezTo>
                  <a:pt x="4856156" y="6397083"/>
                  <a:pt x="4645402" y="6340409"/>
                  <a:pt x="4387811" y="6386052"/>
                </a:cubicBezTo>
                <a:cubicBezTo>
                  <a:pt x="4130220" y="6431695"/>
                  <a:pt x="4200426" y="6379129"/>
                  <a:pt x="4085679" y="6386052"/>
                </a:cubicBezTo>
                <a:cubicBezTo>
                  <a:pt x="3970932" y="6392975"/>
                  <a:pt x="3725433" y="6328679"/>
                  <a:pt x="3597621" y="6386052"/>
                </a:cubicBezTo>
                <a:cubicBezTo>
                  <a:pt x="3469809" y="6443425"/>
                  <a:pt x="3140433" y="6357374"/>
                  <a:pt x="2830671" y="6386052"/>
                </a:cubicBezTo>
                <a:cubicBezTo>
                  <a:pt x="2520909" y="6414730"/>
                  <a:pt x="2496634" y="6341421"/>
                  <a:pt x="2342612" y="6386052"/>
                </a:cubicBezTo>
                <a:cubicBezTo>
                  <a:pt x="2188590" y="6430683"/>
                  <a:pt x="2053524" y="6360881"/>
                  <a:pt x="1854553" y="6386052"/>
                </a:cubicBezTo>
                <a:cubicBezTo>
                  <a:pt x="1655582" y="6411223"/>
                  <a:pt x="1222597" y="6297133"/>
                  <a:pt x="1064363" y="6386052"/>
                </a:cubicBezTo>
                <a:cubicBezTo>
                  <a:pt x="504496" y="6438684"/>
                  <a:pt x="10696" y="5896767"/>
                  <a:pt x="0" y="5321689"/>
                </a:cubicBezTo>
                <a:cubicBezTo>
                  <a:pt x="-12784" y="5172451"/>
                  <a:pt x="53450" y="4927161"/>
                  <a:pt x="0" y="4704377"/>
                </a:cubicBezTo>
                <a:cubicBezTo>
                  <a:pt x="-53450" y="4481593"/>
                  <a:pt x="42900" y="4305014"/>
                  <a:pt x="0" y="4129638"/>
                </a:cubicBezTo>
                <a:cubicBezTo>
                  <a:pt x="-42900" y="3954262"/>
                  <a:pt x="57628" y="3658263"/>
                  <a:pt x="0" y="3512325"/>
                </a:cubicBezTo>
                <a:cubicBezTo>
                  <a:pt x="-57628" y="3366387"/>
                  <a:pt x="60949" y="3076080"/>
                  <a:pt x="0" y="2895013"/>
                </a:cubicBezTo>
                <a:cubicBezTo>
                  <a:pt x="-60949" y="2713946"/>
                  <a:pt x="60733" y="2614722"/>
                  <a:pt x="0" y="2362847"/>
                </a:cubicBezTo>
                <a:cubicBezTo>
                  <a:pt x="-60733" y="2110972"/>
                  <a:pt x="20054" y="2113064"/>
                  <a:pt x="0" y="1958401"/>
                </a:cubicBezTo>
                <a:cubicBezTo>
                  <a:pt x="-20054" y="1803738"/>
                  <a:pt x="59920" y="1276806"/>
                  <a:pt x="0" y="1064363"/>
                </a:cubicBezTo>
                <a:close/>
              </a:path>
              <a:path w="11425084" h="6386052" stroke="0" extrusionOk="0">
                <a:moveTo>
                  <a:pt x="0" y="1064363"/>
                </a:moveTo>
                <a:cubicBezTo>
                  <a:pt x="-11371" y="463021"/>
                  <a:pt x="434625" y="35713"/>
                  <a:pt x="1064363" y="0"/>
                </a:cubicBezTo>
                <a:cubicBezTo>
                  <a:pt x="1241864" y="-31340"/>
                  <a:pt x="1323991" y="16517"/>
                  <a:pt x="1552422" y="0"/>
                </a:cubicBezTo>
                <a:cubicBezTo>
                  <a:pt x="1780853" y="-16517"/>
                  <a:pt x="1813031" y="28085"/>
                  <a:pt x="2040481" y="0"/>
                </a:cubicBezTo>
                <a:cubicBezTo>
                  <a:pt x="2267931" y="-28085"/>
                  <a:pt x="2551571" y="1081"/>
                  <a:pt x="2714467" y="0"/>
                </a:cubicBezTo>
                <a:cubicBezTo>
                  <a:pt x="2877363" y="-1081"/>
                  <a:pt x="2987567" y="43059"/>
                  <a:pt x="3109562" y="0"/>
                </a:cubicBezTo>
                <a:cubicBezTo>
                  <a:pt x="3231558" y="-43059"/>
                  <a:pt x="3332359" y="7388"/>
                  <a:pt x="3411693" y="0"/>
                </a:cubicBezTo>
                <a:cubicBezTo>
                  <a:pt x="3491027" y="-7388"/>
                  <a:pt x="3743522" y="9780"/>
                  <a:pt x="3899752" y="0"/>
                </a:cubicBezTo>
                <a:cubicBezTo>
                  <a:pt x="4055982" y="-9780"/>
                  <a:pt x="4188238" y="10386"/>
                  <a:pt x="4294847" y="0"/>
                </a:cubicBezTo>
                <a:cubicBezTo>
                  <a:pt x="4401456" y="-10386"/>
                  <a:pt x="4527752" y="30694"/>
                  <a:pt x="4689943" y="0"/>
                </a:cubicBezTo>
                <a:cubicBezTo>
                  <a:pt x="4852134" y="-30694"/>
                  <a:pt x="5225457" y="75996"/>
                  <a:pt x="5363929" y="0"/>
                </a:cubicBezTo>
                <a:cubicBezTo>
                  <a:pt x="5502401" y="-75996"/>
                  <a:pt x="5649841" y="29770"/>
                  <a:pt x="5759024" y="0"/>
                </a:cubicBezTo>
                <a:cubicBezTo>
                  <a:pt x="5868208" y="-29770"/>
                  <a:pt x="6039144" y="13791"/>
                  <a:pt x="6154119" y="0"/>
                </a:cubicBezTo>
                <a:cubicBezTo>
                  <a:pt x="6269095" y="-13791"/>
                  <a:pt x="6630767" y="6814"/>
                  <a:pt x="6921069" y="0"/>
                </a:cubicBezTo>
                <a:cubicBezTo>
                  <a:pt x="7211371" y="-6814"/>
                  <a:pt x="7076144" y="20411"/>
                  <a:pt x="7223200" y="0"/>
                </a:cubicBezTo>
                <a:cubicBezTo>
                  <a:pt x="7370256" y="-20411"/>
                  <a:pt x="7620842" y="50784"/>
                  <a:pt x="7804223" y="0"/>
                </a:cubicBezTo>
                <a:cubicBezTo>
                  <a:pt x="7987604" y="-50784"/>
                  <a:pt x="8154798" y="59656"/>
                  <a:pt x="8385245" y="0"/>
                </a:cubicBezTo>
                <a:cubicBezTo>
                  <a:pt x="8615692" y="-59656"/>
                  <a:pt x="8712153" y="41029"/>
                  <a:pt x="8966267" y="0"/>
                </a:cubicBezTo>
                <a:cubicBezTo>
                  <a:pt x="9220381" y="-41029"/>
                  <a:pt x="9175915" y="3825"/>
                  <a:pt x="9268399" y="0"/>
                </a:cubicBezTo>
                <a:cubicBezTo>
                  <a:pt x="9360883" y="-3825"/>
                  <a:pt x="10084001" y="121494"/>
                  <a:pt x="10360721" y="0"/>
                </a:cubicBezTo>
                <a:cubicBezTo>
                  <a:pt x="10814874" y="77511"/>
                  <a:pt x="11433214" y="453275"/>
                  <a:pt x="11425084" y="1064363"/>
                </a:cubicBezTo>
                <a:cubicBezTo>
                  <a:pt x="11448845" y="1362131"/>
                  <a:pt x="11377768" y="1387306"/>
                  <a:pt x="11425084" y="1681675"/>
                </a:cubicBezTo>
                <a:cubicBezTo>
                  <a:pt x="11472400" y="1976044"/>
                  <a:pt x="11380828" y="2029893"/>
                  <a:pt x="11425084" y="2298988"/>
                </a:cubicBezTo>
                <a:cubicBezTo>
                  <a:pt x="11469340" y="2568083"/>
                  <a:pt x="11371869" y="2619687"/>
                  <a:pt x="11425084" y="2746007"/>
                </a:cubicBezTo>
                <a:cubicBezTo>
                  <a:pt x="11478299" y="2872327"/>
                  <a:pt x="11399266" y="2960035"/>
                  <a:pt x="11425084" y="3150453"/>
                </a:cubicBezTo>
                <a:cubicBezTo>
                  <a:pt x="11450902" y="3340871"/>
                  <a:pt x="11379169" y="3454875"/>
                  <a:pt x="11425084" y="3554899"/>
                </a:cubicBezTo>
                <a:cubicBezTo>
                  <a:pt x="11470999" y="3654923"/>
                  <a:pt x="11377502" y="3763141"/>
                  <a:pt x="11425084" y="3959345"/>
                </a:cubicBezTo>
                <a:cubicBezTo>
                  <a:pt x="11472666" y="4155549"/>
                  <a:pt x="11392122" y="4354204"/>
                  <a:pt x="11425084" y="4576657"/>
                </a:cubicBezTo>
                <a:cubicBezTo>
                  <a:pt x="11458046" y="4799110"/>
                  <a:pt x="11358172" y="5108064"/>
                  <a:pt x="11425084" y="5321689"/>
                </a:cubicBezTo>
                <a:cubicBezTo>
                  <a:pt x="11344856" y="5886254"/>
                  <a:pt x="10845399" y="6407300"/>
                  <a:pt x="10360721" y="6386052"/>
                </a:cubicBezTo>
                <a:cubicBezTo>
                  <a:pt x="10167760" y="6414097"/>
                  <a:pt x="9936008" y="6359788"/>
                  <a:pt x="9686735" y="6386052"/>
                </a:cubicBezTo>
                <a:cubicBezTo>
                  <a:pt x="9437462" y="6412316"/>
                  <a:pt x="9366471" y="6379642"/>
                  <a:pt x="9198676" y="6386052"/>
                </a:cubicBezTo>
                <a:cubicBezTo>
                  <a:pt x="9030881" y="6392462"/>
                  <a:pt x="8819163" y="6351225"/>
                  <a:pt x="8710617" y="6386052"/>
                </a:cubicBezTo>
                <a:cubicBezTo>
                  <a:pt x="8602071" y="6420879"/>
                  <a:pt x="8425973" y="6380189"/>
                  <a:pt x="8222559" y="6386052"/>
                </a:cubicBezTo>
                <a:cubicBezTo>
                  <a:pt x="8019145" y="6391915"/>
                  <a:pt x="7859514" y="6330495"/>
                  <a:pt x="7734500" y="6386052"/>
                </a:cubicBezTo>
                <a:cubicBezTo>
                  <a:pt x="7609486" y="6441609"/>
                  <a:pt x="7454340" y="6331547"/>
                  <a:pt x="7246441" y="6386052"/>
                </a:cubicBezTo>
                <a:cubicBezTo>
                  <a:pt x="7038542" y="6440557"/>
                  <a:pt x="7046112" y="6347214"/>
                  <a:pt x="6851346" y="6386052"/>
                </a:cubicBezTo>
                <a:cubicBezTo>
                  <a:pt x="6656581" y="6424890"/>
                  <a:pt x="6454525" y="6306949"/>
                  <a:pt x="6084396" y="6386052"/>
                </a:cubicBezTo>
                <a:cubicBezTo>
                  <a:pt x="5714267" y="6465155"/>
                  <a:pt x="5649660" y="6334131"/>
                  <a:pt x="5503374" y="6386052"/>
                </a:cubicBezTo>
                <a:cubicBezTo>
                  <a:pt x="5357088" y="6437973"/>
                  <a:pt x="5249325" y="6373310"/>
                  <a:pt x="5108279" y="6386052"/>
                </a:cubicBezTo>
                <a:cubicBezTo>
                  <a:pt x="4967233" y="6398794"/>
                  <a:pt x="4572643" y="6315163"/>
                  <a:pt x="4341329" y="6386052"/>
                </a:cubicBezTo>
                <a:cubicBezTo>
                  <a:pt x="4110015" y="6456941"/>
                  <a:pt x="4132601" y="6362512"/>
                  <a:pt x="4039198" y="6386052"/>
                </a:cubicBezTo>
                <a:cubicBezTo>
                  <a:pt x="3945795" y="6409592"/>
                  <a:pt x="3539116" y="6380177"/>
                  <a:pt x="3272248" y="6386052"/>
                </a:cubicBezTo>
                <a:cubicBezTo>
                  <a:pt x="3005380" y="6391927"/>
                  <a:pt x="2904213" y="6358735"/>
                  <a:pt x="2784189" y="6386052"/>
                </a:cubicBezTo>
                <a:cubicBezTo>
                  <a:pt x="2664165" y="6413369"/>
                  <a:pt x="2406461" y="6363375"/>
                  <a:pt x="2203167" y="6386052"/>
                </a:cubicBezTo>
                <a:cubicBezTo>
                  <a:pt x="1999873" y="6408729"/>
                  <a:pt x="1828389" y="6377255"/>
                  <a:pt x="1715108" y="6386052"/>
                </a:cubicBezTo>
                <a:cubicBezTo>
                  <a:pt x="1601827" y="6394849"/>
                  <a:pt x="1315885" y="6340694"/>
                  <a:pt x="1064363" y="6386052"/>
                </a:cubicBezTo>
                <a:cubicBezTo>
                  <a:pt x="419981" y="6322104"/>
                  <a:pt x="7255" y="5747743"/>
                  <a:pt x="0" y="5321689"/>
                </a:cubicBezTo>
                <a:cubicBezTo>
                  <a:pt x="-27183" y="5159470"/>
                  <a:pt x="29234" y="5103025"/>
                  <a:pt x="0" y="4917243"/>
                </a:cubicBezTo>
                <a:cubicBezTo>
                  <a:pt x="-29234" y="4731461"/>
                  <a:pt x="21874" y="4585364"/>
                  <a:pt x="0" y="4470224"/>
                </a:cubicBezTo>
                <a:cubicBezTo>
                  <a:pt x="-21874" y="4355084"/>
                  <a:pt x="46973" y="4176777"/>
                  <a:pt x="0" y="4065778"/>
                </a:cubicBezTo>
                <a:cubicBezTo>
                  <a:pt x="-46973" y="3954779"/>
                  <a:pt x="58995" y="3768321"/>
                  <a:pt x="0" y="3533612"/>
                </a:cubicBezTo>
                <a:cubicBezTo>
                  <a:pt x="-58995" y="3298903"/>
                  <a:pt x="43735" y="3196077"/>
                  <a:pt x="0" y="3086593"/>
                </a:cubicBezTo>
                <a:cubicBezTo>
                  <a:pt x="-43735" y="2977109"/>
                  <a:pt x="22086" y="2813797"/>
                  <a:pt x="0" y="2682147"/>
                </a:cubicBezTo>
                <a:cubicBezTo>
                  <a:pt x="-22086" y="2550497"/>
                  <a:pt x="25018" y="2364500"/>
                  <a:pt x="0" y="2235128"/>
                </a:cubicBezTo>
                <a:cubicBezTo>
                  <a:pt x="-25018" y="2105756"/>
                  <a:pt x="24444" y="1912061"/>
                  <a:pt x="0" y="1617815"/>
                </a:cubicBezTo>
                <a:cubicBezTo>
                  <a:pt x="-24444" y="1323569"/>
                  <a:pt x="15081" y="1225665"/>
                  <a:pt x="0" y="1064363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40236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7188AE-CE5C-F043-A8A1-BF05498B1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B052E-4C04-3ABD-5594-F1E07E2D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28FAA-1E55-43A0-8490-AA0B98C53B9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D8235-AB40-65AD-BFB8-39A2708C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CBF74-5EF8-FEBF-3B59-03E2BFE8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139D1A-6D63-4706-88EF-D77B02C0B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3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38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53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3785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59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03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33.png"/><Relationship Id="rId10" Type="http://schemas.openxmlformats.org/officeDocument/2006/relationships/image" Target="../media/image31.gif"/><Relationship Id="rId4" Type="http://schemas.openxmlformats.org/officeDocument/2006/relationships/image" Target="../media/image32.jpe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33.png"/><Relationship Id="rId10" Type="http://schemas.openxmlformats.org/officeDocument/2006/relationships/image" Target="../media/image31.gif"/><Relationship Id="rId4" Type="http://schemas.openxmlformats.org/officeDocument/2006/relationships/image" Target="../media/image32.jpeg"/><Relationship Id="rId9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33.png"/><Relationship Id="rId10" Type="http://schemas.openxmlformats.org/officeDocument/2006/relationships/image" Target="../media/image31.gif"/><Relationship Id="rId4" Type="http://schemas.openxmlformats.org/officeDocument/2006/relationships/image" Target="../media/image37.jpe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image" Target="../media/image31.gif"/><Relationship Id="rId5" Type="http://schemas.openxmlformats.org/officeDocument/2006/relationships/image" Target="../media/image42.png"/><Relationship Id="rId10" Type="http://schemas.openxmlformats.org/officeDocument/2006/relationships/image" Target="../media/image30.svg"/><Relationship Id="rId4" Type="http://schemas.openxmlformats.org/officeDocument/2006/relationships/image" Target="../media/image41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407278-FC7A-89B8-35FC-83A68F3B884F}"/>
              </a:ext>
            </a:extLst>
          </p:cNvPr>
          <p:cNvSpPr/>
          <p:nvPr/>
        </p:nvSpPr>
        <p:spPr>
          <a:xfrm>
            <a:off x="4593266" y="967563"/>
            <a:ext cx="1796902" cy="627320"/>
          </a:xfrm>
          <a:custGeom>
            <a:avLst/>
            <a:gdLst>
              <a:gd name="connsiteX0" fmla="*/ 0 w 1796902"/>
              <a:gd name="connsiteY0" fmla="*/ 104555 h 627320"/>
              <a:gd name="connsiteX1" fmla="*/ 104555 w 1796902"/>
              <a:gd name="connsiteY1" fmla="*/ 0 h 627320"/>
              <a:gd name="connsiteX2" fmla="*/ 586185 w 1796902"/>
              <a:gd name="connsiteY2" fmla="*/ 0 h 627320"/>
              <a:gd name="connsiteX3" fmla="*/ 1147205 w 1796902"/>
              <a:gd name="connsiteY3" fmla="*/ 0 h 627320"/>
              <a:gd name="connsiteX4" fmla="*/ 1692347 w 1796902"/>
              <a:gd name="connsiteY4" fmla="*/ 0 h 627320"/>
              <a:gd name="connsiteX5" fmla="*/ 1796902 w 1796902"/>
              <a:gd name="connsiteY5" fmla="*/ 104555 h 627320"/>
              <a:gd name="connsiteX6" fmla="*/ 1796902 w 1796902"/>
              <a:gd name="connsiteY6" fmla="*/ 522765 h 627320"/>
              <a:gd name="connsiteX7" fmla="*/ 1692347 w 1796902"/>
              <a:gd name="connsiteY7" fmla="*/ 627320 h 627320"/>
              <a:gd name="connsiteX8" fmla="*/ 1194839 w 1796902"/>
              <a:gd name="connsiteY8" fmla="*/ 627320 h 627320"/>
              <a:gd name="connsiteX9" fmla="*/ 649697 w 1796902"/>
              <a:gd name="connsiteY9" fmla="*/ 627320 h 627320"/>
              <a:gd name="connsiteX10" fmla="*/ 104555 w 1796902"/>
              <a:gd name="connsiteY10" fmla="*/ 627320 h 627320"/>
              <a:gd name="connsiteX11" fmla="*/ 0 w 1796902"/>
              <a:gd name="connsiteY11" fmla="*/ 522765 h 627320"/>
              <a:gd name="connsiteX12" fmla="*/ 0 w 1796902"/>
              <a:gd name="connsiteY12" fmla="*/ 104555 h 62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902" h="627320" fill="none" extrusionOk="0">
                <a:moveTo>
                  <a:pt x="0" y="104555"/>
                </a:moveTo>
                <a:cubicBezTo>
                  <a:pt x="2129" y="54109"/>
                  <a:pt x="45593" y="533"/>
                  <a:pt x="104555" y="0"/>
                </a:cubicBezTo>
                <a:cubicBezTo>
                  <a:pt x="261087" y="-46517"/>
                  <a:pt x="372703" y="50000"/>
                  <a:pt x="586185" y="0"/>
                </a:cubicBezTo>
                <a:cubicBezTo>
                  <a:pt x="799667" y="-50000"/>
                  <a:pt x="970055" y="53510"/>
                  <a:pt x="1147205" y="0"/>
                </a:cubicBezTo>
                <a:cubicBezTo>
                  <a:pt x="1324355" y="-53510"/>
                  <a:pt x="1551252" y="62824"/>
                  <a:pt x="1692347" y="0"/>
                </a:cubicBezTo>
                <a:cubicBezTo>
                  <a:pt x="1745675" y="-7665"/>
                  <a:pt x="1794269" y="51302"/>
                  <a:pt x="1796902" y="104555"/>
                </a:cubicBezTo>
                <a:cubicBezTo>
                  <a:pt x="1846570" y="269441"/>
                  <a:pt x="1794159" y="394725"/>
                  <a:pt x="1796902" y="522765"/>
                </a:cubicBezTo>
                <a:cubicBezTo>
                  <a:pt x="1787980" y="583936"/>
                  <a:pt x="1742693" y="629613"/>
                  <a:pt x="1692347" y="627320"/>
                </a:cubicBezTo>
                <a:cubicBezTo>
                  <a:pt x="1485243" y="634671"/>
                  <a:pt x="1365403" y="618162"/>
                  <a:pt x="1194839" y="627320"/>
                </a:cubicBezTo>
                <a:cubicBezTo>
                  <a:pt x="1024275" y="636478"/>
                  <a:pt x="793703" y="592291"/>
                  <a:pt x="649697" y="627320"/>
                </a:cubicBezTo>
                <a:cubicBezTo>
                  <a:pt x="505691" y="662349"/>
                  <a:pt x="371110" y="623553"/>
                  <a:pt x="104555" y="627320"/>
                </a:cubicBezTo>
                <a:cubicBezTo>
                  <a:pt x="52581" y="623061"/>
                  <a:pt x="1703" y="582730"/>
                  <a:pt x="0" y="522765"/>
                </a:cubicBezTo>
                <a:cubicBezTo>
                  <a:pt x="-37172" y="347983"/>
                  <a:pt x="28521" y="289861"/>
                  <a:pt x="0" y="104555"/>
                </a:cubicBezTo>
                <a:close/>
              </a:path>
              <a:path w="1796902" h="627320" stroke="0" extrusionOk="0">
                <a:moveTo>
                  <a:pt x="0" y="104555"/>
                </a:moveTo>
                <a:cubicBezTo>
                  <a:pt x="4531" y="47532"/>
                  <a:pt x="55480" y="-12163"/>
                  <a:pt x="104555" y="0"/>
                </a:cubicBezTo>
                <a:cubicBezTo>
                  <a:pt x="220088" y="-40316"/>
                  <a:pt x="520062" y="62344"/>
                  <a:pt x="665575" y="0"/>
                </a:cubicBezTo>
                <a:cubicBezTo>
                  <a:pt x="811088" y="-62344"/>
                  <a:pt x="991633" y="19866"/>
                  <a:pt x="1163083" y="0"/>
                </a:cubicBezTo>
                <a:cubicBezTo>
                  <a:pt x="1334533" y="-19866"/>
                  <a:pt x="1578373" y="31831"/>
                  <a:pt x="1692347" y="0"/>
                </a:cubicBezTo>
                <a:cubicBezTo>
                  <a:pt x="1743054" y="-2872"/>
                  <a:pt x="1785791" y="54253"/>
                  <a:pt x="1796902" y="104555"/>
                </a:cubicBezTo>
                <a:cubicBezTo>
                  <a:pt x="1843330" y="294645"/>
                  <a:pt x="1761845" y="334276"/>
                  <a:pt x="1796902" y="522765"/>
                </a:cubicBezTo>
                <a:cubicBezTo>
                  <a:pt x="1807590" y="575427"/>
                  <a:pt x="1760715" y="614882"/>
                  <a:pt x="1692347" y="627320"/>
                </a:cubicBezTo>
                <a:cubicBezTo>
                  <a:pt x="1549471" y="628220"/>
                  <a:pt x="1375484" y="608377"/>
                  <a:pt x="1210717" y="627320"/>
                </a:cubicBezTo>
                <a:cubicBezTo>
                  <a:pt x="1045950" y="646263"/>
                  <a:pt x="810072" y="570732"/>
                  <a:pt x="649697" y="627320"/>
                </a:cubicBezTo>
                <a:cubicBezTo>
                  <a:pt x="489322" y="683908"/>
                  <a:pt x="258454" y="616555"/>
                  <a:pt x="104555" y="627320"/>
                </a:cubicBezTo>
                <a:cubicBezTo>
                  <a:pt x="50987" y="629936"/>
                  <a:pt x="-10012" y="573170"/>
                  <a:pt x="0" y="522765"/>
                </a:cubicBezTo>
                <a:cubicBezTo>
                  <a:pt x="-48748" y="435637"/>
                  <a:pt x="41863" y="193471"/>
                  <a:pt x="0" y="104555"/>
                </a:cubicBezTo>
                <a:close/>
              </a:path>
            </a:pathLst>
          </a:custGeom>
          <a:ln>
            <a:solidFill>
              <a:srgbClr val="02898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180742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F3C8B8-F8EB-92AC-DF45-BA50894A9C83}"/>
              </a:ext>
            </a:extLst>
          </p:cNvPr>
          <p:cNvSpPr/>
          <p:nvPr/>
        </p:nvSpPr>
        <p:spPr>
          <a:xfrm>
            <a:off x="5358809" y="4788196"/>
            <a:ext cx="2321443" cy="627320"/>
          </a:xfrm>
          <a:custGeom>
            <a:avLst/>
            <a:gdLst>
              <a:gd name="connsiteX0" fmla="*/ 0 w 2321443"/>
              <a:gd name="connsiteY0" fmla="*/ 104555 h 627320"/>
              <a:gd name="connsiteX1" fmla="*/ 104555 w 2321443"/>
              <a:gd name="connsiteY1" fmla="*/ 0 h 627320"/>
              <a:gd name="connsiteX2" fmla="*/ 569268 w 2321443"/>
              <a:gd name="connsiteY2" fmla="*/ 0 h 627320"/>
              <a:gd name="connsiteX3" fmla="*/ 1055105 w 2321443"/>
              <a:gd name="connsiteY3" fmla="*/ 0 h 627320"/>
              <a:gd name="connsiteX4" fmla="*/ 1625435 w 2321443"/>
              <a:gd name="connsiteY4" fmla="*/ 0 h 627320"/>
              <a:gd name="connsiteX5" fmla="*/ 2216888 w 2321443"/>
              <a:gd name="connsiteY5" fmla="*/ 0 h 627320"/>
              <a:gd name="connsiteX6" fmla="*/ 2321443 w 2321443"/>
              <a:gd name="connsiteY6" fmla="*/ 104555 h 627320"/>
              <a:gd name="connsiteX7" fmla="*/ 2321443 w 2321443"/>
              <a:gd name="connsiteY7" fmla="*/ 522765 h 627320"/>
              <a:gd name="connsiteX8" fmla="*/ 2216888 w 2321443"/>
              <a:gd name="connsiteY8" fmla="*/ 627320 h 627320"/>
              <a:gd name="connsiteX9" fmla="*/ 1688805 w 2321443"/>
              <a:gd name="connsiteY9" fmla="*/ 627320 h 627320"/>
              <a:gd name="connsiteX10" fmla="*/ 1118475 w 2321443"/>
              <a:gd name="connsiteY10" fmla="*/ 627320 h 627320"/>
              <a:gd name="connsiteX11" fmla="*/ 104555 w 2321443"/>
              <a:gd name="connsiteY11" fmla="*/ 627320 h 627320"/>
              <a:gd name="connsiteX12" fmla="*/ 0 w 2321443"/>
              <a:gd name="connsiteY12" fmla="*/ 522765 h 627320"/>
              <a:gd name="connsiteX13" fmla="*/ 0 w 2321443"/>
              <a:gd name="connsiteY13" fmla="*/ 104555 h 62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1443" h="627320" fill="none" extrusionOk="0">
                <a:moveTo>
                  <a:pt x="0" y="104555"/>
                </a:moveTo>
                <a:cubicBezTo>
                  <a:pt x="-9944" y="46716"/>
                  <a:pt x="33017" y="-3323"/>
                  <a:pt x="104555" y="0"/>
                </a:cubicBezTo>
                <a:cubicBezTo>
                  <a:pt x="248653" y="-34467"/>
                  <a:pt x="403253" y="15645"/>
                  <a:pt x="569268" y="0"/>
                </a:cubicBezTo>
                <a:cubicBezTo>
                  <a:pt x="735283" y="-15645"/>
                  <a:pt x="837953" y="51605"/>
                  <a:pt x="1055105" y="0"/>
                </a:cubicBezTo>
                <a:cubicBezTo>
                  <a:pt x="1272257" y="-51605"/>
                  <a:pt x="1375073" y="6281"/>
                  <a:pt x="1625435" y="0"/>
                </a:cubicBezTo>
                <a:cubicBezTo>
                  <a:pt x="1875797" y="-6281"/>
                  <a:pt x="2017892" y="6212"/>
                  <a:pt x="2216888" y="0"/>
                </a:cubicBezTo>
                <a:cubicBezTo>
                  <a:pt x="2265710" y="3427"/>
                  <a:pt x="2314045" y="49104"/>
                  <a:pt x="2321443" y="104555"/>
                </a:cubicBezTo>
                <a:cubicBezTo>
                  <a:pt x="2366016" y="228606"/>
                  <a:pt x="2284255" y="331121"/>
                  <a:pt x="2321443" y="522765"/>
                </a:cubicBezTo>
                <a:cubicBezTo>
                  <a:pt x="2315340" y="576917"/>
                  <a:pt x="2268587" y="615087"/>
                  <a:pt x="2216888" y="627320"/>
                </a:cubicBezTo>
                <a:cubicBezTo>
                  <a:pt x="1969445" y="646187"/>
                  <a:pt x="1898982" y="570104"/>
                  <a:pt x="1688805" y="627320"/>
                </a:cubicBezTo>
                <a:cubicBezTo>
                  <a:pt x="1478628" y="684536"/>
                  <a:pt x="1277801" y="583875"/>
                  <a:pt x="1118475" y="627320"/>
                </a:cubicBezTo>
                <a:cubicBezTo>
                  <a:pt x="959149" y="670765"/>
                  <a:pt x="370665" y="617375"/>
                  <a:pt x="104555" y="627320"/>
                </a:cubicBezTo>
                <a:cubicBezTo>
                  <a:pt x="56359" y="623756"/>
                  <a:pt x="12942" y="579357"/>
                  <a:pt x="0" y="522765"/>
                </a:cubicBezTo>
                <a:cubicBezTo>
                  <a:pt x="-29011" y="317117"/>
                  <a:pt x="4098" y="197421"/>
                  <a:pt x="0" y="104555"/>
                </a:cubicBezTo>
                <a:close/>
              </a:path>
              <a:path w="2321443" h="627320" stroke="0" extrusionOk="0">
                <a:moveTo>
                  <a:pt x="0" y="104555"/>
                </a:moveTo>
                <a:cubicBezTo>
                  <a:pt x="4531" y="47532"/>
                  <a:pt x="55480" y="-12163"/>
                  <a:pt x="104555" y="0"/>
                </a:cubicBezTo>
                <a:cubicBezTo>
                  <a:pt x="230567" y="-43352"/>
                  <a:pt x="546773" y="15599"/>
                  <a:pt x="674885" y="0"/>
                </a:cubicBezTo>
                <a:cubicBezTo>
                  <a:pt x="802997" y="-15599"/>
                  <a:pt x="984440" y="47608"/>
                  <a:pt x="1160722" y="0"/>
                </a:cubicBezTo>
                <a:cubicBezTo>
                  <a:pt x="1337004" y="-47608"/>
                  <a:pt x="1451628" y="21822"/>
                  <a:pt x="1688805" y="0"/>
                </a:cubicBezTo>
                <a:cubicBezTo>
                  <a:pt x="1925982" y="-21822"/>
                  <a:pt x="1992341" y="46434"/>
                  <a:pt x="2216888" y="0"/>
                </a:cubicBezTo>
                <a:cubicBezTo>
                  <a:pt x="2269568" y="1349"/>
                  <a:pt x="2316427" y="44333"/>
                  <a:pt x="2321443" y="104555"/>
                </a:cubicBezTo>
                <a:cubicBezTo>
                  <a:pt x="2326570" y="280293"/>
                  <a:pt x="2291566" y="431090"/>
                  <a:pt x="2321443" y="522765"/>
                </a:cubicBezTo>
                <a:cubicBezTo>
                  <a:pt x="2316753" y="596848"/>
                  <a:pt x="2273029" y="628692"/>
                  <a:pt x="2216888" y="627320"/>
                </a:cubicBezTo>
                <a:cubicBezTo>
                  <a:pt x="2046824" y="662873"/>
                  <a:pt x="1949640" y="618113"/>
                  <a:pt x="1709928" y="627320"/>
                </a:cubicBezTo>
                <a:cubicBezTo>
                  <a:pt x="1470216" y="636527"/>
                  <a:pt x="1309232" y="615156"/>
                  <a:pt x="1202968" y="627320"/>
                </a:cubicBezTo>
                <a:cubicBezTo>
                  <a:pt x="1096704" y="639484"/>
                  <a:pt x="879610" y="588881"/>
                  <a:pt x="632638" y="627320"/>
                </a:cubicBezTo>
                <a:cubicBezTo>
                  <a:pt x="385666" y="665759"/>
                  <a:pt x="280357" y="612167"/>
                  <a:pt x="104555" y="627320"/>
                </a:cubicBezTo>
                <a:cubicBezTo>
                  <a:pt x="60823" y="623398"/>
                  <a:pt x="-1074" y="582967"/>
                  <a:pt x="0" y="522765"/>
                </a:cubicBezTo>
                <a:cubicBezTo>
                  <a:pt x="-43366" y="344819"/>
                  <a:pt x="20065" y="272194"/>
                  <a:pt x="0" y="104555"/>
                </a:cubicBezTo>
                <a:close/>
              </a:path>
            </a:pathLst>
          </a:custGeom>
          <a:ln>
            <a:solidFill>
              <a:srgbClr val="02898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180742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Trang 63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FDA1E-1B8B-0A8E-E589-4CC427D18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5" y="2019521"/>
            <a:ext cx="9798030" cy="4339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" y="-95036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1" name="13-mi">
            <a:hlinkClick r:id="" action="ppaction://media"/>
            <a:extLst>
              <a:ext uri="{FF2B5EF4-FFF2-40B4-BE49-F238E27FC236}">
                <a16:creationId xmlns:a16="http://schemas.microsoft.com/office/drawing/2014/main" id="{3E4850E2-47FE-4890-83BF-64C144C31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2293" y="59488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C56922-F70F-11C8-D30F-F360D5E223D9}"/>
              </a:ext>
            </a:extLst>
          </p:cNvPr>
          <p:cNvSpPr txBox="1"/>
          <p:nvPr/>
        </p:nvSpPr>
        <p:spPr>
          <a:xfrm>
            <a:off x="641498" y="641895"/>
            <a:ext cx="10909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Rô-bốt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DC6EA-1E05-20C0-B817-85C72D01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25" t="26357" r="31541" b="22635"/>
          <a:stretch/>
        </p:blipFill>
        <p:spPr>
          <a:xfrm>
            <a:off x="4625953" y="2345854"/>
            <a:ext cx="6924549" cy="387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CB9564-C109-9384-B015-A9B1122D83B2}"/>
              </a:ext>
            </a:extLst>
          </p:cNvPr>
          <p:cNvSpPr txBox="1"/>
          <p:nvPr/>
        </p:nvSpPr>
        <p:spPr>
          <a:xfrm>
            <a:off x="1403498" y="3249817"/>
            <a:ext cx="26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1 </a:t>
            </a:r>
            <a:r>
              <a:rPr lang="en-US" sz="4800" kern="1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4C18E-B290-B998-497C-91724255664D}"/>
              </a:ext>
            </a:extLst>
          </p:cNvPr>
          <p:cNvSpPr txBox="1"/>
          <p:nvPr/>
        </p:nvSpPr>
        <p:spPr>
          <a:xfrm>
            <a:off x="1403498" y="4317463"/>
            <a:ext cx="26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1 ha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64DEE-A41F-A78B-54B8-720C7F66D11B}"/>
              </a:ext>
            </a:extLst>
          </p:cNvPr>
          <p:cNvSpPr txBox="1"/>
          <p:nvPr/>
        </p:nvSpPr>
        <p:spPr>
          <a:xfrm>
            <a:off x="1403498" y="5385108"/>
            <a:ext cx="26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1 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ED126F-EB63-D136-D186-679FE22F24E8}"/>
              </a:ext>
            </a:extLst>
          </p:cNvPr>
          <p:cNvSpPr/>
          <p:nvPr/>
        </p:nvSpPr>
        <p:spPr>
          <a:xfrm>
            <a:off x="1233377" y="5296735"/>
            <a:ext cx="1011767" cy="1007741"/>
          </a:xfrm>
          <a:prstGeom prst="ellipse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BB8DC9-D7CF-A629-0BB1-6E2633109997}"/>
              </a:ext>
            </a:extLst>
          </p:cNvPr>
          <p:cNvSpPr txBox="1"/>
          <p:nvPr/>
        </p:nvSpPr>
        <p:spPr>
          <a:xfrm>
            <a:off x="641498" y="641895"/>
            <a:ext cx="10909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4880A-648A-C031-B39F-9E4E985DCB86}"/>
              </a:ext>
            </a:extLst>
          </p:cNvPr>
          <p:cNvSpPr txBox="1"/>
          <p:nvPr/>
        </p:nvSpPr>
        <p:spPr>
          <a:xfrm>
            <a:off x="907739" y="2401516"/>
            <a:ext cx="26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2 </a:t>
            </a:r>
            <a:r>
              <a:rPr lang="en-US" sz="4800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4800" kern="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DDEBE-655C-B2B6-0428-1B63F785A6AF}"/>
              </a:ext>
            </a:extLst>
          </p:cNvPr>
          <p:cNvSpPr txBox="1"/>
          <p:nvPr/>
        </p:nvSpPr>
        <p:spPr>
          <a:xfrm>
            <a:off x="4536878" y="2401516"/>
            <a:ext cx="26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8 ha</a:t>
            </a:r>
            <a:endParaRPr lang="en-US" sz="4800" kern="1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DA37CF-6A99-8C55-0FDC-0658F0FBA47C}"/>
              </a:ext>
            </a:extLst>
          </p:cNvPr>
          <p:cNvSpPr txBox="1"/>
          <p:nvPr/>
        </p:nvSpPr>
        <p:spPr>
          <a:xfrm>
            <a:off x="8166018" y="2401516"/>
            <a:ext cx="3291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450 d</a:t>
            </a:r>
            <a:r>
              <a:rPr lang="en-US" sz="4800" kern="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1B54F9-AE14-2FC4-1ACA-324895F5F109}"/>
              </a:ext>
            </a:extLst>
          </p:cNvPr>
          <p:cNvSpPr txBox="1"/>
          <p:nvPr/>
        </p:nvSpPr>
        <p:spPr>
          <a:xfrm>
            <a:off x="2075525" y="3467721"/>
            <a:ext cx="266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2 </a:t>
            </a:r>
            <a:r>
              <a:rPr lang="en-US" sz="4800" kern="1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38605C-35BF-CAAE-E2CA-4A5AA114E1F7}"/>
              </a:ext>
            </a:extLst>
          </p:cNvPr>
          <p:cNvSpPr txBox="1"/>
          <p:nvPr/>
        </p:nvSpPr>
        <p:spPr>
          <a:xfrm>
            <a:off x="5150932" y="3467721"/>
            <a:ext cx="476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2 000 000 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017ED4-79D8-2E0C-F100-B69CB6310237}"/>
              </a:ext>
            </a:extLst>
          </p:cNvPr>
          <p:cNvSpPr txBox="1"/>
          <p:nvPr/>
        </p:nvSpPr>
        <p:spPr>
          <a:xfrm>
            <a:off x="2075525" y="4488679"/>
            <a:ext cx="266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8 ha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2DBEC5-3841-2A37-6932-513594AD4836}"/>
              </a:ext>
            </a:extLst>
          </p:cNvPr>
          <p:cNvSpPr txBox="1"/>
          <p:nvPr/>
        </p:nvSpPr>
        <p:spPr>
          <a:xfrm>
            <a:off x="5150932" y="4481662"/>
            <a:ext cx="476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80 000 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F7AB0D-2BFA-5982-1E19-4135620D532D}"/>
              </a:ext>
            </a:extLst>
          </p:cNvPr>
          <p:cNvSpPr txBox="1"/>
          <p:nvPr/>
        </p:nvSpPr>
        <p:spPr>
          <a:xfrm>
            <a:off x="2075525" y="5554884"/>
            <a:ext cx="3267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450 d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6EB6C1-AAF6-7ECD-E450-2F7B2D9CF4E0}"/>
              </a:ext>
            </a:extLst>
          </p:cNvPr>
          <p:cNvSpPr txBox="1"/>
          <p:nvPr/>
        </p:nvSpPr>
        <p:spPr>
          <a:xfrm>
            <a:off x="5150932" y="5547867"/>
            <a:ext cx="476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4,5 </a:t>
            </a:r>
            <a:r>
              <a:rPr lang="en-US" sz="4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800" kern="10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1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25" grpId="0"/>
      <p:bldP spid="26" grpId="0"/>
      <p:bldP spid="29" grpId="0"/>
      <p:bldP spid="30" grpId="0"/>
      <p:bldP spid="31" grpId="0"/>
      <p:bldP spid="34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2-mi">
            <a:hlinkClick r:id="" action="ppaction://media"/>
            <a:extLst>
              <a:ext uri="{FF2B5EF4-FFF2-40B4-BE49-F238E27FC236}">
                <a16:creationId xmlns:a16="http://schemas.microsoft.com/office/drawing/2014/main" id="{8C21FAD6-2BF3-EBE8-4B5B-3ADA5B81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8543" y="6213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9EF21-6C65-293D-58FE-5CA4F9933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A676B-EEC9-70FB-5143-22630FE54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7" r="74296" b="-3720"/>
          <a:stretch/>
        </p:blipFill>
        <p:spPr>
          <a:xfrm>
            <a:off x="9123713" y="4026549"/>
            <a:ext cx="1423784" cy="119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058B2-BA66-B75B-095A-A6A78F1A9D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69147" r="53512" b="-3720"/>
          <a:stretch/>
        </p:blipFill>
        <p:spPr>
          <a:xfrm rot="18514347">
            <a:off x="5101546" y="4016740"/>
            <a:ext cx="917597" cy="93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1D9DE-31D0-595D-B345-4FBD2FCDB3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4" t="69147" r="31279" b="-3720"/>
          <a:stretch/>
        </p:blipFill>
        <p:spPr>
          <a:xfrm>
            <a:off x="7591648" y="5133905"/>
            <a:ext cx="765544" cy="7358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5FE2FD-0C60-A12C-FF0F-42EA434653FD}"/>
              </a:ext>
            </a:extLst>
          </p:cNvPr>
          <p:cNvGrpSpPr/>
          <p:nvPr/>
        </p:nvGrpSpPr>
        <p:grpSpPr>
          <a:xfrm>
            <a:off x="1355778" y="223284"/>
            <a:ext cx="2651728" cy="5223670"/>
            <a:chOff x="680484" y="813501"/>
            <a:chExt cx="3341724" cy="636656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FCAA95-9D6A-4A1B-B746-11187AE73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47531-2377-4454-EA3A-BF1D3C5B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0-mi">
            <a:hlinkClick r:id="" action="ppaction://media"/>
            <a:extLst>
              <a:ext uri="{FF2B5EF4-FFF2-40B4-BE49-F238E27FC236}">
                <a16:creationId xmlns:a16="http://schemas.microsoft.com/office/drawing/2014/main" id="{210F3430-3A09-77E8-C038-A9081B1EE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2428" y="3108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9AB901-B649-3F37-4D2A-C07B535A3384}"/>
              </a:ext>
            </a:extLst>
          </p:cNvPr>
          <p:cNvSpPr txBox="1"/>
          <p:nvPr/>
        </p:nvSpPr>
        <p:spPr>
          <a:xfrm>
            <a:off x="641498" y="641895"/>
            <a:ext cx="10909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, &lt; , =?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289400-3F3C-A850-4CD0-828E69A35905}"/>
              </a:ext>
            </a:extLst>
          </p:cNvPr>
          <p:cNvGrpSpPr/>
          <p:nvPr/>
        </p:nvGrpSpPr>
        <p:grpSpPr>
          <a:xfrm>
            <a:off x="1704284" y="2491690"/>
            <a:ext cx="8225244" cy="1002535"/>
            <a:chOff x="1304346" y="2315745"/>
            <a:chExt cx="8225244" cy="10025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F37261-F91C-C3A8-E95A-AEFC55428ADD}"/>
                </a:ext>
              </a:extLst>
            </p:cNvPr>
            <p:cNvSpPr txBox="1"/>
            <p:nvPr/>
          </p:nvSpPr>
          <p:spPr>
            <a:xfrm>
              <a:off x="1304346" y="2384051"/>
              <a:ext cx="4512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4 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4800" kern="100" baseline="300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d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4800" kern="100" baseline="300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800" kern="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16062-53E2-3FDF-C648-479FB90C975B}"/>
                </a:ext>
              </a:extLst>
            </p:cNvPr>
            <p:cNvSpPr txBox="1"/>
            <p:nvPr/>
          </p:nvSpPr>
          <p:spPr>
            <a:xfrm>
              <a:off x="7097382" y="2384050"/>
              <a:ext cx="2432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 d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4800" kern="100" baseline="300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800" kern="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5B3D29-2A63-9AAD-4CEC-884ED39EF188}"/>
                </a:ext>
              </a:extLst>
            </p:cNvPr>
            <p:cNvSpPr/>
            <p:nvPr/>
          </p:nvSpPr>
          <p:spPr>
            <a:xfrm>
              <a:off x="5640635" y="2315745"/>
              <a:ext cx="1002535" cy="10025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CF88B-0739-A10C-9BFA-A9C74203FD98}"/>
              </a:ext>
            </a:extLst>
          </p:cNvPr>
          <p:cNvGrpSpPr/>
          <p:nvPr/>
        </p:nvGrpSpPr>
        <p:grpSpPr>
          <a:xfrm>
            <a:off x="1704284" y="4581328"/>
            <a:ext cx="8324396" cy="1002535"/>
            <a:chOff x="1304346" y="3989597"/>
            <a:chExt cx="8324396" cy="10025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2B03AC-04A5-1DAF-24D5-58341DE19BCB}"/>
                </a:ext>
              </a:extLst>
            </p:cNvPr>
            <p:cNvSpPr txBox="1"/>
            <p:nvPr/>
          </p:nvSpPr>
          <p:spPr>
            <a:xfrm>
              <a:off x="1304346" y="4075365"/>
              <a:ext cx="4512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2 800 ha</a:t>
              </a:r>
              <a:endParaRPr lang="en-US" sz="4800" kern="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5A7FD1-8CE9-81B7-6FA6-3DCE14B8A12A}"/>
                </a:ext>
              </a:extLst>
            </p:cNvPr>
            <p:cNvSpPr txBox="1"/>
            <p:nvPr/>
          </p:nvSpPr>
          <p:spPr>
            <a:xfrm>
              <a:off x="7196534" y="4075364"/>
              <a:ext cx="2432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 k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4800" kern="100" baseline="30000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800" kern="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03F966-6B69-7C83-15C5-0D6B1AA48637}"/>
                </a:ext>
              </a:extLst>
            </p:cNvPr>
            <p:cNvSpPr/>
            <p:nvPr/>
          </p:nvSpPr>
          <p:spPr>
            <a:xfrm>
              <a:off x="5674945" y="3989597"/>
              <a:ext cx="1002535" cy="10025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8045C2-3A8A-9635-3ECF-3B8AA0C55C91}"/>
              </a:ext>
            </a:extLst>
          </p:cNvPr>
          <p:cNvSpPr txBox="1"/>
          <p:nvPr/>
        </p:nvSpPr>
        <p:spPr>
          <a:xfrm>
            <a:off x="6096000" y="2313773"/>
            <a:ext cx="1002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9B795-F37A-9005-6D18-E2AE26759DA8}"/>
              </a:ext>
            </a:extLst>
          </p:cNvPr>
          <p:cNvSpPr txBox="1"/>
          <p:nvPr/>
        </p:nvSpPr>
        <p:spPr>
          <a:xfrm>
            <a:off x="6033518" y="4387822"/>
            <a:ext cx="1002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1556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CD9820-6064-F910-38CF-6F4759D271C2}"/>
              </a:ext>
            </a:extLst>
          </p:cNvPr>
          <p:cNvSpPr txBox="1"/>
          <p:nvPr/>
        </p:nvSpPr>
        <p:spPr>
          <a:xfrm>
            <a:off x="641498" y="928333"/>
            <a:ext cx="10909004" cy="5060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8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m,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m.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300 000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4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20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635BB3DD-BEE6-70C1-C6E4-D1DB9719415C}"/>
              </a:ext>
            </a:extLst>
          </p:cNvPr>
          <p:cNvSpPr txBox="1"/>
          <p:nvPr/>
        </p:nvSpPr>
        <p:spPr>
          <a:xfrm>
            <a:off x="942140" y="891831"/>
            <a:ext cx="10307720" cy="507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Diện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tích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căn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phòng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chữ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nhật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>
              <a:lnSpc>
                <a:spcPct val="114000"/>
              </a:lnSpc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x 5 = 30 ( </a:t>
            </a:r>
            <a:r>
              <a:rPr lang="en-US" sz="48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</a:t>
            </a:r>
            <a:r>
              <a:rPr lang="en-US" sz="4800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)</a:t>
            </a:r>
          </a:p>
          <a:p>
            <a:pPr lvl="0" algn="ctr">
              <a:lnSpc>
                <a:spcPct val="114000"/>
              </a:lnSpc>
            </a:pP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tiền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Ba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trả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gỗ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lát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sàn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căn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phòng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>
              <a:lnSpc>
                <a:spcPct val="114000"/>
              </a:lnSpc>
            </a:pP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300 000 x 30 = 9 000 000 (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lvl="0" algn="ctr">
              <a:lnSpc>
                <a:spcPct val="114000"/>
              </a:lnSpc>
            </a:pP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9 000 000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3A110-FBD4-23AF-45D5-391926E83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E20365-CD41-E5DC-69F1-AE969959C1ED}"/>
              </a:ext>
            </a:extLst>
          </p:cNvPr>
          <p:cNvGrpSpPr/>
          <p:nvPr/>
        </p:nvGrpSpPr>
        <p:grpSpPr>
          <a:xfrm>
            <a:off x="3774558" y="1581517"/>
            <a:ext cx="3147237" cy="5648973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3841B9D-0715-2A05-28B4-76BBA8060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499277-160E-D304-360C-0622E04FC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9-mi">
            <a:hlinkClick r:id="" action="ppaction://media"/>
            <a:extLst>
              <a:ext uri="{FF2B5EF4-FFF2-40B4-BE49-F238E27FC236}">
                <a16:creationId xmlns:a16="http://schemas.microsoft.com/office/drawing/2014/main" id="{06A6061F-9EE3-5074-C125-1BAF0062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3693" y="5033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9B72A-C5A6-4C2F-5FAC-572DB952B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D0E20-399B-3957-B265-795188B16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9" r="47326" b="30233"/>
          <a:stretch/>
        </p:blipFill>
        <p:spPr>
          <a:xfrm flipV="1">
            <a:off x="4161852" y="5018567"/>
            <a:ext cx="2449035" cy="1006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39DCE-09E6-4913-1D6C-702B847A71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337188" y="3715501"/>
            <a:ext cx="1743738" cy="1606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947D3-CEC8-A355-0EFF-A9B291ACD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3732028" y="4518733"/>
            <a:ext cx="1031356" cy="822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4EEC9-2B52-A5C9-64F3-CA4AE2925A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2" t="34574" r="27218" b="29767"/>
          <a:stretch/>
        </p:blipFill>
        <p:spPr>
          <a:xfrm>
            <a:off x="6242778" y="5321965"/>
            <a:ext cx="1031356" cy="1113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76F4A8-4BC0-A71D-4C8D-D3F43E87D304}"/>
              </a:ext>
            </a:extLst>
          </p:cNvPr>
          <p:cNvGrpSpPr/>
          <p:nvPr/>
        </p:nvGrpSpPr>
        <p:grpSpPr>
          <a:xfrm>
            <a:off x="1149761" y="962357"/>
            <a:ext cx="3341724" cy="6366560"/>
            <a:chOff x="680484" y="813501"/>
            <a:chExt cx="3341724" cy="636656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F0EB9BB-EA7E-8B2E-AF0D-D20CBE88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06D74A-CF63-0468-06D1-883834AFA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5" name="8 -mi">
            <a:hlinkClick r:id="" action="ppaction://media"/>
            <a:extLst>
              <a:ext uri="{FF2B5EF4-FFF2-40B4-BE49-F238E27FC236}">
                <a16:creationId xmlns:a16="http://schemas.microsoft.com/office/drawing/2014/main" id="{45DD0C85-31F1-7671-DDF2-168E04320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18112" y="6029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7FC210-07E8-932B-C8F0-6F00FB93D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3" y="978914"/>
            <a:ext cx="8711823" cy="466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2715EB-5992-B88A-AC2A-2C5C7BD2CBEE}"/>
              </a:ext>
            </a:extLst>
          </p:cNvPr>
          <p:cNvSpPr txBox="1"/>
          <p:nvPr/>
        </p:nvSpPr>
        <p:spPr>
          <a:xfrm>
            <a:off x="608447" y="572256"/>
            <a:ext cx="5814386" cy="571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6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479DB-7A37-46C5-12F9-CFC4D6278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19" t="12851" r="16687" b="12129"/>
          <a:stretch/>
        </p:blipFill>
        <p:spPr>
          <a:xfrm>
            <a:off x="6904311" y="2908453"/>
            <a:ext cx="4531198" cy="31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635BB3DD-BEE6-70C1-C6E4-D1DB9719415C}"/>
              </a:ext>
            </a:extLst>
          </p:cNvPr>
          <p:cNvSpPr txBox="1"/>
          <p:nvPr/>
        </p:nvSpPr>
        <p:spPr>
          <a:xfrm>
            <a:off x="1351480" y="889843"/>
            <a:ext cx="94890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(d</a:t>
            </a:r>
            <a:r>
              <a:rPr lang="en-US" sz="5400" kern="1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</a:t>
            </a:r>
            <a:r>
              <a:rPr lang="en-US" sz="5400" kern="100" baseline="30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x 5 = 120 (d</a:t>
            </a:r>
            <a:r>
              <a:rPr lang="en-US" sz="5400" kern="1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</a:t>
            </a:r>
            <a:r>
              <a:rPr lang="en-US" sz="5400" kern="100" baseline="30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</a:t>
            </a:r>
            <a:r>
              <a:rPr lang="en-US" sz="5400" kern="1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</a:t>
            </a:r>
            <a:r>
              <a:rPr lang="en-US" sz="5400" kern="100" baseline="30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1,2 </a:t>
            </a:r>
            <a:r>
              <a:rPr lang="en-US" sz="5400" kern="1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</a:t>
            </a:r>
            <a:r>
              <a:rPr lang="en-US" sz="5400" kern="100" baseline="30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</a:t>
            </a:r>
            <a:r>
              <a:rPr lang="en-US" sz="5400" kern="1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</a:t>
            </a:r>
            <a:r>
              <a:rPr lang="en-US" sz="5400" kern="100" baseline="30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1E952-D394-5E06-A80C-E9881C70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D8EE0A-EAB0-82FE-22C6-C9D6CD68B4B6}"/>
              </a:ext>
            </a:extLst>
          </p:cNvPr>
          <p:cNvGrpSpPr/>
          <p:nvPr/>
        </p:nvGrpSpPr>
        <p:grpSpPr>
          <a:xfrm>
            <a:off x="701750" y="919826"/>
            <a:ext cx="3341724" cy="6366560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D98613-7B90-A5CF-FB94-F5046C93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C30ECC-AD1F-ED98-F764-546D7FB6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7 -mi">
            <a:hlinkClick r:id="" action="ppaction://media"/>
            <a:extLst>
              <a:ext uri="{FF2B5EF4-FFF2-40B4-BE49-F238E27FC236}">
                <a16:creationId xmlns:a16="http://schemas.microsoft.com/office/drawing/2014/main" id="{7BC2EDCD-EC1B-9DBB-9A48-7A252C438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71795" y="596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FE026-C00E-CA78-6731-DC76F96DA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2D52B5B-3BAE-45D8-358D-C1A88AAE4584}"/>
              </a:ext>
            </a:extLst>
          </p:cNvPr>
          <p:cNvGrpSpPr/>
          <p:nvPr/>
        </p:nvGrpSpPr>
        <p:grpSpPr>
          <a:xfrm>
            <a:off x="5032744" y="3269512"/>
            <a:ext cx="2126512" cy="3825488"/>
            <a:chOff x="680484" y="813501"/>
            <a:chExt cx="3341724" cy="636656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6A7ACC1-D072-900B-82BB-4190FE56A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3136D-43A1-6288-FF91-F4CDF2EA3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6" name="6 -mi">
            <a:hlinkClick r:id="" action="ppaction://media"/>
            <a:extLst>
              <a:ext uri="{FF2B5EF4-FFF2-40B4-BE49-F238E27FC236}">
                <a16:creationId xmlns:a16="http://schemas.microsoft.com/office/drawing/2014/main" id="{CF3EEE38-8764-4FD9-BCB4-AB90C85D6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4958" y="57138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BA957-52A3-2613-2807-A5A4DAA93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15" y="1707122"/>
            <a:ext cx="8709052" cy="30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35" y="-39719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11137110" y="2207024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8659491" y="145794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3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598" y="2776468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5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010" y="2766778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7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1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779" y="3907480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826" y="3869617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DB1CA4D-E7B5-19BB-DB4A-4D3847F4EA6E}"/>
              </a:ext>
            </a:extLst>
          </p:cNvPr>
          <p:cNvGrpSpPr/>
          <p:nvPr/>
        </p:nvGrpSpPr>
        <p:grpSpPr>
          <a:xfrm>
            <a:off x="-103295" y="0"/>
            <a:ext cx="12398589" cy="6925116"/>
            <a:chOff x="-103295" y="0"/>
            <a:chExt cx="12398589" cy="692511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5C9FD0-78CD-40B6-A314-1F0A40E68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9" b="1217"/>
            <a:stretch/>
          </p:blipFill>
          <p:spPr>
            <a:xfrm>
              <a:off x="-103295" y="0"/>
              <a:ext cx="12398589" cy="692511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74CF79-D889-D4E0-51EB-3AA62022CA66}"/>
                </a:ext>
              </a:extLst>
            </p:cNvPr>
            <p:cNvSpPr/>
            <p:nvPr/>
          </p:nvSpPr>
          <p:spPr>
            <a:xfrm>
              <a:off x="10420350" y="133350"/>
              <a:ext cx="1647825" cy="276225"/>
            </a:xfrm>
            <a:prstGeom prst="rect">
              <a:avLst/>
            </a:prstGeom>
            <a:solidFill>
              <a:srgbClr val="152731"/>
            </a:solidFill>
            <a:ln>
              <a:solidFill>
                <a:srgbClr val="0F2D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52095" y="1430426"/>
              <a:ext cx="62592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X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16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1,7 d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</a:t>
              </a:r>
              <a:r>
                <a:rPr lang="en-US" sz="4400" b="1" kern="100" baseline="30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1,7 c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</a:t>
              </a:r>
              <a:r>
                <a:rPr lang="en-US" sz="4400" b="1" kern="100" baseline="30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1,7 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</a:t>
              </a:r>
              <a:r>
                <a:rPr lang="en-US" sz="4400" b="1" kern="100" baseline="30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1,7 ha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-48842" y="0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743698"/>
              <a:ext cx="6259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15 k</a:t>
              </a:r>
              <a:r>
                <a:rPr lang="en-US" sz="60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</a:t>
              </a:r>
              <a:r>
                <a:rPr lang="en-US" sz="6000" b="1" kern="100" baseline="30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</a:t>
              </a:r>
              <a:r>
                <a:rPr lang="en-US" sz="6000" b="1" kern="1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= ………ha</a:t>
              </a:r>
              <a:r>
                <a:rPr lang="en-US" sz="6000" b="1" kern="100" baseline="30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77374"/>
            <a:ext cx="4706520" cy="1098764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781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150 ha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72391" y="5496531"/>
              <a:ext cx="32350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150 000 ha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12321"/>
            <a:ext cx="4706520" cy="1181032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765301" y="5531733"/>
              <a:ext cx="3201158" cy="72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15 000 ha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ha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67618F-28BC-664C-673C-DD1780694A02}"/>
              </a:ext>
            </a:extLst>
          </p:cNvPr>
          <p:cNvSpPr/>
          <p:nvPr/>
        </p:nvSpPr>
        <p:spPr>
          <a:xfrm>
            <a:off x="10521721" y="48251"/>
            <a:ext cx="1670279" cy="463336"/>
          </a:xfrm>
          <a:prstGeom prst="rect">
            <a:avLst/>
          </a:prstGeom>
          <a:solidFill>
            <a:srgbClr val="14292F"/>
          </a:solidFill>
          <a:ln>
            <a:solidFill>
              <a:srgbClr val="281C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13656" y="2327780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FA9B8B-8D88-9D5C-A07A-A8EF3D88C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9" y="952011"/>
            <a:ext cx="9243345" cy="4759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" y="0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DF1A8E-723C-3A60-28C3-B9C6853E7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F389E4-F55A-F1A7-8CD2-6703E5533E36}"/>
              </a:ext>
            </a:extLst>
          </p:cNvPr>
          <p:cNvGrpSpPr/>
          <p:nvPr/>
        </p:nvGrpSpPr>
        <p:grpSpPr>
          <a:xfrm>
            <a:off x="7187609" y="919826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BFF4A66-4343-F38A-69F3-DD8D8AC6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E34E1-EDEE-8D42-C1C2-80990864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4" name="14-mi">
            <a:hlinkClick r:id="" action="ppaction://media"/>
            <a:extLst>
              <a:ext uri="{FF2B5EF4-FFF2-40B4-BE49-F238E27FC236}">
                <a16:creationId xmlns:a16="http://schemas.microsoft.com/office/drawing/2014/main" id="{F74D8CB2-C92A-0949-6159-9DC990530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4326" y="5394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351</Words>
  <Application>Microsoft Office PowerPoint</Application>
  <PresentationFormat>Widescreen</PresentationFormat>
  <Paragraphs>50</Paragraphs>
  <Slides>25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#9Slide03 AllRoundGothic</vt:lpstr>
      <vt:lpstr>#9Slide07 HoneyCream</vt:lpstr>
      <vt:lpstr>Arial</vt:lpstr>
      <vt:lpstr>Cambria</vt:lpstr>
      <vt:lpstr>Tahoma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2024-09-13T12:57:05Z</dcterms:created>
  <dcterms:modified xsi:type="dcterms:W3CDTF">2025-10-12T15:33:04Z</dcterms:modified>
</cp:coreProperties>
</file>