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7" r:id="rId3"/>
    <p:sldMasterId id="2147483729" r:id="rId4"/>
    <p:sldMasterId id="2147483738" r:id="rId5"/>
    <p:sldMasterId id="2147483756" r:id="rId6"/>
    <p:sldMasterId id="2147483786" r:id="rId7"/>
  </p:sldMasterIdLst>
  <p:notesMasterIdLst>
    <p:notesMasterId r:id="rId36"/>
  </p:notesMasterIdLst>
  <p:handoutMasterIdLst>
    <p:handoutMasterId r:id="rId37"/>
  </p:handoutMasterIdLst>
  <p:sldIdLst>
    <p:sldId id="636" r:id="rId8"/>
    <p:sldId id="2007577280" r:id="rId9"/>
    <p:sldId id="2007577281" r:id="rId10"/>
    <p:sldId id="333" r:id="rId11"/>
    <p:sldId id="334" r:id="rId12"/>
    <p:sldId id="335" r:id="rId13"/>
    <p:sldId id="336" r:id="rId14"/>
    <p:sldId id="261" r:id="rId15"/>
    <p:sldId id="2007577284" r:id="rId16"/>
    <p:sldId id="308" r:id="rId17"/>
    <p:sldId id="338" r:id="rId18"/>
    <p:sldId id="343" r:id="rId19"/>
    <p:sldId id="339" r:id="rId20"/>
    <p:sldId id="344" r:id="rId21"/>
    <p:sldId id="2007577285" r:id="rId22"/>
    <p:sldId id="2007577286" r:id="rId23"/>
    <p:sldId id="264" r:id="rId24"/>
    <p:sldId id="325" r:id="rId25"/>
    <p:sldId id="318" r:id="rId26"/>
    <p:sldId id="2007577283" r:id="rId27"/>
    <p:sldId id="268" r:id="rId28"/>
    <p:sldId id="270" r:id="rId29"/>
    <p:sldId id="271" r:id="rId30"/>
    <p:sldId id="272" r:id="rId31"/>
    <p:sldId id="273" r:id="rId32"/>
    <p:sldId id="274" r:id="rId33"/>
    <p:sldId id="275" r:id="rId34"/>
    <p:sldId id="200757727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ô vuông để ra kết quả</a:t>
            </a:r>
          </a:p>
          <a:p>
            <a:r>
              <a:rPr lang="en-US" baseline="0"/>
              <a:t>Click vào phi thuyền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67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ô vuông để ra kết quả</a:t>
            </a:r>
          </a:p>
          <a:p>
            <a:r>
              <a:rPr lang="en-US" baseline="0"/>
              <a:t>Click vào phi thuyền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589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ô vuông để ra kết quả</a:t>
            </a:r>
          </a:p>
          <a:p>
            <a:r>
              <a:rPr lang="en-US" baseline="0"/>
              <a:t>Click vào phi thuyền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526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ô vuông để ra kết quả</a:t>
            </a:r>
          </a:p>
          <a:p>
            <a:r>
              <a:rPr lang="en-US" baseline="0"/>
              <a:t>Click vào phi thuyền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47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phi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66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>
          <a:extLst>
            <a:ext uri="{FF2B5EF4-FFF2-40B4-BE49-F238E27FC236}">
              <a16:creationId xmlns:a16="http://schemas.microsoft.com/office/drawing/2014/main" id="{65D4DA03-F5E3-542A-CC84-39817C409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>
            <a:extLst>
              <a:ext uri="{FF2B5EF4-FFF2-40B4-BE49-F238E27FC236}">
                <a16:creationId xmlns:a16="http://schemas.microsoft.com/office/drawing/2014/main" id="{613D2D2B-17CC-B8B5-C882-E61627894D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>
            <a:extLst>
              <a:ext uri="{FF2B5EF4-FFF2-40B4-BE49-F238E27FC236}">
                <a16:creationId xmlns:a16="http://schemas.microsoft.com/office/drawing/2014/main" id="{4276349D-4847-17EA-419A-EE5DB586CD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324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>
          <a:extLst>
            <a:ext uri="{FF2B5EF4-FFF2-40B4-BE49-F238E27FC236}">
              <a16:creationId xmlns:a16="http://schemas.microsoft.com/office/drawing/2014/main" id="{2B77491E-3068-7589-DD76-353696B9E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>
            <a:extLst>
              <a:ext uri="{FF2B5EF4-FFF2-40B4-BE49-F238E27FC236}">
                <a16:creationId xmlns:a16="http://schemas.microsoft.com/office/drawing/2014/main" id="{BD40D3A5-C88D-82A9-B1FC-DFEC6D4DDA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>
            <a:extLst>
              <a:ext uri="{FF2B5EF4-FFF2-40B4-BE49-F238E27FC236}">
                <a16:creationId xmlns:a16="http://schemas.microsoft.com/office/drawing/2014/main" id="{C4CDC238-4272-563F-F16D-D60321130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9292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29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17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8407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Cùng</a:t>
            </a:r>
            <a:r>
              <a:rPr lang="en-US" baseline="0"/>
              <a:t> với Bo du hành vũ trụ để tìm kiếm các sinh vật lạ ngoài trái đất nhé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393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</a:t>
            </a:r>
            <a:r>
              <a:rPr lang="en-US" baseline="0"/>
              <a:t> phi thuyền để đi đến câu hỏi. </a:t>
            </a:r>
          </a:p>
          <a:p>
            <a:pPr marL="228600" indent="-228600">
              <a:buAutoNum type="arabicPeriod"/>
            </a:pPr>
            <a:r>
              <a:rPr lang="en-US" baseline="0"/>
              <a:t>Tại slide câu hỏi, click vào phi thuyền để quay về slide này. Khi quay về, chúng ta sẽ tìm được một sinh vật lạ ngoài hành tinh</a:t>
            </a:r>
          </a:p>
          <a:p>
            <a:pPr marL="228600" indent="-228600">
              <a:buAutoNum type="arabicPeriod"/>
            </a:pPr>
            <a:r>
              <a:rPr lang="en-US" baseline="0"/>
              <a:t>Click vào phi hành gia nhí để đi đến bài học</a:t>
            </a:r>
          </a:p>
          <a:p>
            <a:pPr marL="228600" indent="-228600">
              <a:buAutoNum type="arabicPeriod"/>
            </a:pPr>
            <a:r>
              <a:rPr lang="en-US" baseline="0"/>
              <a:t>Lưu ý: Nên soạn bài trực tiếp trên ppt này. Vì nếu copy qua ppt khác thì các hiệu ứng sẽ dễ bị thay đổi.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49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4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971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419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416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236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95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744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46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2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000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394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53772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94573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3874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629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13584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33957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95179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69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22562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67979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91370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6940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10361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34332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4108069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72803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1323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095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95914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1767472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816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5267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67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3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35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5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6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8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6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9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6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935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586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620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649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883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116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18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45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300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073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6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B589EA-9A36-3462-46E2-4268B1D50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red and yellow border&#10;&#10;Description automatically generated">
            <a:extLst>
              <a:ext uri="{FF2B5EF4-FFF2-40B4-BE49-F238E27FC236}">
                <a16:creationId xmlns:a16="http://schemas.microsoft.com/office/drawing/2014/main" id="{1265C039-875D-273A-AA9B-E79F6CF53F7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3544D8-44F9-07B0-899F-39FB86F0015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191ED8-A81E-7047-D42F-93620B670A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1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white rectangle with red and yellow border&#10;&#10;Description automatically generated">
            <a:extLst>
              <a:ext uri="{FF2B5EF4-FFF2-40B4-BE49-F238E27FC236}">
                <a16:creationId xmlns:a16="http://schemas.microsoft.com/office/drawing/2014/main" id="{5967AAF7-86CF-DE10-AC96-0824D35B949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601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C53FAE-985C-0C40-01A2-746FE0CC378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82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F5E864-05BD-9D26-32DC-21D1D5A5FF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8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7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slide" Target="slide2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26" Type="http://schemas.microsoft.com/office/2007/relationships/hdphoto" Target="../media/hdphoto2.wdp"/><Relationship Id="rId3" Type="http://schemas.openxmlformats.org/officeDocument/2006/relationships/slideLayout" Target="../slideLayouts/slideLayout28.xml"/><Relationship Id="rId21" Type="http://schemas.openxmlformats.org/officeDocument/2006/relationships/slide" Target="slide6.xml"/><Relationship Id="rId7" Type="http://schemas.openxmlformats.org/officeDocument/2006/relationships/image" Target="../media/image35.gif"/><Relationship Id="rId12" Type="http://schemas.openxmlformats.org/officeDocument/2006/relationships/image" Target="../media/image39.png"/><Relationship Id="rId17" Type="http://schemas.openxmlformats.org/officeDocument/2006/relationships/slide" Target="slide4.xml"/><Relationship Id="rId25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29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38.gif"/><Relationship Id="rId24" Type="http://schemas.openxmlformats.org/officeDocument/2006/relationships/image" Target="../media/image46.png"/><Relationship Id="rId5" Type="http://schemas.openxmlformats.org/officeDocument/2006/relationships/image" Target="../media/image33.jpg"/><Relationship Id="rId15" Type="http://schemas.openxmlformats.org/officeDocument/2006/relationships/slide" Target="slide3.xml"/><Relationship Id="rId23" Type="http://schemas.openxmlformats.org/officeDocument/2006/relationships/slide" Target="slide7.xml"/><Relationship Id="rId28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png"/><Relationship Id="rId14" Type="http://schemas.openxmlformats.org/officeDocument/2006/relationships/image" Target="../media/image41.png"/><Relationship Id="rId22" Type="http://schemas.openxmlformats.org/officeDocument/2006/relationships/image" Target="../media/image45.png"/><Relationship Id="rId27" Type="http://schemas.openxmlformats.org/officeDocument/2006/relationships/image" Target="../media/image48.png"/><Relationship Id="rId30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9.png"/><Relationship Id="rId5" Type="http://schemas.openxmlformats.org/officeDocument/2006/relationships/image" Target="../media/image78.jp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4.png"/><Relationship Id="rId18" Type="http://schemas.openxmlformats.org/officeDocument/2006/relationships/image" Target="../media/image79.png"/><Relationship Id="rId3" Type="http://schemas.openxmlformats.org/officeDocument/2006/relationships/image" Target="../media/image80.jpg"/><Relationship Id="rId7" Type="http://schemas.openxmlformats.org/officeDocument/2006/relationships/image" Target="../media/image82.png"/><Relationship Id="rId12" Type="http://schemas.openxmlformats.org/officeDocument/2006/relationships/image" Target="../media/image83.png"/><Relationship Id="rId17" Type="http://schemas.openxmlformats.org/officeDocument/2006/relationships/slide" Target="slide28.xml"/><Relationship Id="rId2" Type="http://schemas.openxmlformats.org/officeDocument/2006/relationships/notesSlide" Target="../notesSlides/notesSlide9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68.xml"/><Relationship Id="rId6" Type="http://schemas.openxmlformats.org/officeDocument/2006/relationships/slide" Target="slide27.xml"/><Relationship Id="rId11" Type="http://schemas.openxmlformats.org/officeDocument/2006/relationships/slide" Target="slide24.xml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10" Type="http://schemas.openxmlformats.org/officeDocument/2006/relationships/slide" Target="slide26.xml"/><Relationship Id="rId4" Type="http://schemas.openxmlformats.org/officeDocument/2006/relationships/slide" Target="slide23.xml"/><Relationship Id="rId9" Type="http://schemas.openxmlformats.org/officeDocument/2006/relationships/slide" Target="slide25.xml"/><Relationship Id="rId1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1.wav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6" Type="http://schemas.openxmlformats.org/officeDocument/2006/relationships/slide" Target="slide22.xml"/><Relationship Id="rId5" Type="http://schemas.openxmlformats.org/officeDocument/2006/relationships/image" Target="../media/image87.jpg"/><Relationship Id="rId4" Type="http://schemas.openxmlformats.org/officeDocument/2006/relationships/audio" Target="../media/audio2.wav"/><Relationship Id="rId9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1.wav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6" Type="http://schemas.openxmlformats.org/officeDocument/2006/relationships/slide" Target="slide22.xml"/><Relationship Id="rId5" Type="http://schemas.openxmlformats.org/officeDocument/2006/relationships/image" Target="../media/image91.jpg"/><Relationship Id="rId4" Type="http://schemas.openxmlformats.org/officeDocument/2006/relationships/audio" Target="../media/audio2.wav"/><Relationship Id="rId9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6" Type="http://schemas.openxmlformats.org/officeDocument/2006/relationships/slide" Target="slide22.xml"/><Relationship Id="rId5" Type="http://schemas.openxmlformats.org/officeDocument/2006/relationships/image" Target="../media/image92.jpg"/><Relationship Id="rId10" Type="http://schemas.openxmlformats.org/officeDocument/2006/relationships/image" Target="../media/image90.png"/><Relationship Id="rId4" Type="http://schemas.openxmlformats.org/officeDocument/2006/relationships/audio" Target="../media/audio2.wav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Relationship Id="rId6" Type="http://schemas.openxmlformats.org/officeDocument/2006/relationships/slide" Target="slide22.xml"/><Relationship Id="rId5" Type="http://schemas.openxmlformats.org/officeDocument/2006/relationships/image" Target="../media/image93.jpg"/><Relationship Id="rId10" Type="http://schemas.openxmlformats.org/officeDocument/2006/relationships/image" Target="../media/image90.png"/><Relationship Id="rId4" Type="http://schemas.openxmlformats.org/officeDocument/2006/relationships/audio" Target="../media/audio2.wav"/><Relationship Id="rId9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Relationship Id="rId6" Type="http://schemas.openxmlformats.org/officeDocument/2006/relationships/slide" Target="slide22.xml"/><Relationship Id="rId5" Type="http://schemas.openxmlformats.org/officeDocument/2006/relationships/image" Target="../media/image94.jpg"/><Relationship Id="rId10" Type="http://schemas.openxmlformats.org/officeDocument/2006/relationships/image" Target="../media/image90.png"/><Relationship Id="rId4" Type="http://schemas.openxmlformats.org/officeDocument/2006/relationships/audio" Target="../media/audio2.wav"/><Relationship Id="rId9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gif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9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lackboard Learn Cartoon Child Clip Art - Children Png Cartoon - (1000x600)  Png Clipart Download">
            <a:extLst>
              <a:ext uri="{FF2B5EF4-FFF2-40B4-BE49-F238E27FC236}">
                <a16:creationId xmlns:a16="http://schemas.microsoft.com/office/drawing/2014/main" id="{7679EB3F-1CD6-684E-A914-53A3FBF63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6" y="0"/>
            <a:ext cx="10776109" cy="62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5560" y="3933056"/>
            <a:ext cx="7488832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8800" b="1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KHỞI ĐỘNG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Kids" pitchFamily="2" charset="0"/>
              <a:cs typeface="Arial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AAA-PDF-SGK\PNG\Bai11-KP3.png"/>
          <p:cNvPicPr>
            <a:picLocks noChangeAspect="1" noChangeArrowheads="1"/>
          </p:cNvPicPr>
          <p:nvPr/>
        </p:nvPicPr>
        <p:blipFill rotWithShape="1">
          <a:blip r:embed="rId2" cstate="print"/>
          <a:srcRect l="17175" t="19091" r="36749" b="43996"/>
          <a:stretch/>
        </p:blipFill>
        <p:spPr bwMode="auto">
          <a:xfrm>
            <a:off x="1867786" y="1491818"/>
            <a:ext cx="4440149" cy="4800619"/>
          </a:xfrm>
          <a:prstGeom prst="rect">
            <a:avLst/>
          </a:prstGeom>
          <a:noFill/>
        </p:spPr>
      </p:pic>
      <p:pic>
        <p:nvPicPr>
          <p:cNvPr id="4" name="Picture 4" descr="F:\AAA-PDF-SGK\PNG\Bai11-KP3.png">
            <a:extLst>
              <a:ext uri="{FF2B5EF4-FFF2-40B4-BE49-F238E27FC236}">
                <a16:creationId xmlns:a16="http://schemas.microsoft.com/office/drawing/2014/main" id="{A937228C-8764-476E-A376-D71C1E4E9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838" t="53136" r="37086" b="9951"/>
          <a:stretch/>
        </p:blipFill>
        <p:spPr bwMode="auto">
          <a:xfrm>
            <a:off x="5884065" y="1103121"/>
            <a:ext cx="4440149" cy="480061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4" y="442541"/>
            <a:ext cx="2436027" cy="121801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A45498C-6E81-6B65-8620-155D09657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1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Số 0 trong phép trừ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467759" y="3555395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1 = 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467759" y="3555395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1 = </a:t>
            </a:r>
            <a:r>
              <a:rPr lang="en-US" sz="48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399" y="1066800"/>
            <a:ext cx="1120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a) Vớt 1 con cá, còn lại mấy con cá?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875" y="57467"/>
            <a:ext cx="2100306" cy="1050153"/>
          </a:xfrm>
          <a:prstGeom prst="rect">
            <a:avLst/>
          </a:prstGeom>
        </p:spPr>
      </p:pic>
      <p:pic>
        <p:nvPicPr>
          <p:cNvPr id="12" name="Picture 5" descr="F:\AAA-LÀM ẢNH SLIDE\Bai11-KP3-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1565" y="2438401"/>
            <a:ext cx="5135498" cy="3148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93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7467600" y="3581400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2 = 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67600" y="3581400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2 = </a:t>
            </a:r>
            <a:r>
              <a:rPr lang="en-US" sz="48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3642" y="1143000"/>
            <a:ext cx="10896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b) Vớt 2 con cá, còn lại mấy con cá?</a:t>
            </a:r>
          </a:p>
        </p:txBody>
      </p:sp>
      <p:pic>
        <p:nvPicPr>
          <p:cNvPr id="13" name="Picture 6" descr="F:\AAA-LÀM ẢNH SLIDE\Bai11-KP3-b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6169" y="2854847"/>
            <a:ext cx="5161343" cy="3160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852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7467600" y="2971800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3 = 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467600" y="2971800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3 = </a:t>
            </a:r>
            <a:r>
              <a:rPr lang="en-US" sz="48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399" y="533400"/>
            <a:ext cx="1120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c) Vớt 3 con cá, còn lại mấy con cá?</a:t>
            </a:r>
          </a:p>
        </p:txBody>
      </p:sp>
      <p:pic>
        <p:nvPicPr>
          <p:cNvPr id="10" name="Picture 7" descr="F:\AAA-LÀM ẢNH SLIDE\Bai11-KP3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05000"/>
            <a:ext cx="5592504" cy="34190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103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7467600" y="3505200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0 = 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67600" y="3505200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 – 0 = </a:t>
            </a:r>
            <a:r>
              <a:rPr lang="en-US" sz="48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398" y="762000"/>
            <a:ext cx="10896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d) Không vớt con cá nào, còn lại mấy con cá?</a:t>
            </a:r>
          </a:p>
        </p:txBody>
      </p:sp>
      <p:pic>
        <p:nvPicPr>
          <p:cNvPr id="10" name="Picture 8" descr="F:\AAA-LÀM ẢNH SLIDE\Bai11-KP3-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084189"/>
            <a:ext cx="5592504" cy="3416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905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A9ED03FC-C4D3-B813-6BEC-0E33AF102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E2455F3-F123-7ABA-4B13-CB5E2AABF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>
          <a:extLst>
            <a:ext uri="{FF2B5EF4-FFF2-40B4-BE49-F238E27FC236}">
              <a16:creationId xmlns:a16="http://schemas.microsoft.com/office/drawing/2014/main" id="{819F2B9F-4769-EE7D-FFE8-29D0C8FFB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lackboard Learn Cartoon Child Clip Art - Children Png Cartoon - (1000x600)  Png Clipart Download">
            <a:extLst>
              <a:ext uri="{FF2B5EF4-FFF2-40B4-BE49-F238E27FC236}">
                <a16:creationId xmlns:a16="http://schemas.microsoft.com/office/drawing/2014/main" id="{F63546DE-9998-4504-771F-60A987C8A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6" y="0"/>
            <a:ext cx="10776109" cy="62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0" name="Google Shape;2490;p52">
            <a:extLst>
              <a:ext uri="{FF2B5EF4-FFF2-40B4-BE49-F238E27FC236}">
                <a16:creationId xmlns:a16="http://schemas.microsoft.com/office/drawing/2014/main" id="{27CDE5CB-94B5-3C74-20DD-BAA074628D73}"/>
              </a:ext>
            </a:extLst>
          </p:cNvPr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AFC5BD-FFA8-E6EB-4B06-61F1215D6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6" name="Picture 5" descr="A yellow and blue letters&#10;&#10;AI-generated content may be incorrect.">
            <a:extLst>
              <a:ext uri="{FF2B5EF4-FFF2-40B4-BE49-F238E27FC236}">
                <a16:creationId xmlns:a16="http://schemas.microsoft.com/office/drawing/2014/main" id="{9D524668-A8BD-E043-0BCD-7D8A1B0DB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70" y="313467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9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33DC66-1C42-0267-8B22-7256BBB946F4}"/>
              </a:ext>
            </a:extLst>
          </p:cNvPr>
          <p:cNvGrpSpPr/>
          <p:nvPr/>
        </p:nvGrpSpPr>
        <p:grpSpPr>
          <a:xfrm>
            <a:off x="583427" y="1703911"/>
            <a:ext cx="11364892" cy="822960"/>
            <a:chOff x="223100" y="304800"/>
            <a:chExt cx="11007728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A9E22F-F2BA-C627-1EF5-5B6434C73CB9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7FB4F5-3FF0-0639-24F2-9B13C85F0ABC}"/>
                </a:ext>
              </a:extLst>
            </p:cNvPr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8370C21-D157-7EE1-B3CA-8F6C2D179440}"/>
              </a:ext>
            </a:extLst>
          </p:cNvPr>
          <p:cNvSpPr txBox="1"/>
          <p:nvPr/>
        </p:nvSpPr>
        <p:spPr>
          <a:xfrm>
            <a:off x="-17374" y="2939804"/>
            <a:ext cx="122088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– 0 = 5 	4 – 0 = 4		3 – 0 = 3		2 – 0 = 2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– 6 = 0		7 – 7 = 0		4 – 4 = 0		9 – 9 = 0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+ 0 = 5		0 + 4 = 4		3 + 0 = 3		0 + 2 =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3AB1D1-558B-5645-B3A5-9F654C7E16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6194" y="10886"/>
            <a:ext cx="3193925" cy="15969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0EDA30-03DE-9C34-9B52-18E42A7D0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030" y="2990548"/>
            <a:ext cx="709922" cy="8270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C9C7DA-8D25-3C40-9F2D-7EA4A9530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310" y="3870658"/>
            <a:ext cx="709922" cy="8270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867CB8-A05F-5279-6B6F-95A198796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693618"/>
            <a:ext cx="709922" cy="827071"/>
          </a:xfrm>
          <a:prstGeom prst="rect">
            <a:avLst/>
          </a:prstGeom>
        </p:spPr>
      </p:pic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id="{70BB9453-9A1D-90D5-0964-953567D116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80608" y="2915615"/>
            <a:ext cx="713651" cy="947725"/>
          </a:xfrm>
          <a:prstGeom prst="rect">
            <a:avLst/>
          </a:prstGeom>
        </p:spPr>
      </p:pic>
      <p:pic>
        <p:nvPicPr>
          <p:cNvPr id="25" name="Picture 24">
            <a:hlinkClick r:id="rId5" action="ppaction://hlinksldjump"/>
            <a:extLst>
              <a:ext uri="{FF2B5EF4-FFF2-40B4-BE49-F238E27FC236}">
                <a16:creationId xmlns:a16="http://schemas.microsoft.com/office/drawing/2014/main" id="{CD0E6838-7ABC-6965-71DF-C64944B40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15838" y="3833825"/>
            <a:ext cx="713651" cy="947725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sldjump"/>
            <a:extLst>
              <a:ext uri="{FF2B5EF4-FFF2-40B4-BE49-F238E27FC236}">
                <a16:creationId xmlns:a16="http://schemas.microsoft.com/office/drawing/2014/main" id="{0A0FD504-498C-90B9-F526-8342F44CFC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72988" y="4668215"/>
            <a:ext cx="713651" cy="947725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28616540-7147-9DCA-1F6B-18CF81D38B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324" t="3061"/>
          <a:stretch/>
        </p:blipFill>
        <p:spPr>
          <a:xfrm>
            <a:off x="7962022" y="2897173"/>
            <a:ext cx="816071" cy="909018"/>
          </a:xfrm>
          <a:prstGeom prst="rect">
            <a:avLst/>
          </a:prstGeom>
        </p:spPr>
      </p:pic>
      <p:pic>
        <p:nvPicPr>
          <p:cNvPr id="28" name="Picture 27">
            <a:hlinkClick r:id="rId7" action="ppaction://hlinksldjump"/>
            <a:extLst>
              <a:ext uri="{FF2B5EF4-FFF2-40B4-BE49-F238E27FC236}">
                <a16:creationId xmlns:a16="http://schemas.microsoft.com/office/drawing/2014/main" id="{54E390F6-100E-00D0-FA37-2390411063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324" t="3061"/>
          <a:stretch/>
        </p:blipFill>
        <p:spPr>
          <a:xfrm>
            <a:off x="7988692" y="3781093"/>
            <a:ext cx="816071" cy="909018"/>
          </a:xfrm>
          <a:prstGeom prst="rect">
            <a:avLst/>
          </a:prstGeom>
        </p:spPr>
      </p:pic>
      <p:pic>
        <p:nvPicPr>
          <p:cNvPr id="29" name="Picture 28">
            <a:hlinkClick r:id="rId7" action="ppaction://hlinksldjump"/>
            <a:extLst>
              <a:ext uri="{FF2B5EF4-FFF2-40B4-BE49-F238E27FC236}">
                <a16:creationId xmlns:a16="http://schemas.microsoft.com/office/drawing/2014/main" id="{64F36A9D-ED20-BE78-1AC8-BD2F726F0C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324" t="3061"/>
          <a:stretch/>
        </p:blipFill>
        <p:spPr>
          <a:xfrm>
            <a:off x="8015362" y="4665013"/>
            <a:ext cx="816071" cy="909018"/>
          </a:xfrm>
          <a:prstGeom prst="rect">
            <a:avLst/>
          </a:prstGeom>
        </p:spPr>
      </p:pic>
      <p:pic>
        <p:nvPicPr>
          <p:cNvPr id="30" name="Picture 29">
            <a:hlinkClick r:id="rId9" action="ppaction://hlinksldjump"/>
            <a:extLst>
              <a:ext uri="{FF2B5EF4-FFF2-40B4-BE49-F238E27FC236}">
                <a16:creationId xmlns:a16="http://schemas.microsoft.com/office/drawing/2014/main" id="{827D473C-CDBF-CB2C-68FC-2D41BC96FB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9094" y="3051811"/>
            <a:ext cx="778384" cy="685800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:a16="http://schemas.microsoft.com/office/drawing/2014/main" id="{8987AD54-BCC3-9778-1A3B-61DC9DACC6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2904" y="3867151"/>
            <a:ext cx="778384" cy="685800"/>
          </a:xfrm>
          <a:prstGeom prst="rect">
            <a:avLst/>
          </a:prstGeom>
        </p:spPr>
      </p:pic>
      <p:pic>
        <p:nvPicPr>
          <p:cNvPr id="32" name="Picture 31">
            <a:hlinkClick r:id="rId9" action="ppaction://hlinksldjump"/>
            <a:extLst>
              <a:ext uri="{FF2B5EF4-FFF2-40B4-BE49-F238E27FC236}">
                <a16:creationId xmlns:a16="http://schemas.microsoft.com/office/drawing/2014/main" id="{28CA5694-3A26-42D5-3100-9B7030B7F2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6714" y="4682491"/>
            <a:ext cx="77838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AB31561-80C4-3390-4DB8-37F9A3B59DF5}"/>
              </a:ext>
            </a:extLst>
          </p:cNvPr>
          <p:cNvGrpSpPr/>
          <p:nvPr/>
        </p:nvGrpSpPr>
        <p:grpSpPr>
          <a:xfrm>
            <a:off x="442119" y="466559"/>
            <a:ext cx="11049000" cy="822960"/>
            <a:chOff x="518319" y="463060"/>
            <a:chExt cx="11049000" cy="82296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560AC42-D73B-913F-4556-94E9F953DC8D}"/>
                </a:ext>
              </a:extLst>
            </p:cNvPr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429E72-5D02-0DAD-0B21-0DEDB45E69FA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Hai phép tính nào có cùng kết quả?</a:t>
              </a:r>
            </a:p>
          </p:txBody>
        </p:sp>
      </p:grpSp>
      <p:pic>
        <p:nvPicPr>
          <p:cNvPr id="15" name="Picture 4" descr="F:\AAA-PDF-SGK\PNG\Bai11-HĐ3-2.png">
            <a:extLst>
              <a:ext uri="{FF2B5EF4-FFF2-40B4-BE49-F238E27FC236}">
                <a16:creationId xmlns:a16="http://schemas.microsoft.com/office/drawing/2014/main" id="{3AE95A06-C0D8-F881-A839-B01B706ED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6064" t="39090" r="46368" b="52492"/>
          <a:stretch>
            <a:fillRect/>
          </a:stretch>
        </p:blipFill>
        <p:spPr bwMode="auto">
          <a:xfrm>
            <a:off x="3439875" y="1622250"/>
            <a:ext cx="2760167" cy="1788865"/>
          </a:xfrm>
          <a:prstGeom prst="rect">
            <a:avLst/>
          </a:prstGeom>
          <a:noFill/>
        </p:spPr>
      </p:pic>
      <p:pic>
        <p:nvPicPr>
          <p:cNvPr id="16" name="Picture 4" descr="F:\AAA-PDF-SGK\PNG\Bai11-HĐ3-2.png">
            <a:extLst>
              <a:ext uri="{FF2B5EF4-FFF2-40B4-BE49-F238E27FC236}">
                <a16:creationId xmlns:a16="http://schemas.microsoft.com/office/drawing/2014/main" id="{EB0CA702-3A22-84C2-3772-8148CBB40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175" t="48674" r="65688" b="41817"/>
          <a:stretch>
            <a:fillRect/>
          </a:stretch>
        </p:blipFill>
        <p:spPr bwMode="auto">
          <a:xfrm>
            <a:off x="472758" y="3644647"/>
            <a:ext cx="2692650" cy="2020791"/>
          </a:xfrm>
          <a:prstGeom prst="rect">
            <a:avLst/>
          </a:prstGeom>
          <a:noFill/>
        </p:spPr>
      </p:pic>
      <p:pic>
        <p:nvPicPr>
          <p:cNvPr id="17" name="Picture 4" descr="F:\AAA-PDF-SGK\PNG\Bai11-HĐ3-2.png">
            <a:extLst>
              <a:ext uri="{FF2B5EF4-FFF2-40B4-BE49-F238E27FC236}">
                <a16:creationId xmlns:a16="http://schemas.microsoft.com/office/drawing/2014/main" id="{BEDA0A9A-24AD-1091-AC35-D69ED065D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6064" t="48674" r="46368" b="41817"/>
          <a:stretch>
            <a:fillRect/>
          </a:stretch>
        </p:blipFill>
        <p:spPr bwMode="auto">
          <a:xfrm>
            <a:off x="3439718" y="3644605"/>
            <a:ext cx="2760481" cy="2020832"/>
          </a:xfrm>
          <a:prstGeom prst="rect">
            <a:avLst/>
          </a:prstGeom>
          <a:noFill/>
        </p:spPr>
      </p:pic>
      <p:pic>
        <p:nvPicPr>
          <p:cNvPr id="20" name="Picture 4" descr="F:\AAA-PDF-SGK\PNG\Bai11-HĐ3-2.png">
            <a:extLst>
              <a:ext uri="{FF2B5EF4-FFF2-40B4-BE49-F238E27FC236}">
                <a16:creationId xmlns:a16="http://schemas.microsoft.com/office/drawing/2014/main" id="{16906070-B384-F871-A143-32B45315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4096" t="48674" r="27563" b="41817"/>
          <a:stretch>
            <a:fillRect/>
          </a:stretch>
        </p:blipFill>
        <p:spPr bwMode="auto">
          <a:xfrm>
            <a:off x="6270884" y="3644605"/>
            <a:ext cx="2883058" cy="2020832"/>
          </a:xfrm>
          <a:prstGeom prst="rect">
            <a:avLst/>
          </a:prstGeom>
          <a:noFill/>
        </p:spPr>
      </p:pic>
      <p:pic>
        <p:nvPicPr>
          <p:cNvPr id="21" name="Picture 4" descr="F:\AAA-PDF-SGK\PNG\Bai11-HĐ3-2.png">
            <a:extLst>
              <a:ext uri="{FF2B5EF4-FFF2-40B4-BE49-F238E27FC236}">
                <a16:creationId xmlns:a16="http://schemas.microsoft.com/office/drawing/2014/main" id="{5D5A3584-3E66-5FB9-BF96-AA6FD68D4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2900" t="48674" r="9814" b="41817"/>
          <a:stretch>
            <a:fillRect/>
          </a:stretch>
        </p:blipFill>
        <p:spPr bwMode="auto">
          <a:xfrm>
            <a:off x="9225654" y="3644605"/>
            <a:ext cx="2716213" cy="2020832"/>
          </a:xfrm>
          <a:prstGeom prst="rect">
            <a:avLst/>
          </a:prstGeom>
          <a:noFill/>
        </p:spPr>
      </p:pic>
      <p:pic>
        <p:nvPicPr>
          <p:cNvPr id="25" name="Picture 4" descr="F:\AAA-PDF-SGK\PNG\Bai11-HĐ3-2.png">
            <a:extLst>
              <a:ext uri="{FF2B5EF4-FFF2-40B4-BE49-F238E27FC236}">
                <a16:creationId xmlns:a16="http://schemas.microsoft.com/office/drawing/2014/main" id="{8D06C6D3-DB94-8206-CAAC-A8AD41576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175" t="39130" r="64400" b="52492"/>
          <a:stretch>
            <a:fillRect/>
          </a:stretch>
        </p:blipFill>
        <p:spPr bwMode="auto">
          <a:xfrm>
            <a:off x="472904" y="1622250"/>
            <a:ext cx="2894689" cy="1780550"/>
          </a:xfrm>
          <a:prstGeom prst="rect">
            <a:avLst/>
          </a:prstGeom>
          <a:noFill/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823374-4310-B1A2-C9EA-718543D63329}"/>
              </a:ext>
            </a:extLst>
          </p:cNvPr>
          <p:cNvCxnSpPr/>
          <p:nvPr/>
        </p:nvCxnSpPr>
        <p:spPr>
          <a:xfrm>
            <a:off x="2626074" y="2982842"/>
            <a:ext cx="1891468" cy="9648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24745B-7D95-1CF6-E0D2-24DC85A37831}"/>
              </a:ext>
            </a:extLst>
          </p:cNvPr>
          <p:cNvCxnSpPr/>
          <p:nvPr/>
        </p:nvCxnSpPr>
        <p:spPr>
          <a:xfrm flipH="1">
            <a:off x="2553950" y="3145297"/>
            <a:ext cx="1755600" cy="9039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F:\AAA-PDF-SGK\PNG\Bai11-HĐ3-2.png">
            <a:extLst>
              <a:ext uri="{FF2B5EF4-FFF2-40B4-BE49-F238E27FC236}">
                <a16:creationId xmlns:a16="http://schemas.microsoft.com/office/drawing/2014/main" id="{EB1E6185-4567-9AE2-62CA-4F815DB9A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4096" t="39090" r="27048" b="52492"/>
          <a:stretch>
            <a:fillRect/>
          </a:stretch>
        </p:blipFill>
        <p:spPr bwMode="auto">
          <a:xfrm>
            <a:off x="6191099" y="1676400"/>
            <a:ext cx="2962843" cy="1788865"/>
          </a:xfrm>
          <a:prstGeom prst="rect">
            <a:avLst/>
          </a:prstGeom>
          <a:noFill/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0741DD-EE0B-2618-2E55-D6547B53A956}"/>
              </a:ext>
            </a:extLst>
          </p:cNvPr>
          <p:cNvCxnSpPr/>
          <p:nvPr/>
        </p:nvCxnSpPr>
        <p:spPr>
          <a:xfrm>
            <a:off x="8078411" y="3145297"/>
            <a:ext cx="1671672" cy="13629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F:\AAA-PDF-SGK\PNG\Bai11-HĐ3-2.png">
            <a:extLst>
              <a:ext uri="{FF2B5EF4-FFF2-40B4-BE49-F238E27FC236}">
                <a16:creationId xmlns:a16="http://schemas.microsoft.com/office/drawing/2014/main" id="{AA39D19C-D991-9FDD-E3DA-CF537E097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2772" t="39090" r="9814" b="52492"/>
          <a:stretch>
            <a:fillRect/>
          </a:stretch>
        </p:blipFill>
        <p:spPr bwMode="auto">
          <a:xfrm>
            <a:off x="9225654" y="1680287"/>
            <a:ext cx="2736827" cy="1788826"/>
          </a:xfrm>
          <a:prstGeom prst="rect">
            <a:avLst/>
          </a:prstGeom>
          <a:noFill/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BB721F9-2FBA-1DA7-5326-68EA38BC814E}"/>
              </a:ext>
            </a:extLst>
          </p:cNvPr>
          <p:cNvCxnSpPr/>
          <p:nvPr/>
        </p:nvCxnSpPr>
        <p:spPr>
          <a:xfrm flipH="1">
            <a:off x="8353962" y="3042440"/>
            <a:ext cx="1244152" cy="12708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1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AAA-LÀM ẢNH SLIDE\Bai11-HĐ3-3(4).png">
            <a:extLst>
              <a:ext uri="{FF2B5EF4-FFF2-40B4-BE49-F238E27FC236}">
                <a16:creationId xmlns:a16="http://schemas.microsoft.com/office/drawing/2014/main" id="{2F4BC499-2C23-14B5-6819-4984F87B0B7C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3614" y="981400"/>
            <a:ext cx="8534529" cy="4740332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1E9F55A-372E-8EAA-C72F-A002C271F131}"/>
              </a:ext>
            </a:extLst>
          </p:cNvPr>
          <p:cNvGrpSpPr/>
          <p:nvPr/>
        </p:nvGrpSpPr>
        <p:grpSpPr>
          <a:xfrm>
            <a:off x="327819" y="177310"/>
            <a:ext cx="4229100" cy="822960"/>
            <a:chOff x="518319" y="463060"/>
            <a:chExt cx="4229100" cy="82296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1CB3524-734E-C2A9-8F65-148BCC36A789}"/>
                </a:ext>
              </a:extLst>
            </p:cNvPr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E11DD2-78BA-BB36-82E1-A17F0F0C58C3}"/>
                </a:ext>
              </a:extLst>
            </p:cNvPr>
            <p:cNvSpPr txBox="1"/>
            <p:nvPr/>
          </p:nvSpPr>
          <p:spPr>
            <a:xfrm>
              <a:off x="1432719" y="516579"/>
              <a:ext cx="3314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6" name="Rounded Rectangle 78">
            <a:extLst>
              <a:ext uri="{FF2B5EF4-FFF2-40B4-BE49-F238E27FC236}">
                <a16:creationId xmlns:a16="http://schemas.microsoft.com/office/drawing/2014/main" id="{0CF21D23-0518-C5FC-6E5E-61688A1C47C1}"/>
              </a:ext>
            </a:extLst>
          </p:cNvPr>
          <p:cNvSpPr/>
          <p:nvPr/>
        </p:nvSpPr>
        <p:spPr>
          <a:xfrm>
            <a:off x="4136727" y="5374842"/>
            <a:ext cx="320040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7">
            <a:extLst>
              <a:ext uri="{FF2B5EF4-FFF2-40B4-BE49-F238E27FC236}">
                <a16:creationId xmlns:a16="http://schemas.microsoft.com/office/drawing/2014/main" id="{A1E68BFD-689C-0AAC-EA0A-8658B6EA177D}"/>
              </a:ext>
            </a:extLst>
          </p:cNvPr>
          <p:cNvSpPr/>
          <p:nvPr/>
        </p:nvSpPr>
        <p:spPr>
          <a:xfrm>
            <a:off x="4297855" y="544741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Rounded Rectangle 73">
            <a:extLst>
              <a:ext uri="{FF2B5EF4-FFF2-40B4-BE49-F238E27FC236}">
                <a16:creationId xmlns:a16="http://schemas.microsoft.com/office/drawing/2014/main" id="{594C38F8-5F3A-D43A-708F-E0E7C1A9C86D}"/>
              </a:ext>
            </a:extLst>
          </p:cNvPr>
          <p:cNvSpPr/>
          <p:nvPr/>
        </p:nvSpPr>
        <p:spPr>
          <a:xfrm>
            <a:off x="4866069" y="5446931"/>
            <a:ext cx="499638" cy="54960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10" name="Rounded Rectangle 71">
            <a:extLst>
              <a:ext uri="{FF2B5EF4-FFF2-40B4-BE49-F238E27FC236}">
                <a16:creationId xmlns:a16="http://schemas.microsoft.com/office/drawing/2014/main" id="{76287484-085F-E8CC-9C1C-9866BE486D8C}"/>
              </a:ext>
            </a:extLst>
          </p:cNvPr>
          <p:cNvSpPr/>
          <p:nvPr/>
        </p:nvSpPr>
        <p:spPr>
          <a:xfrm>
            <a:off x="5380621" y="5461445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74">
            <a:extLst>
              <a:ext uri="{FF2B5EF4-FFF2-40B4-BE49-F238E27FC236}">
                <a16:creationId xmlns:a16="http://schemas.microsoft.com/office/drawing/2014/main" id="{0EFAD2D6-662C-44E8-5E5F-D4075634479B}"/>
              </a:ext>
            </a:extLst>
          </p:cNvPr>
          <p:cNvSpPr/>
          <p:nvPr/>
        </p:nvSpPr>
        <p:spPr>
          <a:xfrm>
            <a:off x="6063495" y="5461445"/>
            <a:ext cx="548640" cy="5486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2" name="Rounded Rectangle 72">
            <a:extLst>
              <a:ext uri="{FF2B5EF4-FFF2-40B4-BE49-F238E27FC236}">
                <a16:creationId xmlns:a16="http://schemas.microsoft.com/office/drawing/2014/main" id="{3CF03E1C-D6BB-ABBB-8483-B6BA59A9BB84}"/>
              </a:ext>
            </a:extLst>
          </p:cNvPr>
          <p:cNvSpPr/>
          <p:nvPr/>
        </p:nvSpPr>
        <p:spPr>
          <a:xfrm>
            <a:off x="6612135" y="5461445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97152-D0B5-3723-424F-B9D1F1EF3013}"/>
              </a:ext>
            </a:extLst>
          </p:cNvPr>
          <p:cNvGrpSpPr/>
          <p:nvPr/>
        </p:nvGrpSpPr>
        <p:grpSpPr>
          <a:xfrm>
            <a:off x="3000453" y="2022422"/>
            <a:ext cx="1405351" cy="1329144"/>
            <a:chOff x="5748932" y="1996137"/>
            <a:chExt cx="1056994" cy="997166"/>
          </a:xfrm>
        </p:grpSpPr>
        <p:pic>
          <p:nvPicPr>
            <p:cNvPr id="15" name="Picture 7" descr="F:\AAA-LÀM ẢNH SLIDE\Bai11-HĐ3-3(1).png">
              <a:extLst>
                <a:ext uri="{FF2B5EF4-FFF2-40B4-BE49-F238E27FC236}">
                  <a16:creationId xmlns:a16="http://schemas.microsoft.com/office/drawing/2014/main" id="{FA296685-0B52-7B31-5A87-FCE198A1A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  <p:pic>
          <p:nvPicPr>
            <p:cNvPr id="16" name="Picture 7" descr="F:\AAA-LÀM ẢNH SLIDE\Bai11-HĐ3-3(1).png">
              <a:extLst>
                <a:ext uri="{FF2B5EF4-FFF2-40B4-BE49-F238E27FC236}">
                  <a16:creationId xmlns:a16="http://schemas.microsoft.com/office/drawing/2014/main" id="{A1D194D0-CAFB-A95A-3150-7F69C9AE76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74EF59-D63C-1526-B1DF-BD78A08E6D64}"/>
              </a:ext>
            </a:extLst>
          </p:cNvPr>
          <p:cNvGrpSpPr/>
          <p:nvPr/>
        </p:nvGrpSpPr>
        <p:grpSpPr>
          <a:xfrm>
            <a:off x="5107335" y="2023840"/>
            <a:ext cx="1367471" cy="1329142"/>
            <a:chOff x="7199238" y="1936466"/>
            <a:chExt cx="1028504" cy="997164"/>
          </a:xfrm>
        </p:grpSpPr>
        <p:pic>
          <p:nvPicPr>
            <p:cNvPr id="18" name="Picture 8" descr="F:\AAA-LÀM ẢNH SLIDE\Bai11-HĐ3-3(2).png">
              <a:extLst>
                <a:ext uri="{FF2B5EF4-FFF2-40B4-BE49-F238E27FC236}">
                  <a16:creationId xmlns:a16="http://schemas.microsoft.com/office/drawing/2014/main" id="{B2C5EFA2-EDFB-01B7-E696-BAE1D1DE9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19" name="Picture 8" descr="F:\AAA-LÀM ẢNH SLIDE\Bai11-HĐ3-3(2).png">
              <a:extLst>
                <a:ext uri="{FF2B5EF4-FFF2-40B4-BE49-F238E27FC236}">
                  <a16:creationId xmlns:a16="http://schemas.microsoft.com/office/drawing/2014/main" id="{B0ACAA1B-8F7D-3D33-FEBC-A389838D2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1FAE69-C709-5F75-E7C6-10C8C08A110C}"/>
              </a:ext>
            </a:extLst>
          </p:cNvPr>
          <p:cNvGrpSpPr/>
          <p:nvPr/>
        </p:nvGrpSpPr>
        <p:grpSpPr>
          <a:xfrm>
            <a:off x="4136727" y="2362200"/>
            <a:ext cx="1367471" cy="1329142"/>
            <a:chOff x="6853549" y="2471724"/>
            <a:chExt cx="1028504" cy="997164"/>
          </a:xfrm>
        </p:grpSpPr>
        <p:pic>
          <p:nvPicPr>
            <p:cNvPr id="21" name="Picture 9" descr="F:\AAA-LÀM ẢNH SLIDE\Bai11-HĐ3-3(3).png">
              <a:extLst>
                <a:ext uri="{FF2B5EF4-FFF2-40B4-BE49-F238E27FC236}">
                  <a16:creationId xmlns:a16="http://schemas.microsoft.com/office/drawing/2014/main" id="{702A6878-E045-6763-FE40-80B6D6144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22" name="Picture 9" descr="F:\AAA-LÀM ẢNH SLIDE\Bai11-HĐ3-3(3).png">
              <a:extLst>
                <a:ext uri="{FF2B5EF4-FFF2-40B4-BE49-F238E27FC236}">
                  <a16:creationId xmlns:a16="http://schemas.microsoft.com/office/drawing/2014/main" id="{92AD214A-126B-AD71-CC85-B42315694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</p:grpSp>
      <p:sp>
        <p:nvSpPr>
          <p:cNvPr id="7" name="Rounded Rectangle 75">
            <a:extLst>
              <a:ext uri="{FF2B5EF4-FFF2-40B4-BE49-F238E27FC236}">
                <a16:creationId xmlns:a16="http://schemas.microsoft.com/office/drawing/2014/main" id="{1E081357-A5B6-1AF7-8539-7C57E5C0129D}"/>
              </a:ext>
            </a:extLst>
          </p:cNvPr>
          <p:cNvSpPr/>
          <p:nvPr/>
        </p:nvSpPr>
        <p:spPr>
          <a:xfrm>
            <a:off x="5392051" y="5461445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23" name="Picture 2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1C96BE-3767-B137-8FE1-19BF7FE81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 animBg="1"/>
      <p:bldP spid="11" grpId="0"/>
      <p:bldP spid="1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7" y="304616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3445" y="3754785"/>
            <a:ext cx="6080125" cy="330859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Click vào quả khế để đi đến câu hỏi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Tại slide câu hỏi, click vào con chim để quay về slide này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Chơi xong thì enter để xuất hiên người nông dân hạnh phúc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Click vào người nông dân hạnh phúc để đi đến bài mới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Nên soạn bài trực tiếp trên ppt này chứ đừng copy các slide qua ppt khác, nó sẽ bị lệch và sai các hiệu ứng.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Đọc xong mn xoá ô này đi nhé!</a:t>
            </a:r>
          </a:p>
        </p:txBody>
      </p:sp>
    </p:spTree>
    <p:extLst>
      <p:ext uri="{BB962C8B-B14F-4D97-AF65-F5344CB8AC3E}">
        <p14:creationId xmlns:p14="http://schemas.microsoft.com/office/powerpoint/2010/main" val="7665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6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lackboard Learn Cartoon Child Clip Art - Children Png Cartoon - (1000x600)  Png Clipart Download">
            <a:extLst>
              <a:ext uri="{FF2B5EF4-FFF2-40B4-BE49-F238E27FC236}">
                <a16:creationId xmlns:a16="http://schemas.microsoft.com/office/drawing/2014/main" id="{7679EB3F-1CD6-684E-A914-53A3FBF63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6" y="0"/>
            <a:ext cx="10776109" cy="62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5560" y="3933056"/>
            <a:ext cx="7488832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</a:t>
            </a:r>
            <a:r>
              <a:rPr kumimoji="0" lang="en-US" sz="8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DỤNG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Kids" pitchFamily="2" charset="0"/>
              <a:cs typeface="Arial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95600" y="152400"/>
            <a:ext cx="6324600" cy="152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howcard" pitchFamily="18" charset="0"/>
                <a:ea typeface="+mn-ea"/>
                <a:cs typeface="Arial" pitchFamily="34" charset="0"/>
              </a:rPr>
              <a:t>DU HÀNH VŨ TRỤ</a:t>
            </a: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12588081" y="914400"/>
            <a:ext cx="609600" cy="6096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651" y="4343401"/>
            <a:ext cx="1563999" cy="18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5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77" y="619125"/>
            <a:ext cx="2743200" cy="2179864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7924800" y="3465740"/>
            <a:ext cx="2457450" cy="245745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4874325" y="4408715"/>
            <a:ext cx="1951504" cy="2351314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828800" y="3101069"/>
            <a:ext cx="1951504" cy="261529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719469" y="1636940"/>
            <a:ext cx="1905000" cy="1741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4025" r="60817" b="56561"/>
          <a:stretch/>
        </p:blipFill>
        <p:spPr>
          <a:xfrm>
            <a:off x="304800" y="3792360"/>
            <a:ext cx="1945614" cy="1792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t="2855" r="8528" b="54569"/>
          <a:stretch/>
        </p:blipFill>
        <p:spPr>
          <a:xfrm>
            <a:off x="3189821" y="4922220"/>
            <a:ext cx="1814919" cy="1935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8" t="2497" r="21710" b="66375"/>
          <a:stretch/>
        </p:blipFill>
        <p:spPr>
          <a:xfrm>
            <a:off x="2804552" y="1350019"/>
            <a:ext cx="1292728" cy="1751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8" t="56583" b="12289"/>
          <a:stretch/>
        </p:blipFill>
        <p:spPr>
          <a:xfrm>
            <a:off x="8556319" y="1494066"/>
            <a:ext cx="1292728" cy="1751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1204" r="39461" b="67668"/>
          <a:stretch/>
        </p:blipFill>
        <p:spPr>
          <a:xfrm>
            <a:off x="6825829" y="2943415"/>
            <a:ext cx="1292728" cy="1751051"/>
          </a:xfrm>
          <a:prstGeom prst="rect">
            <a:avLst/>
          </a:prstGeom>
        </p:spPr>
      </p:pic>
      <p:pic>
        <p:nvPicPr>
          <p:cNvPr id="4098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06" y="3987455"/>
            <a:ext cx="1563999" cy="18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3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19" y="381001"/>
            <a:ext cx="1946811" cy="15470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8 – 4 = ?</a:t>
            </a:r>
          </a:p>
        </p:txBody>
      </p:sp>
      <p:sp>
        <p:nvSpPr>
          <p:cNvPr id="12" name="3"/>
          <p:cNvSpPr/>
          <p:nvPr/>
        </p:nvSpPr>
        <p:spPr>
          <a:xfrm>
            <a:off x="2259067" y="4343400"/>
            <a:ext cx="1611682" cy="144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136594"/>
            <a:ext cx="734142" cy="707593"/>
          </a:xfrm>
          <a:prstGeom prst="rect">
            <a:avLst/>
          </a:prstGeom>
        </p:spPr>
      </p:pic>
      <p:sp>
        <p:nvSpPr>
          <p:cNvPr id="9" name="3"/>
          <p:cNvSpPr/>
          <p:nvPr/>
        </p:nvSpPr>
        <p:spPr>
          <a:xfrm>
            <a:off x="4988985" y="4343400"/>
            <a:ext cx="1611682" cy="144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4</a:t>
            </a:r>
          </a:p>
        </p:txBody>
      </p:sp>
      <p:sp>
        <p:nvSpPr>
          <p:cNvPr id="10" name="3"/>
          <p:cNvSpPr/>
          <p:nvPr/>
        </p:nvSpPr>
        <p:spPr>
          <a:xfrm>
            <a:off x="7684718" y="4343400"/>
            <a:ext cx="1611682" cy="144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136594"/>
            <a:ext cx="725543" cy="7115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29" y="4136593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6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994638" y="239370"/>
            <a:ext cx="1738438" cy="1589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9 – ? = 9</a:t>
            </a:r>
          </a:p>
        </p:txBody>
      </p:sp>
      <p:sp>
        <p:nvSpPr>
          <p:cNvPr id="6" name="3"/>
          <p:cNvSpPr/>
          <p:nvPr/>
        </p:nvSpPr>
        <p:spPr>
          <a:xfrm>
            <a:off x="5015918" y="4324349"/>
            <a:ext cx="1611682" cy="144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8" name="3"/>
          <p:cNvSpPr/>
          <p:nvPr/>
        </p:nvSpPr>
        <p:spPr>
          <a:xfrm>
            <a:off x="2362200" y="4343400"/>
            <a:ext cx="1611682" cy="144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0</a:t>
            </a:r>
          </a:p>
        </p:txBody>
      </p:sp>
      <p:sp>
        <p:nvSpPr>
          <p:cNvPr id="9" name="3"/>
          <p:cNvSpPr/>
          <p:nvPr/>
        </p:nvSpPr>
        <p:spPr>
          <a:xfrm>
            <a:off x="7684718" y="4343400"/>
            <a:ext cx="1611682" cy="144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29" y="4136593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10141326" y="0"/>
            <a:ext cx="1951504" cy="23513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10 – 8 = ?</a:t>
            </a:r>
          </a:p>
        </p:txBody>
      </p:sp>
      <p:sp>
        <p:nvSpPr>
          <p:cNvPr id="6" name="3"/>
          <p:cNvSpPr/>
          <p:nvPr/>
        </p:nvSpPr>
        <p:spPr>
          <a:xfrm>
            <a:off x="2439325" y="4324349"/>
            <a:ext cx="1611682" cy="144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058" y="4117543"/>
            <a:ext cx="734142" cy="707593"/>
          </a:xfrm>
          <a:prstGeom prst="rect">
            <a:avLst/>
          </a:prstGeom>
        </p:spPr>
      </p:pic>
      <p:sp>
        <p:nvSpPr>
          <p:cNvPr id="8" name="3"/>
          <p:cNvSpPr/>
          <p:nvPr/>
        </p:nvSpPr>
        <p:spPr>
          <a:xfrm>
            <a:off x="5044492" y="4343400"/>
            <a:ext cx="1611682" cy="144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2</a:t>
            </a:r>
          </a:p>
        </p:txBody>
      </p:sp>
      <p:sp>
        <p:nvSpPr>
          <p:cNvPr id="9" name="3"/>
          <p:cNvSpPr/>
          <p:nvPr/>
        </p:nvSpPr>
        <p:spPr>
          <a:xfrm>
            <a:off x="7684718" y="4343400"/>
            <a:ext cx="1611682" cy="144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08" y="4136594"/>
            <a:ext cx="725543" cy="711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29" y="4136593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3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0239905" y="0"/>
            <a:ext cx="1951504" cy="26152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9 – 9 = ?</a:t>
            </a:r>
          </a:p>
        </p:txBody>
      </p:sp>
      <p:sp>
        <p:nvSpPr>
          <p:cNvPr id="6" name="3"/>
          <p:cNvSpPr/>
          <p:nvPr/>
        </p:nvSpPr>
        <p:spPr>
          <a:xfrm>
            <a:off x="5015918" y="4324349"/>
            <a:ext cx="1611682" cy="144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8" name="3"/>
          <p:cNvSpPr/>
          <p:nvPr/>
        </p:nvSpPr>
        <p:spPr>
          <a:xfrm>
            <a:off x="2362200" y="4343400"/>
            <a:ext cx="1611682" cy="144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0</a:t>
            </a:r>
          </a:p>
        </p:txBody>
      </p:sp>
      <p:sp>
        <p:nvSpPr>
          <p:cNvPr id="9" name="3"/>
          <p:cNvSpPr/>
          <p:nvPr/>
        </p:nvSpPr>
        <p:spPr>
          <a:xfrm>
            <a:off x="7684718" y="4343400"/>
            <a:ext cx="1611682" cy="144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29" y="4136593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2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0930" y="228600"/>
            <a:ext cx="11978640" cy="6410329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9730664" y="100969"/>
            <a:ext cx="2457450" cy="24574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923B03-2BD6-039F-08CC-8B606F1785B1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0 + 4 = ?</a:t>
            </a:r>
          </a:p>
        </p:txBody>
      </p:sp>
      <p:sp>
        <p:nvSpPr>
          <p:cNvPr id="8" name="3">
            <a:extLst>
              <a:ext uri="{FF2B5EF4-FFF2-40B4-BE49-F238E27FC236}">
                <a16:creationId xmlns:a16="http://schemas.microsoft.com/office/drawing/2014/main" id="{841109B7-406E-A8F4-49A6-C85C3A4C1581}"/>
              </a:ext>
            </a:extLst>
          </p:cNvPr>
          <p:cNvSpPr/>
          <p:nvPr/>
        </p:nvSpPr>
        <p:spPr>
          <a:xfrm>
            <a:off x="2259067" y="4343400"/>
            <a:ext cx="1611682" cy="144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4AC285-0995-460F-5E85-813E7BEC51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136594"/>
            <a:ext cx="734142" cy="707593"/>
          </a:xfrm>
          <a:prstGeom prst="rect">
            <a:avLst/>
          </a:prstGeom>
        </p:spPr>
      </p:pic>
      <p:sp>
        <p:nvSpPr>
          <p:cNvPr id="20" name="3">
            <a:extLst>
              <a:ext uri="{FF2B5EF4-FFF2-40B4-BE49-F238E27FC236}">
                <a16:creationId xmlns:a16="http://schemas.microsoft.com/office/drawing/2014/main" id="{A3BB1CBB-4B7B-B85C-BFD2-28B18B16CCEE}"/>
              </a:ext>
            </a:extLst>
          </p:cNvPr>
          <p:cNvSpPr/>
          <p:nvPr/>
        </p:nvSpPr>
        <p:spPr>
          <a:xfrm>
            <a:off x="4988985" y="4343400"/>
            <a:ext cx="1611682" cy="144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4</a:t>
            </a:r>
          </a:p>
        </p:txBody>
      </p:sp>
      <p:sp>
        <p:nvSpPr>
          <p:cNvPr id="21" name="3">
            <a:extLst>
              <a:ext uri="{FF2B5EF4-FFF2-40B4-BE49-F238E27FC236}">
                <a16:creationId xmlns:a16="http://schemas.microsoft.com/office/drawing/2014/main" id="{6C92D4BD-1CBA-775B-6CC6-05164C86E0D3}"/>
              </a:ext>
            </a:extLst>
          </p:cNvPr>
          <p:cNvSpPr/>
          <p:nvPr/>
        </p:nvSpPr>
        <p:spPr>
          <a:xfrm>
            <a:off x="7684718" y="4343400"/>
            <a:ext cx="1611682" cy="144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BCA25E-3F58-B240-6501-EC738E95F7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136594"/>
            <a:ext cx="725543" cy="7115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9973FA-5DB5-6AB7-F34D-9ABCC6735B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29" y="4136593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7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9 – 3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26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6 – 5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5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10 – 2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626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7 + 3 = 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334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10 – 5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031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FF98646-04A5-6494-18ED-4E532C9F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128001" y="1905000"/>
            <a:ext cx="2223459" cy="5053318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8C6BAF66-2676-A166-BA94-C2A47D3D7E6E}"/>
              </a:ext>
            </a:extLst>
          </p:cNvPr>
          <p:cNvSpPr/>
          <p:nvPr/>
        </p:nvSpPr>
        <p:spPr>
          <a:xfrm>
            <a:off x="812800" y="-1432330"/>
            <a:ext cx="7467600" cy="6146569"/>
          </a:xfrm>
          <a:custGeom>
            <a:avLst/>
            <a:gdLst/>
            <a:ahLst/>
            <a:cxnLst/>
            <a:rect l="l" t="t" r="r" b="b"/>
            <a:pathLst>
              <a:path w="1669395" h="1535148">
                <a:moveTo>
                  <a:pt x="0" y="0"/>
                </a:moveTo>
                <a:lnTo>
                  <a:pt x="1669396" y="0"/>
                </a:lnTo>
                <a:lnTo>
                  <a:pt x="1669396" y="1535148"/>
                </a:lnTo>
                <a:lnTo>
                  <a:pt x="0" y="1535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5E78C2-1579-4B20-3B1A-D207B2936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9220" y="104546"/>
            <a:ext cx="686941" cy="681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9F22FD-DE5A-4816-9A60-031E3B067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096" y="115539"/>
            <a:ext cx="686941" cy="6869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308249-1440-F88B-648A-B87ADDBBC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2578" y="104546"/>
            <a:ext cx="676706" cy="681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0BF11C-FD9F-2AD3-5B46-F4C0C85E80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343" y="1044337"/>
            <a:ext cx="7212193" cy="2554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368A1-B74D-0B46-E954-4B09874443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9569" y="3547834"/>
            <a:ext cx="712684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>
          <a:extLst>
            <a:ext uri="{FF2B5EF4-FFF2-40B4-BE49-F238E27FC236}">
              <a16:creationId xmlns:a16="http://schemas.microsoft.com/office/drawing/2014/main" id="{EEDC4051-3157-1349-F938-D265D27B4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lackboard Learn Cartoon Child Clip Art - Children Png Cartoon - (1000x600)  Png Clipart Download">
            <a:extLst>
              <a:ext uri="{FF2B5EF4-FFF2-40B4-BE49-F238E27FC236}">
                <a16:creationId xmlns:a16="http://schemas.microsoft.com/office/drawing/2014/main" id="{C86196FE-C4E4-DCDF-F1FC-9A99E1190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6" y="0"/>
            <a:ext cx="10776109" cy="62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0" name="Google Shape;2490;p52">
            <a:extLst>
              <a:ext uri="{FF2B5EF4-FFF2-40B4-BE49-F238E27FC236}">
                <a16:creationId xmlns:a16="http://schemas.microsoft.com/office/drawing/2014/main" id="{BFB5C7D6-EF58-7BF8-D3BA-CE5CEF3D19EC}"/>
              </a:ext>
            </a:extLst>
          </p:cNvPr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D86404-DCE0-FB78-E7B4-053BA494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593F5982-823A-589F-4A58-8B6EBF9DB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2944677"/>
            <a:ext cx="8578288" cy="291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5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591</Words>
  <Application>Microsoft Office PowerPoint</Application>
  <PresentationFormat>Widescreen</PresentationFormat>
  <Paragraphs>97</Paragraphs>
  <Slides>28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Arial </vt:lpstr>
      <vt:lpstr>等线</vt:lpstr>
      <vt:lpstr>Luckiest Guy</vt:lpstr>
      <vt:lpstr>Neucha</vt:lpstr>
      <vt:lpstr>Arial</vt:lpstr>
      <vt:lpstr>Arial-Rounded</vt:lpstr>
      <vt:lpstr>Bebas Neue</vt:lpstr>
      <vt:lpstr>Calibri</vt:lpstr>
      <vt:lpstr>Fredoka One</vt:lpstr>
      <vt:lpstr>Karla</vt:lpstr>
      <vt:lpstr>Karla Regular</vt:lpstr>
      <vt:lpstr>Raleway</vt:lpstr>
      <vt:lpstr>UTM Cookies</vt:lpstr>
      <vt:lpstr>UTM Showcard</vt:lpstr>
      <vt:lpstr>自定义设计方案</vt:lpstr>
      <vt:lpstr>1_Office Theme</vt:lpstr>
      <vt:lpstr>Office 主题</vt:lpstr>
      <vt:lpstr>Building Siblings Relationships by Slidesgo</vt:lpstr>
      <vt:lpstr>2_Children's Day in Brazil by Slidesgo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61</cp:revision>
  <dcterms:created xsi:type="dcterms:W3CDTF">2021-07-24T01:07:49Z</dcterms:created>
  <dcterms:modified xsi:type="dcterms:W3CDTF">2025-10-11T10:41:28Z</dcterms:modified>
</cp:coreProperties>
</file>