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25" r:id="rId3"/>
    <p:sldMasterId id="2147483737" r:id="rId4"/>
    <p:sldMasterId id="2147483749" r:id="rId5"/>
    <p:sldMasterId id="2147483791" r:id="rId6"/>
    <p:sldMasterId id="2147483803" r:id="rId7"/>
    <p:sldMasterId id="2147483809" r:id="rId8"/>
  </p:sldMasterIdLst>
  <p:notesMasterIdLst>
    <p:notesMasterId r:id="rId33"/>
  </p:notesMasterIdLst>
  <p:handoutMasterIdLst>
    <p:handoutMasterId r:id="rId34"/>
  </p:handoutMasterIdLst>
  <p:sldIdLst>
    <p:sldId id="386" r:id="rId9"/>
    <p:sldId id="256" r:id="rId10"/>
    <p:sldId id="260" r:id="rId11"/>
    <p:sldId id="2007577125" r:id="rId12"/>
    <p:sldId id="2007577126" r:id="rId13"/>
    <p:sldId id="2007577127" r:id="rId14"/>
    <p:sldId id="2007577128" r:id="rId15"/>
    <p:sldId id="2007577131" r:id="rId16"/>
    <p:sldId id="2007577117" r:id="rId17"/>
    <p:sldId id="2007577132" r:id="rId18"/>
    <p:sldId id="2007577118" r:id="rId19"/>
    <p:sldId id="2007577129" r:id="rId20"/>
    <p:sldId id="2007577119" r:id="rId21"/>
    <p:sldId id="2007577121" r:id="rId22"/>
    <p:sldId id="2007577122" r:id="rId23"/>
    <p:sldId id="2007577120" r:id="rId24"/>
    <p:sldId id="2007577130" r:id="rId25"/>
    <p:sldId id="329" r:id="rId26"/>
    <p:sldId id="299" r:id="rId27"/>
    <p:sldId id="300" r:id="rId28"/>
    <p:sldId id="301" r:id="rId29"/>
    <p:sldId id="302" r:id="rId30"/>
    <p:sldId id="325" r:id="rId31"/>
    <p:sldId id="441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FF"/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7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069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342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390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328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98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21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67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23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5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04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69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60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48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86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97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01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15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30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1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11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310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80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75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82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013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0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641920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936976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57775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819937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202070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024782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043008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049609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54329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914022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6635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651370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6665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id="{88576710-354A-B4E9-2AED-1E567480D9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ounded Rectangle 29">
            <a:extLst>
              <a:ext uri="{FF2B5EF4-FFF2-40B4-BE49-F238E27FC236}">
                <a16:creationId xmlns:a16="http://schemas.microsoft.com/office/drawing/2014/main" id="{A0E3A5F4-2AA3-9033-46A7-95E0872D9418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033460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865308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83724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73070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40439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682647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61610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048068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2366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331458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39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2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068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9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42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112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146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71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56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1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id="{DF030C5B-0762-9F92-D9D0-9E4E73986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ounded Rectangle 29">
            <a:extLst>
              <a:ext uri="{FF2B5EF4-FFF2-40B4-BE49-F238E27FC236}">
                <a16:creationId xmlns:a16="http://schemas.microsoft.com/office/drawing/2014/main" id="{E71CC841-337B-EAAE-9421-A1C6D5D5331F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94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76895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729589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128498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147462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088267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2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576" indent="0" algn="ctr">
              <a:buNone/>
              <a:defRPr sz="1975"/>
            </a:lvl2pPr>
            <a:lvl3pPr marL="903153" indent="0" algn="ctr">
              <a:buNone/>
              <a:defRPr sz="1778"/>
            </a:lvl3pPr>
            <a:lvl4pPr marL="1354729" indent="0" algn="ctr">
              <a:buNone/>
              <a:defRPr sz="1580"/>
            </a:lvl4pPr>
            <a:lvl5pPr marL="1806306" indent="0" algn="ctr">
              <a:buNone/>
              <a:defRPr sz="1580"/>
            </a:lvl5pPr>
            <a:lvl6pPr marL="2257882" indent="0" algn="ctr">
              <a:buNone/>
              <a:defRPr sz="1580"/>
            </a:lvl6pPr>
            <a:lvl7pPr marL="2709459" indent="0" algn="ctr">
              <a:buNone/>
              <a:defRPr sz="1580"/>
            </a:lvl7pPr>
            <a:lvl8pPr marL="3161035" indent="0" algn="ctr">
              <a:buNone/>
              <a:defRPr sz="1580"/>
            </a:lvl8pPr>
            <a:lvl9pPr marL="3612612" indent="0" algn="ctr">
              <a:buNone/>
              <a:defRPr sz="158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2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1" y="2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5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5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</p:spTree>
    <p:extLst>
      <p:ext uri="{BB962C8B-B14F-4D97-AF65-F5344CB8AC3E}">
        <p14:creationId xmlns:p14="http://schemas.microsoft.com/office/powerpoint/2010/main" val="426879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1" y="2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5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3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</p:spTree>
    <p:extLst>
      <p:ext uri="{BB962C8B-B14F-4D97-AF65-F5344CB8AC3E}">
        <p14:creationId xmlns:p14="http://schemas.microsoft.com/office/powerpoint/2010/main" val="71551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4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76" indent="0">
              <a:buNone/>
              <a:defRPr sz="1975" b="1"/>
            </a:lvl2pPr>
            <a:lvl3pPr marL="903153" indent="0">
              <a:buNone/>
              <a:defRPr sz="1778" b="1"/>
            </a:lvl3pPr>
            <a:lvl4pPr marL="1354729" indent="0">
              <a:buNone/>
              <a:defRPr sz="1580" b="1"/>
            </a:lvl4pPr>
            <a:lvl5pPr marL="1806306" indent="0">
              <a:buNone/>
              <a:defRPr sz="1580" b="1"/>
            </a:lvl5pPr>
            <a:lvl6pPr marL="2257882" indent="0">
              <a:buNone/>
              <a:defRPr sz="1580" b="1"/>
            </a:lvl6pPr>
            <a:lvl7pPr marL="2709459" indent="0">
              <a:buNone/>
              <a:defRPr sz="1580" b="1"/>
            </a:lvl7pPr>
            <a:lvl8pPr marL="3161035" indent="0">
              <a:buNone/>
              <a:defRPr sz="1580" b="1"/>
            </a:lvl8pPr>
            <a:lvl9pPr marL="3612612" indent="0">
              <a:buNone/>
              <a:defRPr sz="15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76" indent="0">
              <a:buNone/>
              <a:defRPr sz="1975" b="1"/>
            </a:lvl2pPr>
            <a:lvl3pPr marL="903153" indent="0">
              <a:buNone/>
              <a:defRPr sz="1778" b="1"/>
            </a:lvl3pPr>
            <a:lvl4pPr marL="1354729" indent="0">
              <a:buNone/>
              <a:defRPr sz="1580" b="1"/>
            </a:lvl4pPr>
            <a:lvl5pPr marL="1806306" indent="0">
              <a:buNone/>
              <a:defRPr sz="1580" b="1"/>
            </a:lvl5pPr>
            <a:lvl6pPr marL="2257882" indent="0">
              <a:buNone/>
              <a:defRPr sz="1580" b="1"/>
            </a:lvl6pPr>
            <a:lvl7pPr marL="2709459" indent="0">
              <a:buNone/>
              <a:defRPr sz="1580" b="1"/>
            </a:lvl7pPr>
            <a:lvl8pPr marL="3161035" indent="0">
              <a:buNone/>
              <a:defRPr sz="1580" b="1"/>
            </a:lvl8pPr>
            <a:lvl9pPr marL="3612612" indent="0">
              <a:buNone/>
              <a:defRPr sz="15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67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33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3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61"/>
            </a:lvl1pPr>
            <a:lvl2pPr>
              <a:defRPr sz="2766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80"/>
            </a:lvl1pPr>
            <a:lvl2pPr marL="451576" indent="0">
              <a:buNone/>
              <a:defRPr sz="1383"/>
            </a:lvl2pPr>
            <a:lvl3pPr marL="903153" indent="0">
              <a:buNone/>
              <a:defRPr sz="1185"/>
            </a:lvl3pPr>
            <a:lvl4pPr marL="1354729" indent="0">
              <a:buNone/>
              <a:defRPr sz="988"/>
            </a:lvl4pPr>
            <a:lvl5pPr marL="1806306" indent="0">
              <a:buNone/>
              <a:defRPr sz="988"/>
            </a:lvl5pPr>
            <a:lvl6pPr marL="2257882" indent="0">
              <a:buNone/>
              <a:defRPr sz="988"/>
            </a:lvl6pPr>
            <a:lvl7pPr marL="2709459" indent="0">
              <a:buNone/>
              <a:defRPr sz="988"/>
            </a:lvl7pPr>
            <a:lvl8pPr marL="3161035" indent="0">
              <a:buNone/>
              <a:defRPr sz="988"/>
            </a:lvl8pPr>
            <a:lvl9pPr marL="3612612" indent="0">
              <a:buNone/>
              <a:defRPr sz="9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2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 marL="0" indent="0">
              <a:buNone/>
              <a:defRPr sz="3161"/>
            </a:lvl1pPr>
            <a:lvl2pPr marL="451576" indent="0">
              <a:buNone/>
              <a:defRPr sz="2766"/>
            </a:lvl2pPr>
            <a:lvl3pPr marL="903153" indent="0">
              <a:buNone/>
              <a:defRPr sz="2370"/>
            </a:lvl3pPr>
            <a:lvl4pPr marL="1354729" indent="0">
              <a:buNone/>
              <a:defRPr sz="1975"/>
            </a:lvl4pPr>
            <a:lvl5pPr marL="1806306" indent="0">
              <a:buNone/>
              <a:defRPr sz="1975"/>
            </a:lvl5pPr>
            <a:lvl6pPr marL="2257882" indent="0">
              <a:buNone/>
              <a:defRPr sz="1975"/>
            </a:lvl6pPr>
            <a:lvl7pPr marL="2709459" indent="0">
              <a:buNone/>
              <a:defRPr sz="1975"/>
            </a:lvl7pPr>
            <a:lvl8pPr marL="3161035" indent="0">
              <a:buNone/>
              <a:defRPr sz="1975"/>
            </a:lvl8pPr>
            <a:lvl9pPr marL="3612612" indent="0">
              <a:buNone/>
              <a:defRPr sz="197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80"/>
            </a:lvl1pPr>
            <a:lvl2pPr marL="451576" indent="0">
              <a:buNone/>
              <a:defRPr sz="1383"/>
            </a:lvl2pPr>
            <a:lvl3pPr marL="903153" indent="0">
              <a:buNone/>
              <a:defRPr sz="1185"/>
            </a:lvl3pPr>
            <a:lvl4pPr marL="1354729" indent="0">
              <a:buNone/>
              <a:defRPr sz="988"/>
            </a:lvl4pPr>
            <a:lvl5pPr marL="1806306" indent="0">
              <a:buNone/>
              <a:defRPr sz="988"/>
            </a:lvl5pPr>
            <a:lvl6pPr marL="2257882" indent="0">
              <a:buNone/>
              <a:defRPr sz="988"/>
            </a:lvl6pPr>
            <a:lvl7pPr marL="2709459" indent="0">
              <a:buNone/>
              <a:defRPr sz="988"/>
            </a:lvl7pPr>
            <a:lvl8pPr marL="3161035" indent="0">
              <a:buNone/>
              <a:defRPr sz="988"/>
            </a:lvl8pPr>
            <a:lvl9pPr marL="3612612" indent="0">
              <a:buNone/>
              <a:defRPr sz="9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18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22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96D299-5D90-FCEF-E7B1-F0915089C7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78" y="104151"/>
            <a:ext cx="1518172" cy="1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C4984F-4A45-29A1-FCD8-E2008193F81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78" y="104151"/>
            <a:ext cx="1518172" cy="1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9F520F-A7EF-694A-0106-34B4AA6ACF1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78" y="104151"/>
            <a:ext cx="1518172" cy="1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6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4AD61-DA28-4BA0-B917-65330C2ED9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003C1-BF5E-4634-A7AC-164D2923C1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1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1D3B04-7305-B842-80EA-7C8F9A377FC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78" y="104151"/>
            <a:ext cx="1518172" cy="1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7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id="{C55DF4E4-0CA5-42A6-9158-43BC68B209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1D026781-1193-123A-F7EF-6924EBE2621A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97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680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03153" rtl="0" eaLnBrk="1" latinLnBrk="0" hangingPunct="1">
        <a:lnSpc>
          <a:spcPct val="90000"/>
        </a:lnSpc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788" indent="-225788" algn="l" defTabSz="903153" rtl="0" eaLnBrk="1" latinLnBrk="0" hangingPunct="1">
        <a:lnSpc>
          <a:spcPct val="90000"/>
        </a:lnSpc>
        <a:spcBef>
          <a:spcPts val="988"/>
        </a:spcBef>
        <a:buFont typeface="Arial" panose="020B0604020202020204" pitchFamily="34" charset="0"/>
        <a:buChar char="•"/>
        <a:defRPr sz="2766" kern="1200">
          <a:solidFill>
            <a:schemeClr val="tx1"/>
          </a:solidFill>
          <a:latin typeface="+mn-lt"/>
          <a:ea typeface="+mn-ea"/>
          <a:cs typeface="+mn-cs"/>
        </a:defRPr>
      </a:lvl1pPr>
      <a:lvl2pPr marL="677365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941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80518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2032094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483670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935247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386823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838400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1576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3153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4729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6306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7882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9459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61035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12612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6" Type="http://schemas.microsoft.com/office/2007/relationships/hdphoto" Target="../media/hdphoto10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6" Type="http://schemas.microsoft.com/office/2007/relationships/hdphoto" Target="../media/hdphoto10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60.xml"/><Relationship Id="rId7" Type="http://schemas.openxmlformats.org/officeDocument/2006/relationships/slide" Target="slide21.xml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audio" Target="../media/media3.mp3"/><Relationship Id="rId16" Type="http://schemas.openxmlformats.org/officeDocument/2006/relationships/image" Target="../media/image82.png"/><Relationship Id="rId1" Type="http://schemas.microsoft.com/office/2007/relationships/media" Target="../media/media3.mp3"/><Relationship Id="rId6" Type="http://schemas.openxmlformats.org/officeDocument/2006/relationships/image" Target="../media/image75.png"/><Relationship Id="rId11" Type="http://schemas.openxmlformats.org/officeDocument/2006/relationships/slide" Target="slide20.xml"/><Relationship Id="rId5" Type="http://schemas.openxmlformats.org/officeDocument/2006/relationships/slide" Target="slide22.xml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5.xml"/><Relationship Id="rId9" Type="http://schemas.openxmlformats.org/officeDocument/2006/relationships/slide" Target="slide23.xml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15.xml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microsoft.com/office/2007/relationships/hdphoto" Target="../media/hdphoto4.wdp"/><Relationship Id="rId5" Type="http://schemas.openxmlformats.org/officeDocument/2006/relationships/image" Target="../media/image41.png"/><Relationship Id="rId15" Type="http://schemas.microsoft.com/office/2007/relationships/hdphoto" Target="../media/hdphoto6.wdp"/><Relationship Id="rId10" Type="http://schemas.openxmlformats.org/officeDocument/2006/relationships/image" Target="../media/image44.png"/><Relationship Id="rId4" Type="http://schemas.openxmlformats.org/officeDocument/2006/relationships/image" Target="../media/image40.jpeg"/><Relationship Id="rId9" Type="http://schemas.microsoft.com/office/2007/relationships/hdphoto" Target="../media/hdphoto3.wdp"/><Relationship Id="rId14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7.png"/><Relationship Id="rId5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43.png"/><Relationship Id="rId18" Type="http://schemas.microsoft.com/office/2007/relationships/hdphoto" Target="../media/hdphoto9.wdp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microsoft.com/office/2007/relationships/hdphoto" Target="../media/hdphoto2.wdp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4.png"/><Relationship Id="rId10" Type="http://schemas.microsoft.com/office/2007/relationships/hdphoto" Target="../media/hdphoto8.wdp"/><Relationship Id="rId19" Type="http://schemas.openxmlformats.org/officeDocument/2006/relationships/image" Target="../media/image51.png"/><Relationship Id="rId4" Type="http://schemas.openxmlformats.org/officeDocument/2006/relationships/audio" Target="../media/media3.mp3"/><Relationship Id="rId9" Type="http://schemas.openxmlformats.org/officeDocument/2006/relationships/image" Target="../media/image49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3.wdp"/><Relationship Id="rId18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image" Target="../media/image48.jpeg"/><Relationship Id="rId12" Type="http://schemas.openxmlformats.org/officeDocument/2006/relationships/image" Target="../media/image43.png"/><Relationship Id="rId17" Type="http://schemas.microsoft.com/office/2007/relationships/hdphoto" Target="../media/hdphoto9.wdp"/><Relationship Id="rId2" Type="http://schemas.openxmlformats.org/officeDocument/2006/relationships/audio" Target="../media/media2.mp3"/><Relationship Id="rId16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27.xml"/><Relationship Id="rId15" Type="http://schemas.microsoft.com/office/2007/relationships/hdphoto" Target="../media/hdphoto4.wdp"/><Relationship Id="rId10" Type="http://schemas.openxmlformats.org/officeDocument/2006/relationships/image" Target="../media/image42.png"/><Relationship Id="rId19" Type="http://schemas.openxmlformats.org/officeDocument/2006/relationships/image" Target="../media/image52.png"/><Relationship Id="rId4" Type="http://schemas.openxmlformats.org/officeDocument/2006/relationships/audio" Target="../media/media3.mp3"/><Relationship Id="rId9" Type="http://schemas.microsoft.com/office/2007/relationships/hdphoto" Target="../media/hdphoto8.wdp"/><Relationship Id="rId1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3.wdp"/><Relationship Id="rId18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image" Target="../media/image48.jpeg"/><Relationship Id="rId12" Type="http://schemas.openxmlformats.org/officeDocument/2006/relationships/image" Target="../media/image43.png"/><Relationship Id="rId17" Type="http://schemas.microsoft.com/office/2007/relationships/hdphoto" Target="../media/hdphoto9.wdp"/><Relationship Id="rId2" Type="http://schemas.openxmlformats.org/officeDocument/2006/relationships/audio" Target="../media/media2.mp3"/><Relationship Id="rId16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slideLayout" Target="../slideLayouts/slideLayout27.xml"/><Relationship Id="rId15" Type="http://schemas.microsoft.com/office/2007/relationships/hdphoto" Target="../media/hdphoto4.wdp"/><Relationship Id="rId10" Type="http://schemas.openxmlformats.org/officeDocument/2006/relationships/image" Target="../media/image42.png"/><Relationship Id="rId19" Type="http://schemas.openxmlformats.org/officeDocument/2006/relationships/image" Target="../media/image52.png"/><Relationship Id="rId4" Type="http://schemas.openxmlformats.org/officeDocument/2006/relationships/audio" Target="../media/media3.mp3"/><Relationship Id="rId9" Type="http://schemas.microsoft.com/office/2007/relationships/hdphoto" Target="../media/hdphoto8.wdp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1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microsoft.com/office/2007/relationships/hdphoto" Target="../media/hdphoto10.wdp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microsoft.com/office/2007/relationships/hdphoto" Target="../media/hdphoto10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  <p:pic>
        <p:nvPicPr>
          <p:cNvPr id="4" name="Picture 3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BE89213D-252C-C04A-9F93-87BCE9C7A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761" y="1977655"/>
            <a:ext cx="7381346" cy="212588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id="{ECFDA6A1-3633-F8F7-D927-B22795C7B7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84D6809-BEAF-C3AC-AF40-FA354A787C81}"/>
              </a:ext>
            </a:extLst>
          </p:cNvPr>
          <p:cNvSpPr txBox="1"/>
          <p:nvPr/>
        </p:nvSpPr>
        <p:spPr>
          <a:xfrm>
            <a:off x="518318" y="1232259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0" name="Rounded Rectangular Callout 4">
            <a:extLst>
              <a:ext uri="{FF2B5EF4-FFF2-40B4-BE49-F238E27FC236}">
                <a16:creationId xmlns:a16="http://schemas.microsoft.com/office/drawing/2014/main" id="{1C33D8BF-11CB-521A-C735-C9AC5B97B1E3}"/>
              </a:ext>
            </a:extLst>
          </p:cNvPr>
          <p:cNvSpPr/>
          <p:nvPr/>
        </p:nvSpPr>
        <p:spPr>
          <a:xfrm>
            <a:off x="4175918" y="457200"/>
            <a:ext cx="4614857" cy="912009"/>
          </a:xfrm>
          <a:prstGeom prst="wedgeRoundRectCallout">
            <a:avLst>
              <a:gd name="adj1" fmla="val 55413"/>
              <a:gd name="adj2" fmla="val 46409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Đĩa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vàng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3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.</a:t>
            </a:r>
          </a:p>
          <a:p>
            <a:pPr algn="ctr"/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Đĩa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xanh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mấy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42">
            <a:extLst>
              <a:ext uri="{FF2B5EF4-FFF2-40B4-BE49-F238E27FC236}">
                <a16:creationId xmlns:a16="http://schemas.microsoft.com/office/drawing/2014/main" id="{C3C010FA-DBF4-C738-CF4A-3757D7F864F1}"/>
              </a:ext>
            </a:extLst>
          </p:cNvPr>
          <p:cNvSpPr/>
          <p:nvPr/>
        </p:nvSpPr>
        <p:spPr>
          <a:xfrm>
            <a:off x="7299552" y="4601540"/>
            <a:ext cx="4434096" cy="10077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Đĩa màu vàng có 3 quả, đĩa màu xanh có 5 quả.</a:t>
            </a:r>
          </a:p>
        </p:txBody>
      </p: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id="{87C9971E-22EE-6C10-0310-860A4D974CCE}"/>
              </a:ext>
            </a:extLst>
          </p:cNvPr>
          <p:cNvSpPr/>
          <p:nvPr/>
        </p:nvSpPr>
        <p:spPr>
          <a:xfrm>
            <a:off x="7242969" y="4367525"/>
            <a:ext cx="4434096" cy="11874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F7AB4F62-E8FA-5A63-DD20-F97FF50F4CDB}"/>
              </a:ext>
            </a:extLst>
          </p:cNvPr>
          <p:cNvSpPr/>
          <p:nvPr/>
        </p:nvSpPr>
        <p:spPr>
          <a:xfrm>
            <a:off x="899319" y="5029199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F130C92F-DB22-DB81-A360-A165C14BCC40}"/>
              </a:ext>
            </a:extLst>
          </p:cNvPr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id="{C3D164FC-2640-E12B-C30C-78E681965526}"/>
              </a:ext>
            </a:extLst>
          </p:cNvPr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F0584C-EC52-1FB0-53CA-F434569B6FDC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 flipV="1">
            <a:off x="1813719" y="4724400"/>
            <a:ext cx="685800" cy="76199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159BAE-101D-A1B1-419B-8147F109BD34}"/>
              </a:ext>
            </a:extLst>
          </p:cNvPr>
          <p:cNvCxnSpPr>
            <a:stCxn id="16" idx="3"/>
            <a:endCxn id="18" idx="1"/>
          </p:cNvCxnSpPr>
          <p:nvPr/>
        </p:nvCxnSpPr>
        <p:spPr>
          <a:xfrm>
            <a:off x="1813719" y="5486399"/>
            <a:ext cx="685800" cy="7620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33">
            <a:extLst>
              <a:ext uri="{FF2B5EF4-FFF2-40B4-BE49-F238E27FC236}">
                <a16:creationId xmlns:a16="http://schemas.microsoft.com/office/drawing/2014/main" id="{7DB864E1-55AE-1267-4F43-4B2803641FD7}"/>
              </a:ext>
            </a:extLst>
          </p:cNvPr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Rounded Rectangle 36">
            <a:extLst>
              <a:ext uri="{FF2B5EF4-FFF2-40B4-BE49-F238E27FC236}">
                <a16:creationId xmlns:a16="http://schemas.microsoft.com/office/drawing/2014/main" id="{A5357CD4-ED6F-A063-EB66-DB2404B315B0}"/>
              </a:ext>
            </a:extLst>
          </p:cNvPr>
          <p:cNvSpPr/>
          <p:nvPr/>
        </p:nvSpPr>
        <p:spPr>
          <a:xfrm>
            <a:off x="3947319" y="4992858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3 = 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C76FBC-8F8F-C31C-DCD7-05EBB653A3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0" t="36923" r="50000" b="45847"/>
          <a:stretch/>
        </p:blipFill>
        <p:spPr>
          <a:xfrm>
            <a:off x="3106474" y="1526116"/>
            <a:ext cx="3360619" cy="251460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EF0295EB-A830-9A40-9A46-D11F26363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81" t="43333" r="29722" b="38889"/>
          <a:stretch/>
        </p:blipFill>
        <p:spPr bwMode="auto">
          <a:xfrm>
            <a:off x="8138319" y="1555424"/>
            <a:ext cx="1709744" cy="222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60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9">
            <a:extLst>
              <a:ext uri="{FF2B5EF4-FFF2-40B4-BE49-F238E27FC236}">
                <a16:creationId xmlns:a16="http://schemas.microsoft.com/office/drawing/2014/main" id="{F8889F4B-81E9-CCCC-C1F0-AA8BAF3F2121}"/>
              </a:ext>
            </a:extLst>
          </p:cNvPr>
          <p:cNvSpPr/>
          <p:nvPr/>
        </p:nvSpPr>
        <p:spPr>
          <a:xfrm>
            <a:off x="-47907" y="285750"/>
            <a:ext cx="12239907" cy="276225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05D5B808-F42B-41C0-6C90-0B607F96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144165" y="2571749"/>
            <a:ext cx="9903670" cy="4514851"/>
          </a:xfrm>
          <a:prstGeom prst="rect">
            <a:avLst/>
          </a:prstGeom>
        </p:spPr>
      </p:pic>
      <p:pic>
        <p:nvPicPr>
          <p:cNvPr id="17" name="图片 31">
            <a:extLst>
              <a:ext uri="{FF2B5EF4-FFF2-40B4-BE49-F238E27FC236}">
                <a16:creationId xmlns:a16="http://schemas.microsoft.com/office/drawing/2014/main" id="{43E64DF2-CA52-A67E-C3E9-8C0DECCE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016F73-72B9-917D-84C5-6AE8D1217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425AE8-C6F6-4043-8B38-1F8CA9A3FEB1}"/>
              </a:ext>
            </a:extLst>
          </p:cNvPr>
          <p:cNvSpPr txBox="1"/>
          <p:nvPr/>
        </p:nvSpPr>
        <p:spPr>
          <a:xfrm>
            <a:off x="299884" y="7086600"/>
            <a:ext cx="115922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>
                    <a:srgbClr val="DE673F">
                      <a:alpha val="40000"/>
                    </a:srgbClr>
                  </a:glow>
                  <a:innerShdw blurRad="63500" dist="50800" dir="13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French Vanilla" panose="02040603050506020204" pitchFamily="18" charset="0"/>
                <a:cs typeface="Arial"/>
                <a:sym typeface="Arial"/>
              </a:rPr>
              <a:t>Luyện viết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>
                    <a:srgbClr val="DE673F">
                      <a:alpha val="40000"/>
                    </a:srgbClr>
                  </a:glow>
                  <a:innerShdw blurRad="63500" dist="50800" dir="13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French Vanilla" panose="02040603050506020204" pitchFamily="18" charset="0"/>
                <a:cs typeface="Arial"/>
                <a:sym typeface="Arial"/>
              </a:rPr>
              <a:t>từ ứng dụng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>
                  <a:srgbClr val="DE673F">
                    <a:alpha val="40000"/>
                  </a:srgbClr>
                </a:glow>
                <a:innerShdw blurRad="63500" dist="50800" dir="13800000">
                  <a:prstClr val="black">
                    <a:alpha val="50000"/>
                  </a:prstClr>
                </a:innerShdw>
              </a:effectLst>
              <a:uLnTx/>
              <a:uFillTx/>
              <a:latin typeface="HP001 5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3" name="Picture 2" descr="A yellow and blue letters&#10;&#10;AI-generated content may be incorrect.">
            <a:extLst>
              <a:ext uri="{FF2B5EF4-FFF2-40B4-BE49-F238E27FC236}">
                <a16:creationId xmlns:a16="http://schemas.microsoft.com/office/drawing/2014/main" id="{EA23EFCE-FA01-0F7E-7E8D-784B4070F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26" y="640747"/>
            <a:ext cx="7049386" cy="245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42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505" y="385863"/>
            <a:ext cx="2544252" cy="1272127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577F203-C541-4A58-914A-0B629632B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383" y="1776893"/>
            <a:ext cx="4915600" cy="3807859"/>
          </a:xfrm>
          <a:prstGeom prst="roundRect">
            <a:avLst>
              <a:gd name="adj" fmla="val 34894"/>
            </a:avLst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513ACF6C-C1BD-40B3-A8B5-2F2617D6BFEA}"/>
              </a:ext>
            </a:extLst>
          </p:cNvPr>
          <p:cNvGrpSpPr/>
          <p:nvPr/>
        </p:nvGrpSpPr>
        <p:grpSpPr>
          <a:xfrm>
            <a:off x="7135021" y="995725"/>
            <a:ext cx="4489404" cy="1123235"/>
            <a:chOff x="872264" y="1445613"/>
            <a:chExt cx="4489404" cy="11232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F21D259-63C8-49F0-8166-42D29FF5EFBE}"/>
              </a:ext>
            </a:extLst>
          </p:cNvPr>
          <p:cNvSpPr txBox="1"/>
          <p:nvPr/>
        </p:nvSpPr>
        <p:spPr>
          <a:xfrm>
            <a:off x="833301" y="1605954"/>
            <a:ext cx="6020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8695DD64-A7CE-4408-B13B-8D40FC5AB87F}"/>
              </a:ext>
            </a:extLst>
          </p:cNvPr>
          <p:cNvSpPr/>
          <p:nvPr/>
        </p:nvSpPr>
        <p:spPr>
          <a:xfrm>
            <a:off x="1449917" y="4570191"/>
            <a:ext cx="5050466" cy="1113323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id="{F59AF03B-ED73-41E4-9671-A2300193B0B4}"/>
              </a:ext>
            </a:extLst>
          </p:cNvPr>
          <p:cNvGrpSpPr/>
          <p:nvPr/>
        </p:nvGrpSpPr>
        <p:grpSpPr>
          <a:xfrm>
            <a:off x="1996590" y="4736998"/>
            <a:ext cx="770054" cy="770056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id="{CC4EA90D-70B0-40E2-BCF3-BCD9A2540B5C}"/>
              </a:ext>
            </a:extLst>
          </p:cNvPr>
          <p:cNvGrpSpPr/>
          <p:nvPr/>
        </p:nvGrpSpPr>
        <p:grpSpPr>
          <a:xfrm>
            <a:off x="3370458" y="4731972"/>
            <a:ext cx="770054" cy="770056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4DBA8D0-FE27-44DF-B9B8-15485EC810A1}"/>
              </a:ext>
            </a:extLst>
          </p:cNvPr>
          <p:cNvSpPr txBox="1"/>
          <p:nvPr/>
        </p:nvSpPr>
        <p:spPr>
          <a:xfrm>
            <a:off x="2812312" y="4299322"/>
            <a:ext cx="1125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3ABD4D-CD1E-4117-B601-E4827D322AFD}"/>
              </a:ext>
            </a:extLst>
          </p:cNvPr>
          <p:cNvSpPr txBox="1"/>
          <p:nvPr/>
        </p:nvSpPr>
        <p:spPr>
          <a:xfrm>
            <a:off x="4247867" y="4514766"/>
            <a:ext cx="1125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id="{CF613245-1F18-4900-9910-1AD278237E42}"/>
              </a:ext>
            </a:extLst>
          </p:cNvPr>
          <p:cNvGrpSpPr/>
          <p:nvPr/>
        </p:nvGrpSpPr>
        <p:grpSpPr>
          <a:xfrm>
            <a:off x="5050250" y="4736998"/>
            <a:ext cx="770054" cy="770056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21">
            <a:extLst>
              <a:ext uri="{FF2B5EF4-FFF2-40B4-BE49-F238E27FC236}">
                <a16:creationId xmlns:a16="http://schemas.microsoft.com/office/drawing/2014/main" id="{FB46A16D-BDD5-4D0F-B579-72FB06F50204}"/>
              </a:ext>
            </a:extLst>
          </p:cNvPr>
          <p:cNvGrpSpPr/>
          <p:nvPr/>
        </p:nvGrpSpPr>
        <p:grpSpPr>
          <a:xfrm>
            <a:off x="3366078" y="4732315"/>
            <a:ext cx="770054" cy="770056"/>
            <a:chOff x="7638160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28EAD1CC-13E9-435B-A08C-1CB596FF75EA}"/>
                </a:ext>
              </a:extLst>
            </p:cNvPr>
            <p:cNvSpPr/>
            <p:nvPr/>
          </p:nvSpPr>
          <p:spPr>
            <a:xfrm>
              <a:off x="7638160" y="2681286"/>
              <a:ext cx="405942" cy="405944"/>
            </a:xfrm>
            <a:prstGeom prst="round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FA4D0620-F144-4A88-80FD-31F685C95B5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id="{764BFB88-0B00-4A82-9DBD-E09264D0EAD0}"/>
              </a:ext>
            </a:extLst>
          </p:cNvPr>
          <p:cNvGrpSpPr/>
          <p:nvPr/>
        </p:nvGrpSpPr>
        <p:grpSpPr>
          <a:xfrm>
            <a:off x="5050852" y="4731933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C5788A8-ECAF-4C18-87D2-4B922E2BB2F0}"/>
              </a:ext>
            </a:extLst>
          </p:cNvPr>
          <p:cNvSpPr txBox="1"/>
          <p:nvPr/>
        </p:nvSpPr>
        <p:spPr>
          <a:xfrm>
            <a:off x="2573856" y="5724499"/>
            <a:ext cx="404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4 </a:t>
            </a:r>
            <a:r>
              <a:rPr lang="en-US" sz="3200" dirty="0" err="1">
                <a:solidFill>
                  <a:srgbClr val="FF0000"/>
                </a:solidFill>
              </a:rPr>
              <a:t>sóc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bông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9" name="Group 21">
            <a:extLst>
              <a:ext uri="{FF2B5EF4-FFF2-40B4-BE49-F238E27FC236}">
                <a16:creationId xmlns:a16="http://schemas.microsoft.com/office/drawing/2014/main" id="{817E7E7F-F402-4816-B49C-91B50399950E}"/>
              </a:ext>
            </a:extLst>
          </p:cNvPr>
          <p:cNvGrpSpPr/>
          <p:nvPr/>
        </p:nvGrpSpPr>
        <p:grpSpPr>
          <a:xfrm>
            <a:off x="1894575" y="3158228"/>
            <a:ext cx="770054" cy="770056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id="{533936FF-3425-4723-80A4-02AFE9623169}"/>
              </a:ext>
            </a:extLst>
          </p:cNvPr>
          <p:cNvGrpSpPr/>
          <p:nvPr/>
        </p:nvGrpSpPr>
        <p:grpSpPr>
          <a:xfrm>
            <a:off x="3458457" y="2670463"/>
            <a:ext cx="770054" cy="770056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id="{20561AA5-1C63-45CD-8E0C-C69A0BF36240}"/>
              </a:ext>
            </a:extLst>
          </p:cNvPr>
          <p:cNvGrpSpPr/>
          <p:nvPr/>
        </p:nvGrpSpPr>
        <p:grpSpPr>
          <a:xfrm>
            <a:off x="3452016" y="3601950"/>
            <a:ext cx="770054" cy="770056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2664629" y="3055491"/>
            <a:ext cx="79382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2664629" y="3543256"/>
            <a:ext cx="78738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21">
            <a:extLst>
              <a:ext uri="{FF2B5EF4-FFF2-40B4-BE49-F238E27FC236}">
                <a16:creationId xmlns:a16="http://schemas.microsoft.com/office/drawing/2014/main" id="{CBB38B87-2394-40E7-8B19-8D2505C1ED4B}"/>
              </a:ext>
            </a:extLst>
          </p:cNvPr>
          <p:cNvGrpSpPr/>
          <p:nvPr/>
        </p:nvGrpSpPr>
        <p:grpSpPr>
          <a:xfrm>
            <a:off x="3452016" y="3608955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4" name="Rounded Rectangle 3">
              <a:extLst>
                <a:ext uri="{FF2B5EF4-FFF2-40B4-BE49-F238E27FC236}">
                  <a16:creationId xmlns:a16="http://schemas.microsoft.com/office/drawing/2014/main" id="{95698292-D25C-40AD-9671-356F5C0A85C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5DE27A71-A2A6-4A5E-9288-8EECB6A4AD51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75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23F105-468A-4468-B116-382395A969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521" y="706325"/>
            <a:ext cx="2544252" cy="1272127"/>
          </a:xfrm>
          <a:prstGeom prst="rect">
            <a:avLst/>
          </a:prstGeom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513ACF6C-C1BD-40B3-A8B5-2F2617D6BFEA}"/>
              </a:ext>
            </a:extLst>
          </p:cNvPr>
          <p:cNvGrpSpPr/>
          <p:nvPr/>
        </p:nvGrpSpPr>
        <p:grpSpPr>
          <a:xfrm>
            <a:off x="6756088" y="855217"/>
            <a:ext cx="4489404" cy="1168295"/>
            <a:chOff x="872264" y="1445613"/>
            <a:chExt cx="4489404" cy="11232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CF79BAD-6863-41E6-96CD-56C6279C1CC1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BEF9C6-A38A-42DF-B241-03C61B4EFC59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8695DD64-A7CE-4408-B13B-8D40FC5AB87F}"/>
              </a:ext>
            </a:extLst>
          </p:cNvPr>
          <p:cNvSpPr/>
          <p:nvPr/>
        </p:nvSpPr>
        <p:spPr>
          <a:xfrm>
            <a:off x="6370353" y="4018688"/>
            <a:ext cx="5050466" cy="1113323"/>
          </a:xfrm>
          <a:prstGeom prst="flowChartTermina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20" name="Group 21">
            <a:extLst>
              <a:ext uri="{FF2B5EF4-FFF2-40B4-BE49-F238E27FC236}">
                <a16:creationId xmlns:a16="http://schemas.microsoft.com/office/drawing/2014/main" id="{F59AF03B-ED73-41E4-9671-A2300193B0B4}"/>
              </a:ext>
            </a:extLst>
          </p:cNvPr>
          <p:cNvGrpSpPr/>
          <p:nvPr/>
        </p:nvGrpSpPr>
        <p:grpSpPr>
          <a:xfrm>
            <a:off x="6917026" y="4185495"/>
            <a:ext cx="770054" cy="770056"/>
            <a:chOff x="7632352" y="2681286"/>
            <a:chExt cx="405942" cy="405944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D6447445-67B2-4BA6-8D01-BDF2ADEE2C2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AAC8B28-6669-4962-AC0D-91A584E7829B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24" name="Group 21">
            <a:extLst>
              <a:ext uri="{FF2B5EF4-FFF2-40B4-BE49-F238E27FC236}">
                <a16:creationId xmlns:a16="http://schemas.microsoft.com/office/drawing/2014/main" id="{CC4EA90D-70B0-40E2-BCF3-BCD9A2540B5C}"/>
              </a:ext>
            </a:extLst>
          </p:cNvPr>
          <p:cNvGrpSpPr/>
          <p:nvPr/>
        </p:nvGrpSpPr>
        <p:grpSpPr>
          <a:xfrm>
            <a:off x="8290894" y="4180469"/>
            <a:ext cx="770054" cy="770056"/>
            <a:chOff x="7632352" y="2681286"/>
            <a:chExt cx="405942" cy="405944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44CE86DD-341C-4B47-803B-1A2D5A8B7E2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E87EB3E7-8C24-4A49-BAE4-7CC233E300EC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4DBA8D0-FE27-44DF-B9B8-15485EC810A1}"/>
              </a:ext>
            </a:extLst>
          </p:cNvPr>
          <p:cNvSpPr txBox="1"/>
          <p:nvPr/>
        </p:nvSpPr>
        <p:spPr>
          <a:xfrm>
            <a:off x="7732748" y="3747819"/>
            <a:ext cx="1125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63ABD4D-CD1E-4117-B601-E4827D322AFD}"/>
              </a:ext>
            </a:extLst>
          </p:cNvPr>
          <p:cNvSpPr txBox="1"/>
          <p:nvPr/>
        </p:nvSpPr>
        <p:spPr>
          <a:xfrm>
            <a:off x="9168303" y="3963263"/>
            <a:ext cx="1125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=</a:t>
            </a:r>
          </a:p>
        </p:txBody>
      </p:sp>
      <p:grpSp>
        <p:nvGrpSpPr>
          <p:cNvPr id="39" name="Group 21">
            <a:extLst>
              <a:ext uri="{FF2B5EF4-FFF2-40B4-BE49-F238E27FC236}">
                <a16:creationId xmlns:a16="http://schemas.microsoft.com/office/drawing/2014/main" id="{CF613245-1F18-4900-9910-1AD278237E42}"/>
              </a:ext>
            </a:extLst>
          </p:cNvPr>
          <p:cNvGrpSpPr/>
          <p:nvPr/>
        </p:nvGrpSpPr>
        <p:grpSpPr>
          <a:xfrm>
            <a:off x="9970686" y="4185495"/>
            <a:ext cx="770054" cy="770056"/>
            <a:chOff x="7632352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F13BD8BA-E39D-4694-8ED6-FC1A4B7583B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3BF8726-F43F-44D7-8664-2C64CBFCB358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2" name="Group 21">
            <a:extLst>
              <a:ext uri="{FF2B5EF4-FFF2-40B4-BE49-F238E27FC236}">
                <a16:creationId xmlns:a16="http://schemas.microsoft.com/office/drawing/2014/main" id="{FB46A16D-BDD5-4D0F-B579-72FB06F50204}"/>
              </a:ext>
            </a:extLst>
          </p:cNvPr>
          <p:cNvGrpSpPr/>
          <p:nvPr/>
        </p:nvGrpSpPr>
        <p:grpSpPr>
          <a:xfrm>
            <a:off x="8286514" y="4180812"/>
            <a:ext cx="770054" cy="770056"/>
            <a:chOff x="7638160" y="2681286"/>
            <a:chExt cx="405942" cy="40594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28EAD1CC-13E9-435B-A08C-1CB596FF75EA}"/>
                </a:ext>
              </a:extLst>
            </p:cNvPr>
            <p:cNvSpPr/>
            <p:nvPr/>
          </p:nvSpPr>
          <p:spPr>
            <a:xfrm>
              <a:off x="7638160" y="2681286"/>
              <a:ext cx="405942" cy="405944"/>
            </a:xfrm>
            <a:prstGeom prst="roundRect">
              <a:avLst/>
            </a:prstGeom>
            <a:grp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FA4D0620-F144-4A88-80FD-31F685C95B5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86891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5" name="Group 21">
            <a:extLst>
              <a:ext uri="{FF2B5EF4-FFF2-40B4-BE49-F238E27FC236}">
                <a16:creationId xmlns:a16="http://schemas.microsoft.com/office/drawing/2014/main" id="{764BFB88-0B00-4A82-9DBD-E09264D0EAD0}"/>
              </a:ext>
            </a:extLst>
          </p:cNvPr>
          <p:cNvGrpSpPr/>
          <p:nvPr/>
        </p:nvGrpSpPr>
        <p:grpSpPr>
          <a:xfrm>
            <a:off x="9971288" y="4180430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FE0890C2-BDC1-413E-81A7-B78D572A25E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9EE16DBF-7241-429B-9C92-B8D320610E96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id="{817E7E7F-F402-4816-B49C-91B50399950E}"/>
              </a:ext>
            </a:extLst>
          </p:cNvPr>
          <p:cNvGrpSpPr/>
          <p:nvPr/>
        </p:nvGrpSpPr>
        <p:grpSpPr>
          <a:xfrm>
            <a:off x="6815011" y="2606725"/>
            <a:ext cx="770054" cy="770056"/>
            <a:chOff x="7632352" y="2681286"/>
            <a:chExt cx="405942" cy="405944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6EC1D33B-E781-4F98-9376-E36FD772D2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863F23C-B825-4DB3-B4D4-3B8FDDA0A212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52" name="Group 21">
            <a:extLst>
              <a:ext uri="{FF2B5EF4-FFF2-40B4-BE49-F238E27FC236}">
                <a16:creationId xmlns:a16="http://schemas.microsoft.com/office/drawing/2014/main" id="{533936FF-3425-4723-80A4-02AFE9623169}"/>
              </a:ext>
            </a:extLst>
          </p:cNvPr>
          <p:cNvGrpSpPr/>
          <p:nvPr/>
        </p:nvGrpSpPr>
        <p:grpSpPr>
          <a:xfrm>
            <a:off x="8378893" y="2118960"/>
            <a:ext cx="770054" cy="770056"/>
            <a:chOff x="7632352" y="2681286"/>
            <a:chExt cx="405942" cy="40594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E390C320-E3B1-4B75-97C1-DE83AFE3C61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650FABF1-EFCA-4E48-8C5F-25C45ABBE208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5" name="Group 21">
            <a:extLst>
              <a:ext uri="{FF2B5EF4-FFF2-40B4-BE49-F238E27FC236}">
                <a16:creationId xmlns:a16="http://schemas.microsoft.com/office/drawing/2014/main" id="{20561AA5-1C63-45CD-8E0C-C69A0BF36240}"/>
              </a:ext>
            </a:extLst>
          </p:cNvPr>
          <p:cNvGrpSpPr/>
          <p:nvPr/>
        </p:nvGrpSpPr>
        <p:grpSpPr>
          <a:xfrm>
            <a:off x="8372452" y="3050447"/>
            <a:ext cx="770054" cy="770056"/>
            <a:chOff x="7632352" y="2681286"/>
            <a:chExt cx="405942" cy="40594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0FCAD19A-C626-4099-8E3E-EAC656D7C69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A4D5A511-B5A4-4B1F-8832-5980FAE9FD5E}"/>
                </a:ext>
              </a:extLst>
            </p:cNvPr>
            <p:cNvSpPr txBox="1">
              <a:spLocks/>
            </p:cNvSpPr>
            <p:nvPr/>
          </p:nvSpPr>
          <p:spPr>
            <a:xfrm>
              <a:off x="7727404" y="2692316"/>
              <a:ext cx="236183" cy="3949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F849AB4-EA4F-4071-B730-4176E73F57F1}"/>
              </a:ext>
            </a:extLst>
          </p:cNvPr>
          <p:cNvCxnSpPr>
            <a:stCxn id="50" idx="3"/>
            <a:endCxn id="53" idx="1"/>
          </p:cNvCxnSpPr>
          <p:nvPr/>
        </p:nvCxnSpPr>
        <p:spPr>
          <a:xfrm flipV="1">
            <a:off x="7585065" y="2503988"/>
            <a:ext cx="793828" cy="487765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A5536EF-4B50-4AB5-90AA-8C39F35CD5A4}"/>
              </a:ext>
            </a:extLst>
          </p:cNvPr>
          <p:cNvCxnSpPr>
            <a:cxnSpLocks/>
            <a:stCxn id="50" idx="3"/>
            <a:endCxn id="56" idx="1"/>
          </p:cNvCxnSpPr>
          <p:nvPr/>
        </p:nvCxnSpPr>
        <p:spPr>
          <a:xfrm>
            <a:off x="7585065" y="2991753"/>
            <a:ext cx="787387" cy="443722"/>
          </a:xfrm>
          <a:prstGeom prst="line">
            <a:avLst/>
          </a:prstGeom>
          <a:ln w="19050">
            <a:solidFill>
              <a:schemeClr val="accent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D8BBC42-7830-4F70-8247-AE618894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08" y="2089049"/>
            <a:ext cx="5237029" cy="3042962"/>
          </a:xfrm>
          <a:prstGeom prst="roundRect">
            <a:avLst/>
          </a:prstGeom>
        </p:spPr>
      </p:pic>
      <p:grpSp>
        <p:nvGrpSpPr>
          <p:cNvPr id="48" name="Group 21">
            <a:extLst>
              <a:ext uri="{FF2B5EF4-FFF2-40B4-BE49-F238E27FC236}">
                <a16:creationId xmlns:a16="http://schemas.microsoft.com/office/drawing/2014/main" id="{BA52C7E4-9943-4549-85F1-270B64B54309}"/>
              </a:ext>
            </a:extLst>
          </p:cNvPr>
          <p:cNvGrpSpPr/>
          <p:nvPr/>
        </p:nvGrpSpPr>
        <p:grpSpPr>
          <a:xfrm>
            <a:off x="8364159" y="3047178"/>
            <a:ext cx="770054" cy="770783"/>
            <a:chOff x="7632352" y="2681286"/>
            <a:chExt cx="405942" cy="406327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id="{00E5C44A-1114-470E-80BF-EDDD7D1A02C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402"/>
              <a:endParaRPr lang="en-US" sz="20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23B14703-CF12-449F-A4DE-488998F83D31}"/>
                </a:ext>
              </a:extLst>
            </p:cNvPr>
            <p:cNvSpPr txBox="1">
              <a:spLocks/>
            </p:cNvSpPr>
            <p:nvPr/>
          </p:nvSpPr>
          <p:spPr>
            <a:xfrm>
              <a:off x="7714231" y="2692699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97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DE4B0BD-C530-7F90-6DE6-FDFFB1DABE25}"/>
              </a:ext>
            </a:extLst>
          </p:cNvPr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E0AE5D-48D5-D10B-195B-D13695AA249C}"/>
                </a:ext>
              </a:extLst>
            </p:cNvPr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E90388-01C3-7AB9-06AA-9997CB635FFB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25C42A93-95EE-5572-843C-9778F35E1DC8}"/>
              </a:ext>
            </a:extLst>
          </p:cNvPr>
          <p:cNvSpPr/>
          <p:nvPr/>
        </p:nvSpPr>
        <p:spPr>
          <a:xfrm>
            <a:off x="495078" y="1534711"/>
            <a:ext cx="5372862" cy="1905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Rounded Rectangle 23">
            <a:extLst>
              <a:ext uri="{FF2B5EF4-FFF2-40B4-BE49-F238E27FC236}">
                <a16:creationId xmlns:a16="http://schemas.microsoft.com/office/drawing/2014/main" id="{FFE3F052-17B1-666E-156A-28301199DD71}"/>
              </a:ext>
            </a:extLst>
          </p:cNvPr>
          <p:cNvSpPr/>
          <p:nvPr/>
        </p:nvSpPr>
        <p:spPr>
          <a:xfrm>
            <a:off x="461399" y="4184124"/>
            <a:ext cx="5372862" cy="1905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24">
            <a:extLst>
              <a:ext uri="{FF2B5EF4-FFF2-40B4-BE49-F238E27FC236}">
                <a16:creationId xmlns:a16="http://schemas.microsoft.com/office/drawing/2014/main" id="{57D7F876-7328-9768-49C8-AF9434B248D6}"/>
              </a:ext>
            </a:extLst>
          </p:cNvPr>
          <p:cNvSpPr/>
          <p:nvPr/>
        </p:nvSpPr>
        <p:spPr>
          <a:xfrm>
            <a:off x="6248178" y="1534711"/>
            <a:ext cx="5372862" cy="1905000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5">
            <a:extLst>
              <a:ext uri="{FF2B5EF4-FFF2-40B4-BE49-F238E27FC236}">
                <a16:creationId xmlns:a16="http://schemas.microsoft.com/office/drawing/2014/main" id="{FD48C380-653B-5325-3A28-49C1868F6252}"/>
              </a:ext>
            </a:extLst>
          </p:cNvPr>
          <p:cNvSpPr/>
          <p:nvPr/>
        </p:nvSpPr>
        <p:spPr>
          <a:xfrm>
            <a:off x="6214499" y="4184124"/>
            <a:ext cx="5372862" cy="1905000"/>
          </a:xfrm>
          <a:prstGeom prst="roundRect">
            <a:avLst/>
          </a:prstGeom>
          <a:solidFill>
            <a:srgbClr val="8FE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id="{A032BE9A-E36A-A239-10BB-874ED625C495}"/>
              </a:ext>
            </a:extLst>
          </p:cNvPr>
          <p:cNvSpPr/>
          <p:nvPr/>
        </p:nvSpPr>
        <p:spPr>
          <a:xfrm>
            <a:off x="670719" y="219455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5" name="Rounded Rectangle 33">
            <a:extLst>
              <a:ext uri="{FF2B5EF4-FFF2-40B4-BE49-F238E27FC236}">
                <a16:creationId xmlns:a16="http://schemas.microsoft.com/office/drawing/2014/main" id="{8221EE0A-C0F4-4F61-BE58-14B11E176875}"/>
              </a:ext>
            </a:extLst>
          </p:cNvPr>
          <p:cNvSpPr/>
          <p:nvPr/>
        </p:nvSpPr>
        <p:spPr>
          <a:xfrm>
            <a:off x="2119697" y="17221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2C0483-8D78-99E4-8EF9-B802AF2D8887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 flipV="1">
            <a:off x="1219359" y="1996440"/>
            <a:ext cx="900338" cy="47243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19E803-5691-9C9D-799E-645170EBA271}"/>
              </a:ext>
            </a:extLst>
          </p:cNvPr>
          <p:cNvCxnSpPr>
            <a:stCxn id="14" idx="3"/>
          </p:cNvCxnSpPr>
          <p:nvPr/>
        </p:nvCxnSpPr>
        <p:spPr>
          <a:xfrm>
            <a:off x="1219359" y="2468879"/>
            <a:ext cx="899771" cy="5334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38">
            <a:extLst>
              <a:ext uri="{FF2B5EF4-FFF2-40B4-BE49-F238E27FC236}">
                <a16:creationId xmlns:a16="http://schemas.microsoft.com/office/drawing/2014/main" id="{683BDFDE-8580-F454-A1AE-360D2AED9BAC}"/>
              </a:ext>
            </a:extLst>
          </p:cNvPr>
          <p:cNvSpPr/>
          <p:nvPr/>
        </p:nvSpPr>
        <p:spPr>
          <a:xfrm>
            <a:off x="2119130" y="272796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9" name="Rounded Rectangle 34">
            <a:extLst>
              <a:ext uri="{FF2B5EF4-FFF2-40B4-BE49-F238E27FC236}">
                <a16:creationId xmlns:a16="http://schemas.microsoft.com/office/drawing/2014/main" id="{CAB96001-BEB6-180C-411A-080A6AA32E36}"/>
              </a:ext>
            </a:extLst>
          </p:cNvPr>
          <p:cNvSpPr/>
          <p:nvPr/>
        </p:nvSpPr>
        <p:spPr>
          <a:xfrm>
            <a:off x="2985747" y="1676400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– 5 = </a:t>
            </a:r>
          </a:p>
        </p:txBody>
      </p: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id="{DCF90869-0CBA-776E-9B28-5236946569B1}"/>
              </a:ext>
            </a:extLst>
          </p:cNvPr>
          <p:cNvSpPr/>
          <p:nvPr/>
        </p:nvSpPr>
        <p:spPr>
          <a:xfrm>
            <a:off x="4803663" y="171169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" name="Rounded Rectangle 27">
            <a:extLst>
              <a:ext uri="{FF2B5EF4-FFF2-40B4-BE49-F238E27FC236}">
                <a16:creationId xmlns:a16="http://schemas.microsoft.com/office/drawing/2014/main" id="{86144BF8-7773-6FA0-87A8-376B3056D912}"/>
              </a:ext>
            </a:extLst>
          </p:cNvPr>
          <p:cNvSpPr/>
          <p:nvPr/>
        </p:nvSpPr>
        <p:spPr>
          <a:xfrm>
            <a:off x="4803663" y="171169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8" name="Rounded Rectangle 28">
            <a:extLst>
              <a:ext uri="{FF2B5EF4-FFF2-40B4-BE49-F238E27FC236}">
                <a16:creationId xmlns:a16="http://schemas.microsoft.com/office/drawing/2014/main" id="{E1A1D832-290A-51BC-2144-4ABCFD5A8704}"/>
              </a:ext>
            </a:extLst>
          </p:cNvPr>
          <p:cNvSpPr/>
          <p:nvPr/>
        </p:nvSpPr>
        <p:spPr>
          <a:xfrm>
            <a:off x="2982915" y="2590800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– 1 = </a:t>
            </a:r>
          </a:p>
        </p:txBody>
      </p:sp>
      <p:sp>
        <p:nvSpPr>
          <p:cNvPr id="29" name="Rounded Rectangle 29">
            <a:extLst>
              <a:ext uri="{FF2B5EF4-FFF2-40B4-BE49-F238E27FC236}">
                <a16:creationId xmlns:a16="http://schemas.microsoft.com/office/drawing/2014/main" id="{A16FA890-5C78-3A0E-04B1-770693003B74}"/>
              </a:ext>
            </a:extLst>
          </p:cNvPr>
          <p:cNvSpPr/>
          <p:nvPr/>
        </p:nvSpPr>
        <p:spPr>
          <a:xfrm>
            <a:off x="4800831" y="265511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0" name="Rounded Rectangle 30">
            <a:extLst>
              <a:ext uri="{FF2B5EF4-FFF2-40B4-BE49-F238E27FC236}">
                <a16:creationId xmlns:a16="http://schemas.microsoft.com/office/drawing/2014/main" id="{2322126F-AEE3-1848-21ED-5241BEAFBB2E}"/>
              </a:ext>
            </a:extLst>
          </p:cNvPr>
          <p:cNvSpPr/>
          <p:nvPr/>
        </p:nvSpPr>
        <p:spPr>
          <a:xfrm>
            <a:off x="4800831" y="265511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1" name="Rounded Rectangle 37">
            <a:extLst>
              <a:ext uri="{FF2B5EF4-FFF2-40B4-BE49-F238E27FC236}">
                <a16:creationId xmlns:a16="http://schemas.microsoft.com/office/drawing/2014/main" id="{9A07C1BD-0C6D-01EC-1526-645899746115}"/>
              </a:ext>
            </a:extLst>
          </p:cNvPr>
          <p:cNvSpPr/>
          <p:nvPr/>
        </p:nvSpPr>
        <p:spPr>
          <a:xfrm>
            <a:off x="6400233" y="219455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2" name="Rounded Rectangle 39">
            <a:extLst>
              <a:ext uri="{FF2B5EF4-FFF2-40B4-BE49-F238E27FC236}">
                <a16:creationId xmlns:a16="http://schemas.microsoft.com/office/drawing/2014/main" id="{D93B473E-52F5-E0DE-6A81-600AABDE06B9}"/>
              </a:ext>
            </a:extLst>
          </p:cNvPr>
          <p:cNvSpPr/>
          <p:nvPr/>
        </p:nvSpPr>
        <p:spPr>
          <a:xfrm>
            <a:off x="7849211" y="17221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7C89CA-CBBD-FDFF-4532-61607D69150F}"/>
              </a:ext>
            </a:extLst>
          </p:cNvPr>
          <p:cNvCxnSpPr>
            <a:stCxn id="31" idx="3"/>
            <a:endCxn id="32" idx="1"/>
          </p:cNvCxnSpPr>
          <p:nvPr/>
        </p:nvCxnSpPr>
        <p:spPr>
          <a:xfrm flipV="1">
            <a:off x="6948873" y="1996440"/>
            <a:ext cx="900338" cy="47243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E772318-DC12-9C5B-A9E7-3E634A9EF747}"/>
              </a:ext>
            </a:extLst>
          </p:cNvPr>
          <p:cNvCxnSpPr>
            <a:stCxn id="31" idx="3"/>
          </p:cNvCxnSpPr>
          <p:nvPr/>
        </p:nvCxnSpPr>
        <p:spPr>
          <a:xfrm>
            <a:off x="6948873" y="2468879"/>
            <a:ext cx="899771" cy="5334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42">
            <a:extLst>
              <a:ext uri="{FF2B5EF4-FFF2-40B4-BE49-F238E27FC236}">
                <a16:creationId xmlns:a16="http://schemas.microsoft.com/office/drawing/2014/main" id="{8D126965-ADE7-9CEB-7AA1-A2B49BEFCA4E}"/>
              </a:ext>
            </a:extLst>
          </p:cNvPr>
          <p:cNvSpPr/>
          <p:nvPr/>
        </p:nvSpPr>
        <p:spPr>
          <a:xfrm>
            <a:off x="7848644" y="272796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2" name="Rounded Rectangle 43">
            <a:extLst>
              <a:ext uri="{FF2B5EF4-FFF2-40B4-BE49-F238E27FC236}">
                <a16:creationId xmlns:a16="http://schemas.microsoft.com/office/drawing/2014/main" id="{974D5FD8-45C2-3EBB-1720-DC679FA85956}"/>
              </a:ext>
            </a:extLst>
          </p:cNvPr>
          <p:cNvSpPr/>
          <p:nvPr/>
        </p:nvSpPr>
        <p:spPr>
          <a:xfrm>
            <a:off x="8715261" y="1676400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– 1 = </a:t>
            </a:r>
          </a:p>
        </p:txBody>
      </p:sp>
      <p:sp>
        <p:nvSpPr>
          <p:cNvPr id="43" name="Rounded Rectangle 44">
            <a:extLst>
              <a:ext uri="{FF2B5EF4-FFF2-40B4-BE49-F238E27FC236}">
                <a16:creationId xmlns:a16="http://schemas.microsoft.com/office/drawing/2014/main" id="{3E903EF3-2C53-B12B-A07E-891DF0BE8212}"/>
              </a:ext>
            </a:extLst>
          </p:cNvPr>
          <p:cNvSpPr/>
          <p:nvPr/>
        </p:nvSpPr>
        <p:spPr>
          <a:xfrm>
            <a:off x="10533177" y="171169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Rounded Rectangle 45">
            <a:extLst>
              <a:ext uri="{FF2B5EF4-FFF2-40B4-BE49-F238E27FC236}">
                <a16:creationId xmlns:a16="http://schemas.microsoft.com/office/drawing/2014/main" id="{5621A749-B75B-492A-F35C-EB5E9B560154}"/>
              </a:ext>
            </a:extLst>
          </p:cNvPr>
          <p:cNvSpPr/>
          <p:nvPr/>
        </p:nvSpPr>
        <p:spPr>
          <a:xfrm>
            <a:off x="10533177" y="171169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8" name="Rounded Rectangle 46">
            <a:extLst>
              <a:ext uri="{FF2B5EF4-FFF2-40B4-BE49-F238E27FC236}">
                <a16:creationId xmlns:a16="http://schemas.microsoft.com/office/drawing/2014/main" id="{7C0EEC94-9E54-F5BE-349A-DB4DC523B5A3}"/>
              </a:ext>
            </a:extLst>
          </p:cNvPr>
          <p:cNvSpPr/>
          <p:nvPr/>
        </p:nvSpPr>
        <p:spPr>
          <a:xfrm>
            <a:off x="8712429" y="2590800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– 6 = </a:t>
            </a:r>
          </a:p>
        </p:txBody>
      </p:sp>
      <p:sp>
        <p:nvSpPr>
          <p:cNvPr id="58" name="Rounded Rectangle 47">
            <a:extLst>
              <a:ext uri="{FF2B5EF4-FFF2-40B4-BE49-F238E27FC236}">
                <a16:creationId xmlns:a16="http://schemas.microsoft.com/office/drawing/2014/main" id="{8C6EB0F8-32A9-D304-B725-BA57F2F2450D}"/>
              </a:ext>
            </a:extLst>
          </p:cNvPr>
          <p:cNvSpPr/>
          <p:nvPr/>
        </p:nvSpPr>
        <p:spPr>
          <a:xfrm>
            <a:off x="10530345" y="265511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1" name="Rounded Rectangle 48">
            <a:extLst>
              <a:ext uri="{FF2B5EF4-FFF2-40B4-BE49-F238E27FC236}">
                <a16:creationId xmlns:a16="http://schemas.microsoft.com/office/drawing/2014/main" id="{679E2A3E-E757-71F3-CB29-5A342DCCFF22}"/>
              </a:ext>
            </a:extLst>
          </p:cNvPr>
          <p:cNvSpPr/>
          <p:nvPr/>
        </p:nvSpPr>
        <p:spPr>
          <a:xfrm>
            <a:off x="10530345" y="265511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62" name="Rounded Rectangle 49">
            <a:extLst>
              <a:ext uri="{FF2B5EF4-FFF2-40B4-BE49-F238E27FC236}">
                <a16:creationId xmlns:a16="http://schemas.microsoft.com/office/drawing/2014/main" id="{A15623DD-8786-F997-1196-06E75D4D55F2}"/>
              </a:ext>
            </a:extLst>
          </p:cNvPr>
          <p:cNvSpPr/>
          <p:nvPr/>
        </p:nvSpPr>
        <p:spPr>
          <a:xfrm>
            <a:off x="667887" y="4847045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63" name="Rounded Rectangle 50">
            <a:extLst>
              <a:ext uri="{FF2B5EF4-FFF2-40B4-BE49-F238E27FC236}">
                <a16:creationId xmlns:a16="http://schemas.microsoft.com/office/drawing/2014/main" id="{3AACD455-23B2-32CB-49E4-D350E197F42F}"/>
              </a:ext>
            </a:extLst>
          </p:cNvPr>
          <p:cNvSpPr/>
          <p:nvPr/>
        </p:nvSpPr>
        <p:spPr>
          <a:xfrm>
            <a:off x="2116865" y="437460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9779A77-CDDF-8C34-6765-C06A703764B5}"/>
              </a:ext>
            </a:extLst>
          </p:cNvPr>
          <p:cNvCxnSpPr>
            <a:stCxn id="62" idx="3"/>
            <a:endCxn id="63" idx="1"/>
          </p:cNvCxnSpPr>
          <p:nvPr/>
        </p:nvCxnSpPr>
        <p:spPr>
          <a:xfrm flipV="1">
            <a:off x="1216527" y="4648926"/>
            <a:ext cx="900338" cy="47243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A1487EE-D607-6660-94D0-E6599B6112B1}"/>
              </a:ext>
            </a:extLst>
          </p:cNvPr>
          <p:cNvCxnSpPr>
            <a:stCxn id="62" idx="3"/>
          </p:cNvCxnSpPr>
          <p:nvPr/>
        </p:nvCxnSpPr>
        <p:spPr>
          <a:xfrm>
            <a:off x="1216527" y="5121365"/>
            <a:ext cx="899771" cy="5334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53">
            <a:extLst>
              <a:ext uri="{FF2B5EF4-FFF2-40B4-BE49-F238E27FC236}">
                <a16:creationId xmlns:a16="http://schemas.microsoft.com/office/drawing/2014/main" id="{1766777C-8DA4-115A-BDA4-D5396DB769B6}"/>
              </a:ext>
            </a:extLst>
          </p:cNvPr>
          <p:cNvSpPr/>
          <p:nvPr/>
        </p:nvSpPr>
        <p:spPr>
          <a:xfrm>
            <a:off x="2116298" y="538044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67" name="Rounded Rectangle 54">
            <a:extLst>
              <a:ext uri="{FF2B5EF4-FFF2-40B4-BE49-F238E27FC236}">
                <a16:creationId xmlns:a16="http://schemas.microsoft.com/office/drawing/2014/main" id="{B8A5EC41-A5BF-B6C8-DE3B-A2285DAC1EE1}"/>
              </a:ext>
            </a:extLst>
          </p:cNvPr>
          <p:cNvSpPr/>
          <p:nvPr/>
        </p:nvSpPr>
        <p:spPr>
          <a:xfrm>
            <a:off x="2982915" y="4328886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– 2 = </a:t>
            </a:r>
          </a:p>
        </p:txBody>
      </p:sp>
      <p:sp>
        <p:nvSpPr>
          <p:cNvPr id="68" name="Rounded Rectangle 55">
            <a:extLst>
              <a:ext uri="{FF2B5EF4-FFF2-40B4-BE49-F238E27FC236}">
                <a16:creationId xmlns:a16="http://schemas.microsoft.com/office/drawing/2014/main" id="{028479DB-45EA-5F44-A589-8024288713DB}"/>
              </a:ext>
            </a:extLst>
          </p:cNvPr>
          <p:cNvSpPr/>
          <p:nvPr/>
        </p:nvSpPr>
        <p:spPr>
          <a:xfrm>
            <a:off x="4800831" y="436417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9" name="Rounded Rectangle 56">
            <a:extLst>
              <a:ext uri="{FF2B5EF4-FFF2-40B4-BE49-F238E27FC236}">
                <a16:creationId xmlns:a16="http://schemas.microsoft.com/office/drawing/2014/main" id="{D43D293E-A54B-EEE1-2431-B3887F9B9FA7}"/>
              </a:ext>
            </a:extLst>
          </p:cNvPr>
          <p:cNvSpPr/>
          <p:nvPr/>
        </p:nvSpPr>
        <p:spPr>
          <a:xfrm>
            <a:off x="4800831" y="436417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81" name="Rounded Rectangle 57">
            <a:extLst>
              <a:ext uri="{FF2B5EF4-FFF2-40B4-BE49-F238E27FC236}">
                <a16:creationId xmlns:a16="http://schemas.microsoft.com/office/drawing/2014/main" id="{77C00A07-EEAA-D70E-433E-4647CDCCB553}"/>
              </a:ext>
            </a:extLst>
          </p:cNvPr>
          <p:cNvSpPr/>
          <p:nvPr/>
        </p:nvSpPr>
        <p:spPr>
          <a:xfrm>
            <a:off x="2980083" y="5243286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– 7 = </a:t>
            </a:r>
          </a:p>
        </p:txBody>
      </p:sp>
      <p:sp>
        <p:nvSpPr>
          <p:cNvPr id="82" name="Rounded Rectangle 58">
            <a:extLst>
              <a:ext uri="{FF2B5EF4-FFF2-40B4-BE49-F238E27FC236}">
                <a16:creationId xmlns:a16="http://schemas.microsoft.com/office/drawing/2014/main" id="{3653E093-7139-9E3F-0DAE-26B1BB04F2A4}"/>
              </a:ext>
            </a:extLst>
          </p:cNvPr>
          <p:cNvSpPr/>
          <p:nvPr/>
        </p:nvSpPr>
        <p:spPr>
          <a:xfrm>
            <a:off x="4797999" y="5307605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3" name="Rounded Rectangle 59">
            <a:extLst>
              <a:ext uri="{FF2B5EF4-FFF2-40B4-BE49-F238E27FC236}">
                <a16:creationId xmlns:a16="http://schemas.microsoft.com/office/drawing/2014/main" id="{BE21C512-C835-0718-1334-13CC91C18298}"/>
              </a:ext>
            </a:extLst>
          </p:cNvPr>
          <p:cNvSpPr/>
          <p:nvPr/>
        </p:nvSpPr>
        <p:spPr>
          <a:xfrm>
            <a:off x="4797999" y="5307605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4" name="Rounded Rectangle 60">
            <a:extLst>
              <a:ext uri="{FF2B5EF4-FFF2-40B4-BE49-F238E27FC236}">
                <a16:creationId xmlns:a16="http://schemas.microsoft.com/office/drawing/2014/main" id="{B70B07D7-4634-D99C-3265-C1AF8716D04B}"/>
              </a:ext>
            </a:extLst>
          </p:cNvPr>
          <p:cNvSpPr/>
          <p:nvPr/>
        </p:nvSpPr>
        <p:spPr>
          <a:xfrm>
            <a:off x="6400233" y="4741817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85" name="Rounded Rectangle 61">
            <a:extLst>
              <a:ext uri="{FF2B5EF4-FFF2-40B4-BE49-F238E27FC236}">
                <a16:creationId xmlns:a16="http://schemas.microsoft.com/office/drawing/2014/main" id="{48A4FEEC-D6A7-7505-8616-9C04540B2CA6}"/>
              </a:ext>
            </a:extLst>
          </p:cNvPr>
          <p:cNvSpPr/>
          <p:nvPr/>
        </p:nvSpPr>
        <p:spPr>
          <a:xfrm>
            <a:off x="7849211" y="437823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74CF95D-1D57-9631-EE30-5DBE2A58031D}"/>
              </a:ext>
            </a:extLst>
          </p:cNvPr>
          <p:cNvCxnSpPr>
            <a:stCxn id="84" idx="3"/>
            <a:endCxn id="85" idx="1"/>
          </p:cNvCxnSpPr>
          <p:nvPr/>
        </p:nvCxnSpPr>
        <p:spPr>
          <a:xfrm flipV="1">
            <a:off x="7314633" y="4652556"/>
            <a:ext cx="534578" cy="54646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5276D07-2209-4E3C-6D19-47949B8D5377}"/>
              </a:ext>
            </a:extLst>
          </p:cNvPr>
          <p:cNvCxnSpPr>
            <a:stCxn id="84" idx="3"/>
            <a:endCxn id="89" idx="1"/>
          </p:cNvCxnSpPr>
          <p:nvPr/>
        </p:nvCxnSpPr>
        <p:spPr>
          <a:xfrm>
            <a:off x="7314633" y="5199017"/>
            <a:ext cx="534011" cy="45937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ounded Rectangle 64">
            <a:extLst>
              <a:ext uri="{FF2B5EF4-FFF2-40B4-BE49-F238E27FC236}">
                <a16:creationId xmlns:a16="http://schemas.microsoft.com/office/drawing/2014/main" id="{A8B90BA4-5A6D-7BB6-F88D-8F3DDE85D6AD}"/>
              </a:ext>
            </a:extLst>
          </p:cNvPr>
          <p:cNvSpPr/>
          <p:nvPr/>
        </p:nvSpPr>
        <p:spPr>
          <a:xfrm>
            <a:off x="7848644" y="538407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90" name="Rounded Rectangle 65">
            <a:extLst>
              <a:ext uri="{FF2B5EF4-FFF2-40B4-BE49-F238E27FC236}">
                <a16:creationId xmlns:a16="http://schemas.microsoft.com/office/drawing/2014/main" id="{24A629D2-7105-546B-7132-A70F0AF3CDF4}"/>
              </a:ext>
            </a:extLst>
          </p:cNvPr>
          <p:cNvSpPr/>
          <p:nvPr/>
        </p:nvSpPr>
        <p:spPr>
          <a:xfrm>
            <a:off x="8598351" y="4281714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– 2 = </a:t>
            </a:r>
          </a:p>
        </p:txBody>
      </p:sp>
      <p:sp>
        <p:nvSpPr>
          <p:cNvPr id="91" name="Rounded Rectangle 66">
            <a:extLst>
              <a:ext uri="{FF2B5EF4-FFF2-40B4-BE49-F238E27FC236}">
                <a16:creationId xmlns:a16="http://schemas.microsoft.com/office/drawing/2014/main" id="{FCF5CA30-2603-DEF1-D663-E4FFE629B75A}"/>
              </a:ext>
            </a:extLst>
          </p:cNvPr>
          <p:cNvSpPr/>
          <p:nvPr/>
        </p:nvSpPr>
        <p:spPr>
          <a:xfrm>
            <a:off x="10721859" y="4317005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3" name="Rounded Rectangle 67">
            <a:extLst>
              <a:ext uri="{FF2B5EF4-FFF2-40B4-BE49-F238E27FC236}">
                <a16:creationId xmlns:a16="http://schemas.microsoft.com/office/drawing/2014/main" id="{AF2EF192-E208-1569-9623-5B1EF90269EA}"/>
              </a:ext>
            </a:extLst>
          </p:cNvPr>
          <p:cNvSpPr/>
          <p:nvPr/>
        </p:nvSpPr>
        <p:spPr>
          <a:xfrm>
            <a:off x="10721859" y="4317005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04" name="Rounded Rectangle 68">
            <a:extLst>
              <a:ext uri="{FF2B5EF4-FFF2-40B4-BE49-F238E27FC236}">
                <a16:creationId xmlns:a16="http://schemas.microsoft.com/office/drawing/2014/main" id="{8E543A07-091F-F68F-436C-CFCCF59E97E8}"/>
              </a:ext>
            </a:extLst>
          </p:cNvPr>
          <p:cNvSpPr/>
          <p:nvPr/>
        </p:nvSpPr>
        <p:spPr>
          <a:xfrm>
            <a:off x="8595519" y="5268684"/>
            <a:ext cx="2509114" cy="7315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 – 8 = </a:t>
            </a:r>
          </a:p>
        </p:txBody>
      </p:sp>
      <p:sp>
        <p:nvSpPr>
          <p:cNvPr id="105" name="Rounded Rectangle 69">
            <a:extLst>
              <a:ext uri="{FF2B5EF4-FFF2-40B4-BE49-F238E27FC236}">
                <a16:creationId xmlns:a16="http://schemas.microsoft.com/office/drawing/2014/main" id="{14FA3DFF-3307-F641-E37A-C40882A0FA65}"/>
              </a:ext>
            </a:extLst>
          </p:cNvPr>
          <p:cNvSpPr/>
          <p:nvPr/>
        </p:nvSpPr>
        <p:spPr>
          <a:xfrm>
            <a:off x="10745811" y="530352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1" name="Rounded Rectangle 70">
            <a:extLst>
              <a:ext uri="{FF2B5EF4-FFF2-40B4-BE49-F238E27FC236}">
                <a16:creationId xmlns:a16="http://schemas.microsoft.com/office/drawing/2014/main" id="{424209EA-9771-9A91-0054-6E8E9C3853A0}"/>
              </a:ext>
            </a:extLst>
          </p:cNvPr>
          <p:cNvSpPr/>
          <p:nvPr/>
        </p:nvSpPr>
        <p:spPr>
          <a:xfrm>
            <a:off x="10745811" y="530352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865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44" grpId="0" animBg="1"/>
      <p:bldP spid="61" grpId="0" animBg="1"/>
      <p:bldP spid="69" grpId="0" animBg="1"/>
      <p:bldP spid="83" grpId="0" animBg="1"/>
      <p:bldP spid="103" grpId="0" animBg="1"/>
      <p:bldP spid="1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658CCB-47F8-4CDB-BBF0-08843911C0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630" y="744738"/>
            <a:ext cx="2544252" cy="1272127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1368551F-2646-4B98-8B42-4806FB3BD488}"/>
              </a:ext>
            </a:extLst>
          </p:cNvPr>
          <p:cNvGrpSpPr/>
          <p:nvPr/>
        </p:nvGrpSpPr>
        <p:grpSpPr>
          <a:xfrm>
            <a:off x="1102758" y="2260705"/>
            <a:ext cx="4489404" cy="1168295"/>
            <a:chOff x="872264" y="1445613"/>
            <a:chExt cx="4489404" cy="11232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B99578-96AC-4904-A095-65336AD82ED2}"/>
                </a:ext>
              </a:extLst>
            </p:cNvPr>
            <p:cNvSpPr/>
            <p:nvPr/>
          </p:nvSpPr>
          <p:spPr>
            <a:xfrm>
              <a:off x="872264" y="1445613"/>
              <a:ext cx="648493" cy="62289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F29A53-5391-4F9F-89EA-B44137756ADD}"/>
                </a:ext>
              </a:extLst>
            </p:cNvPr>
            <p:cNvSpPr txBox="1"/>
            <p:nvPr/>
          </p:nvSpPr>
          <p:spPr>
            <a:xfrm>
              <a:off x="1401228" y="1491630"/>
              <a:ext cx="39604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+mj-lt"/>
                  <a:cs typeface="Times New Roman" panose="02020603050405020304" pitchFamily="18" charset="0"/>
                </a:rPr>
                <a:t> Số?</a:t>
              </a:r>
            </a:p>
            <a:p>
              <a:endParaRPr lang="en-US" sz="2800" dirty="0">
                <a:latin typeface="+mj-lt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C1BD11B-E65B-4491-A296-920CE2C00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323013"/>
              </p:ext>
            </p:extLst>
          </p:nvPr>
        </p:nvGraphicFramePr>
        <p:xfrm>
          <a:off x="3952397" y="4703869"/>
          <a:ext cx="4287203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5297F9-B94E-4705-8564-16043BBC8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722107"/>
              </p:ext>
            </p:extLst>
          </p:nvPr>
        </p:nvGraphicFramePr>
        <p:xfrm>
          <a:off x="3952397" y="5619169"/>
          <a:ext cx="4287203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 descr="Birds on a branch&#10;&#10;Description automatically generated with low confidence">
            <a:extLst>
              <a:ext uri="{FF2B5EF4-FFF2-40B4-BE49-F238E27FC236}">
                <a16:creationId xmlns:a16="http://schemas.microsoft.com/office/drawing/2014/main" id="{4737450A-B7A6-4751-AED4-FF593FC7A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655" y="1152747"/>
            <a:ext cx="6945969" cy="349363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DA15490-D324-ADE0-7FC5-5C075BC94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78" y="104151"/>
            <a:ext cx="1518172" cy="1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003ABA-D605-E5F2-D1F6-F269AC51365E}"/>
              </a:ext>
            </a:extLst>
          </p:cNvPr>
          <p:cNvGrpSpPr/>
          <p:nvPr/>
        </p:nvGrpSpPr>
        <p:grpSpPr>
          <a:xfrm>
            <a:off x="670719" y="457200"/>
            <a:ext cx="11049000" cy="822960"/>
            <a:chOff x="518319" y="463060"/>
            <a:chExt cx="11049000" cy="82296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566FD70-200F-96D5-93BA-C5465AA79771}"/>
                </a:ext>
              </a:extLst>
            </p:cNvPr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6BB5CD-7AF7-0923-501C-91A9159546B6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2D27583-0316-A226-91E6-AC770659FE9C}"/>
              </a:ext>
            </a:extLst>
          </p:cNvPr>
          <p:cNvSpPr/>
          <p:nvPr/>
        </p:nvSpPr>
        <p:spPr>
          <a:xfrm>
            <a:off x="5707007" y="5629878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96FCC36E-F291-FADF-4C4B-636789BB3975}"/>
              </a:ext>
            </a:extLst>
          </p:cNvPr>
          <p:cNvSpPr/>
          <p:nvPr/>
        </p:nvSpPr>
        <p:spPr>
          <a:xfrm>
            <a:off x="7490087" y="562237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B0960BFA-7726-2DC8-9256-9E55F1716CD7}"/>
              </a:ext>
            </a:extLst>
          </p:cNvPr>
          <p:cNvSpPr/>
          <p:nvPr/>
        </p:nvSpPr>
        <p:spPr>
          <a:xfrm>
            <a:off x="4868807" y="5622375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</a:t>
            </a: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A56F5983-656C-70D7-28A1-834229BE16D3}"/>
              </a:ext>
            </a:extLst>
          </p:cNvPr>
          <p:cNvSpPr/>
          <p:nvPr/>
        </p:nvSpPr>
        <p:spPr>
          <a:xfrm>
            <a:off x="6575687" y="5622375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729A796B-BB08-3E8D-671C-0D2B30C2E0D8}"/>
              </a:ext>
            </a:extLst>
          </p:cNvPr>
          <p:cNvSpPr/>
          <p:nvPr/>
        </p:nvSpPr>
        <p:spPr>
          <a:xfrm>
            <a:off x="5707007" y="5629878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8347FBF1-9F44-662D-1F53-8A1B16CE370C}"/>
              </a:ext>
            </a:extLst>
          </p:cNvPr>
          <p:cNvSpPr/>
          <p:nvPr/>
        </p:nvSpPr>
        <p:spPr>
          <a:xfrm>
            <a:off x="7490087" y="562237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2" name="Rounded Rectangle 23">
            <a:extLst>
              <a:ext uri="{FF2B5EF4-FFF2-40B4-BE49-F238E27FC236}">
                <a16:creationId xmlns:a16="http://schemas.microsoft.com/office/drawing/2014/main" id="{5D1A0384-283F-A0E9-AEB8-BF1A18A6A39E}"/>
              </a:ext>
            </a:extLst>
          </p:cNvPr>
          <p:cNvSpPr/>
          <p:nvPr/>
        </p:nvSpPr>
        <p:spPr>
          <a:xfrm>
            <a:off x="4122773" y="5637382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20BE5D09-9CD8-8F7A-EA53-F6C8CF7FA30C}"/>
              </a:ext>
            </a:extLst>
          </p:cNvPr>
          <p:cNvSpPr/>
          <p:nvPr/>
        </p:nvSpPr>
        <p:spPr>
          <a:xfrm>
            <a:off x="4061637" y="5637382"/>
            <a:ext cx="792656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4" name="Picture 13" descr="Birds on a branch&#10;&#10;Description automatically generated with low confidence">
            <a:extLst>
              <a:ext uri="{FF2B5EF4-FFF2-40B4-BE49-F238E27FC236}">
                <a16:creationId xmlns:a16="http://schemas.microsoft.com/office/drawing/2014/main" id="{B3536B6E-60C9-240E-ADC3-B744673F6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80" y="1280337"/>
            <a:ext cx="7890067" cy="396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7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9">
            <a:extLst>
              <a:ext uri="{FF2B5EF4-FFF2-40B4-BE49-F238E27FC236}">
                <a16:creationId xmlns:a16="http://schemas.microsoft.com/office/drawing/2014/main" id="{F8889F4B-81E9-CCCC-C1F0-AA8BAF3F2121}"/>
              </a:ext>
            </a:extLst>
          </p:cNvPr>
          <p:cNvSpPr/>
          <p:nvPr/>
        </p:nvSpPr>
        <p:spPr>
          <a:xfrm>
            <a:off x="-47907" y="285750"/>
            <a:ext cx="12239907" cy="276225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05D5B808-F42B-41C0-6C90-0B607F96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144165" y="2571749"/>
            <a:ext cx="9903670" cy="4514851"/>
          </a:xfrm>
          <a:prstGeom prst="rect">
            <a:avLst/>
          </a:prstGeom>
        </p:spPr>
      </p:pic>
      <p:pic>
        <p:nvPicPr>
          <p:cNvPr id="17" name="图片 31">
            <a:extLst>
              <a:ext uri="{FF2B5EF4-FFF2-40B4-BE49-F238E27FC236}">
                <a16:creationId xmlns:a16="http://schemas.microsoft.com/office/drawing/2014/main" id="{43E64DF2-CA52-A67E-C3E9-8C0DECCE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016F73-72B9-917D-84C5-6AE8D1217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425AE8-C6F6-4043-8B38-1F8CA9A3FEB1}"/>
              </a:ext>
            </a:extLst>
          </p:cNvPr>
          <p:cNvSpPr txBox="1"/>
          <p:nvPr/>
        </p:nvSpPr>
        <p:spPr>
          <a:xfrm>
            <a:off x="299884" y="7086600"/>
            <a:ext cx="115922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>
                    <a:srgbClr val="DE673F">
                      <a:alpha val="40000"/>
                    </a:srgbClr>
                  </a:glow>
                  <a:innerShdw blurRad="63500" dist="50800" dir="13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French Vanilla" panose="02040603050506020204" pitchFamily="18" charset="0"/>
                <a:cs typeface="Arial"/>
                <a:sym typeface="Arial"/>
              </a:rPr>
              <a:t>Luyện viết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>
                    <a:srgbClr val="DE673F">
                      <a:alpha val="40000"/>
                    </a:srgbClr>
                  </a:glow>
                  <a:innerShdw blurRad="63500" dist="50800" dir="13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French Vanilla" panose="02040603050506020204" pitchFamily="18" charset="0"/>
                <a:cs typeface="Arial"/>
                <a:sym typeface="Arial"/>
              </a:rPr>
              <a:t>từ ứng dụng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>
                  <a:srgbClr val="DE673F">
                    <a:alpha val="40000"/>
                  </a:srgbClr>
                </a:glow>
                <a:innerShdw blurRad="63500" dist="50800" dir="13800000">
                  <a:prstClr val="black">
                    <a:alpha val="50000"/>
                  </a:prstClr>
                </a:innerShdw>
              </a:effectLst>
              <a:uLnTx/>
              <a:uFillTx/>
              <a:latin typeface="HP001 5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id="{0F0C95FD-4203-1E90-B801-7AB50CDE3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41" y="591871"/>
            <a:ext cx="9669094" cy="2347163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194D7F5-4F02-ABC4-E02A-6EBD904FC9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78" y="104151"/>
            <a:ext cx="1518172" cy="1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95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80" y="1589161"/>
            <a:ext cx="2921000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92" y="2438401"/>
            <a:ext cx="294481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01199"/>
            <a:ext cx="2654326" cy="26543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33400 h 1828800"/>
              <a:gd name="connsiteX1" fmla="*/ 8686641 w 12420600"/>
              <a:gd name="connsiteY1" fmla="*/ 0 h 1828800"/>
              <a:gd name="connsiteX2" fmla="*/ 12420600 w 12420600"/>
              <a:gd name="connsiteY2" fmla="*/ 533400 h 1828800"/>
              <a:gd name="connsiteX3" fmla="*/ 12420600 w 12420600"/>
              <a:gd name="connsiteY3" fmla="*/ 1828800 h 1828800"/>
              <a:gd name="connsiteX4" fmla="*/ 0 w 12420600"/>
              <a:gd name="connsiteY4" fmla="*/ 1828800 h 1828800"/>
              <a:gd name="connsiteX5" fmla="*/ 0 w 12420600"/>
              <a:gd name="connsiteY5" fmla="*/ 533400 h 1828800"/>
              <a:gd name="connsiteX0" fmla="*/ 0 w 12420600"/>
              <a:gd name="connsiteY0" fmla="*/ 563283 h 1858683"/>
              <a:gd name="connsiteX1" fmla="*/ 8686641 w 12420600"/>
              <a:gd name="connsiteY1" fmla="*/ 29883 h 1858683"/>
              <a:gd name="connsiteX2" fmla="*/ 12420600 w 12420600"/>
              <a:gd name="connsiteY2" fmla="*/ 563283 h 1858683"/>
              <a:gd name="connsiteX3" fmla="*/ 12420600 w 12420600"/>
              <a:gd name="connsiteY3" fmla="*/ 1858683 h 1858683"/>
              <a:gd name="connsiteX4" fmla="*/ 0 w 12420600"/>
              <a:gd name="connsiteY4" fmla="*/ 1858683 h 1858683"/>
              <a:gd name="connsiteX5" fmla="*/ 0 w 12420600"/>
              <a:gd name="connsiteY5" fmla="*/ 563283 h 185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82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1" y="328773"/>
            <a:ext cx="3828734" cy="13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65" y="2012884"/>
            <a:ext cx="1111317" cy="111131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40" y="1327084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84" y="609601"/>
            <a:ext cx="1111317" cy="1111317"/>
          </a:xfrm>
          <a:prstGeom prst="rect">
            <a:avLst/>
          </a:prstGeom>
        </p:spPr>
      </p:pic>
      <p:pic>
        <p:nvPicPr>
          <p:cNvPr id="1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8081" y="1022283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25400" y="2783755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62719" y="4545227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837" y="875139"/>
            <a:ext cx="3692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hạnh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phúc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10213" y="5154827"/>
            <a:ext cx="73825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/>
              </a:rPr>
              <a:t>Click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hỏi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r>
              <a:rPr lang="en-US" sz="2800" dirty="0" err="1">
                <a:solidFill>
                  <a:prstClr val="black"/>
                </a:solidFill>
                <a:latin typeface="Calibri"/>
              </a:rPr>
              <a:t>Tại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slide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click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đây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r>
              <a:rPr lang="en-US" sz="2800" dirty="0" err="1">
                <a:solidFill>
                  <a:prstClr val="black"/>
                </a:solidFill>
                <a:latin typeface="Calibri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xoá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ô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nhé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38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600200" y="-144047"/>
            <a:ext cx="13792200" cy="7032527"/>
            <a:chOff x="-3124200" y="-110602"/>
            <a:chExt cx="13792200" cy="7032527"/>
          </a:xfrm>
        </p:grpSpPr>
        <p:pic>
          <p:nvPicPr>
            <p:cNvPr id="32" name="Picture 1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t="33753" r="8224"/>
            <a:stretch/>
          </p:blipFill>
          <p:spPr bwMode="auto">
            <a:xfrm>
              <a:off x="-1524000" y="-46677"/>
              <a:ext cx="12192000" cy="6968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OMFG - OMFG - Hello.mp3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-3124200" y="495299"/>
              <a:ext cx="609600" cy="609600"/>
            </a:xfrm>
            <a:prstGeom prst="rect">
              <a:avLst/>
            </a:prstGeom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645" b="99355" l="3355" r="97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590675" y="683417"/>
              <a:ext cx="7071079" cy="4752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7479" y1="28571" x2="24079" y2="38571"/>
                          <a14:foregroundMark x1="40227" y1="33061" x2="43626" y2="40612"/>
                          <a14:foregroundMark x1="24079" y1="1429" x2="19830" y2="3469"/>
                          <a14:foregroundMark x1="4533" y1="11429" x2="3966" y2="1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443" y="-110602"/>
              <a:ext cx="1244834" cy="1727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4840" y="1747605"/>
              <a:ext cx="3483437" cy="467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38625" y1="18031" x2="62375" y2="40095"/>
                          <a14:foregroundMark x1="61875" y1="14591" x2="64000" y2="25860"/>
                          <a14:foregroundMark x1="44375" y1="62633" x2="52125" y2="70937"/>
                          <a14:foregroundMark x1="77875" y1="83749" x2="91875" y2="90154"/>
                          <a14:foregroundMark x1="12250" y1="86714" x2="25250" y2="88138"/>
                          <a14:foregroundMark x1="91375" y1="80783" x2="89750" y2="85172"/>
                          <a14:foregroundMark x1="32375" y1="19454" x2="46375" y2="288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113" y="3578836"/>
              <a:ext cx="2699370" cy="2844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44" b="100000" l="10000" r="97778">
                          <a14:foregroundMark x1="44444" y1="38889" x2="62667" y2="38444"/>
                          <a14:foregroundMark x1="69000" y1="32556" x2="72111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" y="4982809"/>
              <a:ext cx="1543050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44" b="100000" l="10000" r="97778">
                          <a14:foregroundMark x1="44444" y1="38889" x2="62667" y2="38444"/>
                          <a14:foregroundMark x1="69000" y1="32556" x2="72111" y2="3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875" y="4645057"/>
              <a:ext cx="1543050" cy="154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-1524000" y="-46677"/>
              <a:ext cx="10693798" cy="1343449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5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HỌC TOÁN CÙNG GẤU CON</a:t>
              </a:r>
            </a:p>
          </p:txBody>
        </p:sp>
        <p:pic>
          <p:nvPicPr>
            <p:cNvPr id="47" name="Picture 46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750" b="74349" l="26867" r="783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2" t="20824" r="20932" b="23645"/>
            <a:stretch/>
          </p:blipFill>
          <p:spPr bwMode="auto">
            <a:xfrm>
              <a:off x="98332" y="1512649"/>
              <a:ext cx="1191872" cy="709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60096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1" y="1143001"/>
            <a:ext cx="5616851" cy="1840813"/>
          </a:xfrm>
        </p:spPr>
        <p:txBody>
          <a:bodyPr>
            <a:noAutofit/>
          </a:bodyPr>
          <a:lstStyle/>
          <a:p>
            <a:pPr fontAlgn="base"/>
            <a:r>
              <a:rPr lang="en-US" sz="8800" dirty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10 – 3 = ?</a:t>
            </a:r>
            <a:endParaRPr lang="vi-VN" sz="8800" dirty="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3200401" y="3657601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800" dirty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10 – 3 = 7</a:t>
            </a:r>
            <a:endParaRPr lang="vi-VN" sz="8800" dirty="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9" y="5181754"/>
            <a:ext cx="1615281" cy="160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200401" y="1143001"/>
            <a:ext cx="5616851" cy="1840813"/>
          </a:xfrm>
        </p:spPr>
        <p:txBody>
          <a:bodyPr>
            <a:noAutofit/>
          </a:bodyPr>
          <a:lstStyle/>
          <a:p>
            <a:pPr fontAlgn="base"/>
            <a:r>
              <a:rPr lang="en-US" sz="8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9 – 4 = ?</a:t>
            </a:r>
            <a:endParaRPr lang="vi-VN" sz="880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3200401" y="3657601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9 – 4 = 5</a:t>
            </a:r>
            <a:endParaRPr lang="vi-VN" sz="88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4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374" y="4114800"/>
            <a:ext cx="2079625" cy="25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3200401" y="1143001"/>
            <a:ext cx="5616851" cy="1840813"/>
          </a:xfrm>
        </p:spPr>
        <p:txBody>
          <a:bodyPr>
            <a:noAutofit/>
          </a:bodyPr>
          <a:lstStyle/>
          <a:p>
            <a:pPr fontAlgn="base"/>
            <a:r>
              <a:rPr lang="en-US" sz="880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 – ? = 5</a:t>
            </a:r>
            <a:endParaRPr lang="vi-VN" sz="880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200401" y="3657601"/>
            <a:ext cx="5616851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8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 – 3 = 5</a:t>
            </a:r>
            <a:endParaRPr lang="vi-VN" sz="88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7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77516" y="435934"/>
            <a:ext cx="11261557" cy="4360176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C93B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8428" y="4407076"/>
            <a:ext cx="2297832" cy="22431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783" y="4865691"/>
            <a:ext cx="2235200" cy="2006600"/>
          </a:xfrm>
          <a:prstGeom prst="rect">
            <a:avLst/>
          </a:prstGeom>
        </p:spPr>
      </p:pic>
      <p:pic>
        <p:nvPicPr>
          <p:cNvPr id="35" name="图片 12">
            <a:extLst>
              <a:ext uri="{FF2B5EF4-FFF2-40B4-BE49-F238E27FC236}">
                <a16:creationId xmlns:a16="http://schemas.microsoft.com/office/drawing/2014/main" id="{DAAE84C2-A20D-9508-9E4D-C344EE88AE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501738" y="2976421"/>
            <a:ext cx="9443624" cy="3902006"/>
          </a:xfrm>
          <a:prstGeom prst="rect">
            <a:avLst/>
          </a:prstGeom>
        </p:spPr>
      </p:pic>
      <p:pic>
        <p:nvPicPr>
          <p:cNvPr id="43" name="图片 40">
            <a:extLst>
              <a:ext uri="{FF2B5EF4-FFF2-40B4-BE49-F238E27FC236}">
                <a16:creationId xmlns:a16="http://schemas.microsoft.com/office/drawing/2014/main" id="{FFE9382F-5F3F-7F41-5CE6-0ECEB0B6E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698" y="4724822"/>
            <a:ext cx="2064497" cy="1853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A0FA2E-DB7C-4FDA-A4B6-1E1D57CE4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934" y="131388"/>
            <a:ext cx="8724132" cy="422489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502640-FD2B-80EB-0DCA-1D4BF01ADF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278" y="104151"/>
            <a:ext cx="1518172" cy="151817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C6D92F0-2FBC-6907-DE4E-B32F88E477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092" y="4950471"/>
            <a:ext cx="1518172" cy="1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364721" y="237656"/>
            <a:ext cx="11589925" cy="6578012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7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517352" y="709279"/>
            <a:ext cx="11117158" cy="562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1576" marR="0" lvl="0" indent="-451576" algn="l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1576" marR="0" lvl="0" indent="-451576" algn="l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766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766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766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66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66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33753"/>
          <a:stretch/>
        </p:blipFill>
        <p:spPr bwMode="auto">
          <a:xfrm>
            <a:off x="0" y="-110602"/>
            <a:ext cx="12192000" cy="696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507419" y="2492916"/>
            <a:ext cx="3017238" cy="3168916"/>
            <a:chOff x="6095416" y="1974121"/>
            <a:chExt cx="3048584" cy="309308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0633004">
              <a:off x="6190622" y="2124990"/>
              <a:ext cx="130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???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45" b="99355" l="335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623" y="-333924"/>
            <a:ext cx="5528500" cy="47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265" y="260724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05" y="2667000"/>
            <a:ext cx="3328471" cy="39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7508860" y="2462020"/>
            <a:ext cx="3017238" cy="3168916"/>
            <a:chOff x="6095416" y="1974121"/>
            <a:chExt cx="3048584" cy="3093088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 rot="20633004">
              <a:off x="6501936" y="1983157"/>
              <a:ext cx="1305081" cy="90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54606" y="4122726"/>
            <a:ext cx="3833190" cy="2622760"/>
            <a:chOff x="2710961" y="4193938"/>
            <a:chExt cx="2468575" cy="18669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333" b="97778" l="2778" r="100000">
                          <a14:foregroundMark x1="11389" y1="41944" x2="29167" y2="90833"/>
                          <a14:foregroundMark x1="10833" y1="49722" x2="13333" y2="61111"/>
                          <a14:foregroundMark x1="13611" y1="61389" x2="17222" y2="71389"/>
                          <a14:foregroundMark x1="16944" y1="73056" x2="22778" y2="83889"/>
                          <a14:foregroundMark x1="16111" y1="14444" x2="16944" y2="1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961" y="4193938"/>
              <a:ext cx="1998714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177750" y="5142467"/>
              <a:ext cx="2001786" cy="41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+mj-lt"/>
                </a:rPr>
                <a:t>8 – 2 = ? </a:t>
              </a:r>
              <a:endParaRPr lang="en-US" sz="4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20" name="Nhac-nen-vui-ve-song-dong-de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791200" y="1726706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44913" y="1648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33753"/>
          <a:stretch/>
        </p:blipFill>
        <p:spPr bwMode="auto">
          <a:xfrm>
            <a:off x="0" y="-110602"/>
            <a:ext cx="12192000" cy="696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507419" y="2492916"/>
            <a:ext cx="3017238" cy="3168916"/>
            <a:chOff x="6095416" y="1974121"/>
            <a:chExt cx="3048584" cy="309308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0633004">
              <a:off x="6190622" y="2124990"/>
              <a:ext cx="130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???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45" b="99355" l="335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623" y="-333924"/>
            <a:ext cx="5528500" cy="47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265" y="260724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05" y="2667000"/>
            <a:ext cx="3328471" cy="39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7508860" y="2461339"/>
            <a:ext cx="3017238" cy="3169597"/>
            <a:chOff x="6095416" y="1973456"/>
            <a:chExt cx="3048584" cy="3093753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 rot="20633004">
              <a:off x="6451724" y="1973456"/>
              <a:ext cx="1305081" cy="90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54606" y="4122726"/>
            <a:ext cx="3833190" cy="2622760"/>
            <a:chOff x="2710961" y="4193938"/>
            <a:chExt cx="2468575" cy="18669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333" b="97778" l="2778" r="100000">
                          <a14:foregroundMark x1="11389" y1="41944" x2="29167" y2="90833"/>
                          <a14:foregroundMark x1="10833" y1="49722" x2="13333" y2="61111"/>
                          <a14:foregroundMark x1="13611" y1="61389" x2="17222" y2="71389"/>
                          <a14:foregroundMark x1="16944" y1="73056" x2="22778" y2="83889"/>
                          <a14:foregroundMark x1="16111" y1="14444" x2="16944" y2="1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961" y="4193938"/>
              <a:ext cx="1998714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177750" y="5142467"/>
              <a:ext cx="2001786" cy="41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 – 3 =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" name="Nhac-nen-vui-ve-song-dong-de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1200" y="1726706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44913" y="1648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5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33753"/>
          <a:stretch/>
        </p:blipFill>
        <p:spPr bwMode="auto">
          <a:xfrm>
            <a:off x="0" y="-110602"/>
            <a:ext cx="12192000" cy="696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507419" y="2492916"/>
            <a:ext cx="3017238" cy="3168916"/>
            <a:chOff x="6095416" y="1974121"/>
            <a:chExt cx="3048584" cy="309308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20633004">
              <a:off x="6190622" y="2124990"/>
              <a:ext cx="130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???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45" b="99355" l="3355" r="97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623" y="-333924"/>
            <a:ext cx="5528500" cy="47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265" y="260724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05" y="2667000"/>
            <a:ext cx="3328471" cy="398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7508860" y="2461339"/>
            <a:ext cx="3017238" cy="3169597"/>
            <a:chOff x="6095416" y="1973456"/>
            <a:chExt cx="3048584" cy="3093753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1436" y1="19185" x2="40876" y2="11031"/>
                          <a14:foregroundMark x1="50365" y1="11990" x2="50365" y2="15588"/>
                          <a14:foregroundMark x1="88808" y1="30456" x2="95864" y2="28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16" y="1974121"/>
              <a:ext cx="3048584" cy="309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 rot="20633004">
              <a:off x="6451724" y="1973456"/>
              <a:ext cx="1305081" cy="90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54606" y="4122726"/>
            <a:ext cx="3833190" cy="2622760"/>
            <a:chOff x="2710961" y="4193938"/>
            <a:chExt cx="2468575" cy="18669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333" b="97778" l="2778" r="100000">
                          <a14:foregroundMark x1="11389" y1="41944" x2="29167" y2="90833"/>
                          <a14:foregroundMark x1="10833" y1="49722" x2="13333" y2="61111"/>
                          <a14:foregroundMark x1="13611" y1="61389" x2="17222" y2="71389"/>
                          <a14:foregroundMark x1="16944" y1="73056" x2="22778" y2="83889"/>
                          <a14:foregroundMark x1="16111" y1="14444" x2="16944" y2="1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961" y="4193938"/>
              <a:ext cx="1998714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177750" y="5142467"/>
              <a:ext cx="2001786" cy="416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 – 4 =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" name="Nhac-nen-vui-ve-song-dong-de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1200" y="1726706"/>
            <a:ext cx="609600" cy="609600"/>
          </a:xfrm>
          <a:prstGeom prst="rect">
            <a:avLst/>
          </a:prstGeom>
        </p:spPr>
      </p:pic>
      <p:pic>
        <p:nvPicPr>
          <p:cNvPr id="5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244913" y="1648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2000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885651" y="601579"/>
            <a:ext cx="10896931" cy="5518931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006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10567747" y="3418629"/>
            <a:ext cx="1850123" cy="1660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组合 32"/>
          <p:cNvGrpSpPr/>
          <p:nvPr/>
        </p:nvGrpSpPr>
        <p:grpSpPr>
          <a:xfrm>
            <a:off x="2724298" y="1041991"/>
            <a:ext cx="8950251" cy="4033501"/>
            <a:chOff x="1020" y="2328"/>
            <a:chExt cx="11012" cy="780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6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00B05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7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62" y="5143414"/>
            <a:ext cx="12192000" cy="197972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15" y="2159823"/>
            <a:ext cx="3539626" cy="46743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201" y="4601437"/>
            <a:ext cx="2297832" cy="22431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7446" y="4687651"/>
            <a:ext cx="2235200" cy="2006600"/>
          </a:xfrm>
          <a:prstGeom prst="rect">
            <a:avLst/>
          </a:prstGeom>
        </p:spPr>
      </p:pic>
      <p:pic>
        <p:nvPicPr>
          <p:cNvPr id="6" name="Picture 5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845A1AE9-EDF6-39CA-3C81-02438DB973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4">
            <a:off x="10653713" y="4988308"/>
            <a:ext cx="614679" cy="65221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425693" y="284058"/>
            <a:ext cx="3490622" cy="27149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9CDC70-9E37-8156-59D2-61689DE82C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83" y="-241280"/>
            <a:ext cx="2031850" cy="17343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B3EE2C-3F6E-4B0A-AF22-CD2A69F23A06}"/>
              </a:ext>
            </a:extLst>
          </p:cNvPr>
          <p:cNvSpPr txBox="1"/>
          <p:nvPr/>
        </p:nvSpPr>
        <p:spPr>
          <a:xfrm>
            <a:off x="1261977" y="-2949960"/>
            <a:ext cx="100773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err="1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Bài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1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2D5C5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: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Gió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4C9E9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sông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Hương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rruba KT" panose="0204060305050602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9B398-4A5D-4625-9726-B96DD9377A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9236" y="1939159"/>
            <a:ext cx="7431668" cy="3426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F8E483-ED7B-7A88-FA3F-AFC1AE008F6C}"/>
              </a:ext>
            </a:extLst>
          </p:cNvPr>
          <p:cNvSpPr txBox="1"/>
          <p:nvPr/>
        </p:nvSpPr>
        <p:spPr>
          <a:xfrm>
            <a:off x="1169582" y="1206947"/>
            <a:ext cx="2753832" cy="1514773"/>
          </a:xfrm>
          <a:prstGeom prst="wedgeEllipseCallout">
            <a:avLst>
              <a:gd name="adj1" fmla="val 31246"/>
              <a:gd name="adj2" fmla="val 62038"/>
            </a:avLst>
          </a:prstGeom>
          <a:noFill/>
          <a:ln w="57150">
            <a:solidFill>
              <a:srgbClr val="00642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思源黑体 CN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思源黑体 CN"/>
              </a:rPr>
              <a:t> 11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思源黑体 CN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思源黑体 CN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9">
            <a:extLst>
              <a:ext uri="{FF2B5EF4-FFF2-40B4-BE49-F238E27FC236}">
                <a16:creationId xmlns:a16="http://schemas.microsoft.com/office/drawing/2014/main" id="{F8889F4B-81E9-CCCC-C1F0-AA8BAF3F2121}"/>
              </a:ext>
            </a:extLst>
          </p:cNvPr>
          <p:cNvSpPr/>
          <p:nvPr/>
        </p:nvSpPr>
        <p:spPr>
          <a:xfrm>
            <a:off x="-47907" y="285750"/>
            <a:ext cx="12239907" cy="2762250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05D5B808-F42B-41C0-6C90-0B607F96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144165" y="2571749"/>
            <a:ext cx="9903670" cy="4514851"/>
          </a:xfrm>
          <a:prstGeom prst="rect">
            <a:avLst/>
          </a:prstGeom>
        </p:spPr>
      </p:pic>
      <p:pic>
        <p:nvPicPr>
          <p:cNvPr id="17" name="图片 31">
            <a:extLst>
              <a:ext uri="{FF2B5EF4-FFF2-40B4-BE49-F238E27FC236}">
                <a16:creationId xmlns:a16="http://schemas.microsoft.com/office/drawing/2014/main" id="{43E64DF2-CA52-A67E-C3E9-8C0DECCE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016F73-72B9-917D-84C5-6AE8D1217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425AE8-C6F6-4043-8B38-1F8CA9A3FEB1}"/>
              </a:ext>
            </a:extLst>
          </p:cNvPr>
          <p:cNvSpPr txBox="1"/>
          <p:nvPr/>
        </p:nvSpPr>
        <p:spPr>
          <a:xfrm>
            <a:off x="299884" y="7086600"/>
            <a:ext cx="115922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>
                    <a:srgbClr val="DE673F">
                      <a:alpha val="40000"/>
                    </a:srgbClr>
                  </a:glow>
                  <a:innerShdw blurRad="63500" dist="50800" dir="13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French Vanilla" panose="02040603050506020204" pitchFamily="18" charset="0"/>
                <a:cs typeface="Arial"/>
                <a:sym typeface="Arial"/>
              </a:rPr>
              <a:t>Luyện viết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glow>
                    <a:srgbClr val="DE673F">
                      <a:alpha val="40000"/>
                    </a:srgbClr>
                  </a:glow>
                  <a:innerShdw blurRad="63500" dist="50800" dir="13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French Vanilla" panose="02040603050506020204" pitchFamily="18" charset="0"/>
                <a:cs typeface="Arial"/>
                <a:sym typeface="Arial"/>
              </a:rPr>
              <a:t>từ ứng dụng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>
                  <a:srgbClr val="DE673F">
                    <a:alpha val="40000"/>
                  </a:srgbClr>
                </a:glow>
                <a:innerShdw blurRad="63500" dist="50800" dir="13800000">
                  <a:prstClr val="black">
                    <a:alpha val="50000"/>
                  </a:prstClr>
                </a:innerShdw>
              </a:effectLst>
              <a:uLnTx/>
              <a:uFillTx/>
              <a:latin typeface="HP001 5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F2F9FE12-EDB7-8E2A-5161-C82A49F99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00" y="710034"/>
            <a:ext cx="7934492" cy="21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5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4)">
            <a:hlinkClick r:id="" action="ppaction://media"/>
            <a:extLst>
              <a:ext uri="{FF2B5EF4-FFF2-40B4-BE49-F238E27FC236}">
                <a16:creationId xmlns:a16="http://schemas.microsoft.com/office/drawing/2014/main" id="{AC858788-EDD6-2ECC-98CF-85712C5A5C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17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DEB32E-64D4-A0A7-C1E1-B0D73CE11C28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Tách ra còn lại mấy?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FDD2E-A709-16CA-3381-BE9B165D4563}"/>
              </a:ext>
            </a:extLst>
          </p:cNvPr>
          <p:cNvSpPr txBox="1"/>
          <p:nvPr/>
        </p:nvSpPr>
        <p:spPr>
          <a:xfrm>
            <a:off x="518318" y="1232259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3" name="Rounded Rectangular Callout 4">
            <a:extLst>
              <a:ext uri="{FF2B5EF4-FFF2-40B4-BE49-F238E27FC236}">
                <a16:creationId xmlns:a16="http://schemas.microsoft.com/office/drawing/2014/main" id="{BA49C803-EDF5-001C-9DDD-E6A1E20936A0}"/>
              </a:ext>
            </a:extLst>
          </p:cNvPr>
          <p:cNvSpPr/>
          <p:nvPr/>
        </p:nvSpPr>
        <p:spPr>
          <a:xfrm>
            <a:off x="4175919" y="1099418"/>
            <a:ext cx="4614857" cy="912009"/>
          </a:xfrm>
          <a:prstGeom prst="wedgeRoundRectCallout">
            <a:avLst>
              <a:gd name="adj1" fmla="val 55413"/>
              <a:gd name="adj2" fmla="val 46409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vàng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3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.</a:t>
            </a:r>
          </a:p>
          <a:p>
            <a:pPr algn="ctr"/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Hoa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đỏ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mấy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bông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?</a:t>
            </a:r>
          </a:p>
        </p:txBody>
      </p:sp>
      <p:sp>
        <p:nvSpPr>
          <p:cNvPr id="14" name="Rounded Rectangle 42">
            <a:extLst>
              <a:ext uri="{FF2B5EF4-FFF2-40B4-BE49-F238E27FC236}">
                <a16:creationId xmlns:a16="http://schemas.microsoft.com/office/drawing/2014/main" id="{05A18241-EECE-9B18-062A-7492E0A04F39}"/>
              </a:ext>
            </a:extLst>
          </p:cNvPr>
          <p:cNvSpPr/>
          <p:nvPr/>
        </p:nvSpPr>
        <p:spPr>
          <a:xfrm>
            <a:off x="7300119" y="447039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 màu vàng có 3 bông.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Hoa màu đỏ có 6 bông.</a:t>
            </a:r>
          </a:p>
        </p:txBody>
      </p: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id="{FB2CA7FB-155E-0FCD-9B92-0F849CD732D0}"/>
              </a:ext>
            </a:extLst>
          </p:cNvPr>
          <p:cNvSpPr/>
          <p:nvPr/>
        </p:nvSpPr>
        <p:spPr>
          <a:xfrm>
            <a:off x="7300119" y="4470395"/>
            <a:ext cx="4434096" cy="10077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“Tách ra”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trừ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66FCDD-7113-8605-AB2F-E426A468A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19" y="2256715"/>
            <a:ext cx="6896718" cy="1989962"/>
          </a:xfrm>
          <a:prstGeom prst="rect">
            <a:avLst/>
          </a:prstGeom>
        </p:spPr>
      </p:pic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B0F45B59-C88A-4571-A5DB-3CFE7AAED049}"/>
              </a:ext>
            </a:extLst>
          </p:cNvPr>
          <p:cNvSpPr/>
          <p:nvPr/>
        </p:nvSpPr>
        <p:spPr>
          <a:xfrm>
            <a:off x="899319" y="5029199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8" name="Rounded Rectangle 23">
            <a:extLst>
              <a:ext uri="{FF2B5EF4-FFF2-40B4-BE49-F238E27FC236}">
                <a16:creationId xmlns:a16="http://schemas.microsoft.com/office/drawing/2014/main" id="{29AE6F37-914B-CF92-F8D6-1D6A744C2665}"/>
              </a:ext>
            </a:extLst>
          </p:cNvPr>
          <p:cNvSpPr/>
          <p:nvPr/>
        </p:nvSpPr>
        <p:spPr>
          <a:xfrm>
            <a:off x="2499519" y="4267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E116AA39-1B29-9CAC-1CAF-E13E057900D2}"/>
              </a:ext>
            </a:extLst>
          </p:cNvPr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7CACA9-EE49-A2C3-CA41-C142713AB694}"/>
              </a:ext>
            </a:extLst>
          </p:cNvPr>
          <p:cNvCxnSpPr>
            <a:stCxn id="17" idx="3"/>
            <a:endCxn id="18" idx="1"/>
          </p:cNvCxnSpPr>
          <p:nvPr/>
        </p:nvCxnSpPr>
        <p:spPr>
          <a:xfrm flipV="1">
            <a:off x="1813719" y="4724400"/>
            <a:ext cx="685800" cy="761999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25C826-DCC9-2031-6F8D-D86245DB20CE}"/>
              </a:ext>
            </a:extLst>
          </p:cNvPr>
          <p:cNvCxnSpPr>
            <a:stCxn id="17" idx="3"/>
            <a:endCxn id="19" idx="1"/>
          </p:cNvCxnSpPr>
          <p:nvPr/>
        </p:nvCxnSpPr>
        <p:spPr>
          <a:xfrm>
            <a:off x="1813719" y="5486399"/>
            <a:ext cx="685800" cy="762001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33">
            <a:extLst>
              <a:ext uri="{FF2B5EF4-FFF2-40B4-BE49-F238E27FC236}">
                <a16:creationId xmlns:a16="http://schemas.microsoft.com/office/drawing/2014/main" id="{E77223BD-1CBE-8C0B-CD6E-73CED7B61C99}"/>
              </a:ext>
            </a:extLst>
          </p:cNvPr>
          <p:cNvSpPr/>
          <p:nvPr/>
        </p:nvSpPr>
        <p:spPr>
          <a:xfrm>
            <a:off x="2499519" y="57912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3" name="Rounded Rectangle 36">
            <a:extLst>
              <a:ext uri="{FF2B5EF4-FFF2-40B4-BE49-F238E27FC236}">
                <a16:creationId xmlns:a16="http://schemas.microsoft.com/office/drawing/2014/main" id="{D97EF1AE-25F9-2F4A-0548-7BF2DB7ABA59}"/>
              </a:ext>
            </a:extLst>
          </p:cNvPr>
          <p:cNvSpPr/>
          <p:nvPr/>
        </p:nvSpPr>
        <p:spPr>
          <a:xfrm>
            <a:off x="3947319" y="4992858"/>
            <a:ext cx="27432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 – 3 = 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96A7A5-36EB-32CA-121D-4B369B52D8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62" y="-52800"/>
            <a:ext cx="2541371" cy="12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5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495</Words>
  <Application>Microsoft Office PowerPoint</Application>
  <PresentationFormat>Widescreen</PresentationFormat>
  <Paragraphs>152</Paragraphs>
  <Slides>24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等线</vt:lpstr>
      <vt:lpstr>等线 Light</vt:lpstr>
      <vt:lpstr>DFPOP1-W9</vt:lpstr>
      <vt:lpstr>思源黑体 CN</vt:lpstr>
      <vt:lpstr>Arial</vt:lpstr>
      <vt:lpstr>Arial-Rounded</vt:lpstr>
      <vt:lpstr>Calibri</vt:lpstr>
      <vt:lpstr>Cambria</vt:lpstr>
      <vt:lpstr>HP001 5 hàng</vt:lpstr>
      <vt:lpstr>Lato</vt:lpstr>
      <vt:lpstr>Times New Roman</vt:lpstr>
      <vt:lpstr>UTM Arruba KT</vt:lpstr>
      <vt:lpstr>UTM Avo</vt:lpstr>
      <vt:lpstr>UTM French Vanilla</vt:lpstr>
      <vt:lpstr>自定义设计方案</vt:lpstr>
      <vt:lpstr>1_Office Theme</vt:lpstr>
      <vt:lpstr>4_Office Theme</vt:lpstr>
      <vt:lpstr>Office Theme</vt:lpstr>
      <vt:lpstr>Office 主题</vt:lpstr>
      <vt:lpstr>2_Office Theme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– 3 = ?</vt:lpstr>
      <vt:lpstr>9 – 4 = ?</vt:lpstr>
      <vt:lpstr>8 – ? = 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65</cp:revision>
  <dcterms:created xsi:type="dcterms:W3CDTF">2021-07-24T01:07:49Z</dcterms:created>
  <dcterms:modified xsi:type="dcterms:W3CDTF">2025-10-04T00:57:00Z</dcterms:modified>
</cp:coreProperties>
</file>