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9" r:id="rId10"/>
    <p:sldId id="260" r:id="rId11"/>
    <p:sldId id="270" r:id="rId12"/>
    <p:sldId id="271" r:id="rId13"/>
    <p:sldId id="272" r:id="rId14"/>
    <p:sldId id="26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42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11/2/2025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2025/11/2</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11/2/2025</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sv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6.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7.svg"/><Relationship Id="rId15" Type="http://schemas.openxmlformats.org/officeDocument/2006/relationships/image" Target="../media/image53.svg"/><Relationship Id="rId10" Type="http://schemas.openxmlformats.org/officeDocument/2006/relationships/image" Target="../media/image17.png"/><Relationship Id="rId4" Type="http://schemas.openxmlformats.org/officeDocument/2006/relationships/image" Target="../media/image46.png"/><Relationship Id="rId9" Type="http://schemas.openxmlformats.org/officeDocument/2006/relationships/image" Target="../media/image49.sv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slide" Target="slide3.xml"/><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6.svg"/><Relationship Id="rId7" Type="http://schemas.openxmlformats.org/officeDocument/2006/relationships/image" Target="../media/image6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1.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0.svg"/><Relationship Id="rId5" Type="http://schemas.openxmlformats.org/officeDocument/2006/relationships/image" Target="../media/image12.svg"/><Relationship Id="rId15" Type="http://schemas.openxmlformats.org/officeDocument/2006/relationships/image" Target="../media/image53.svg"/><Relationship Id="rId10" Type="http://schemas.openxmlformats.org/officeDocument/2006/relationships/image" Target="../media/image69.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18" Type="http://schemas.openxmlformats.org/officeDocument/2006/relationships/image" Target="../media/image43.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22.svg"/><Relationship Id="rId2" Type="http://schemas.openxmlformats.org/officeDocument/2006/relationships/image" Target="../media/image35.png"/><Relationship Id="rId16" Type="http://schemas.openxmlformats.org/officeDocument/2006/relationships/image" Target="../media/image2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23.png"/><Relationship Id="rId19"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7.svg"/><Relationship Id="rId15" Type="http://schemas.openxmlformats.org/officeDocument/2006/relationships/image" Target="../media/image53.svg"/><Relationship Id="rId10" Type="http://schemas.openxmlformats.org/officeDocument/2006/relationships/image" Target="../media/image17.png"/><Relationship Id="rId4" Type="http://schemas.openxmlformats.org/officeDocument/2006/relationships/image" Target="../media/image46.png"/><Relationship Id="rId9" Type="http://schemas.openxmlformats.org/officeDocument/2006/relationships/image" Target="../media/image49.sv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934</Words>
  <Application>Microsoft Office PowerPoint</Application>
  <PresentationFormat>Custom</PresentationFormat>
  <Paragraphs>55</Paragraphs>
  <Slides>26</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Calibri Light</vt:lpstr>
      <vt:lpstr>Cambria</vt:lpstr>
      <vt:lpstr>iCiel Gotham Medium</vt:lpstr>
      <vt:lpstr>UTM Cookies</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COMPUTER</cp:lastModifiedBy>
  <cp:revision>25</cp:revision>
  <dcterms:created xsi:type="dcterms:W3CDTF">2006-08-16T00:00:00Z</dcterms:created>
  <dcterms:modified xsi:type="dcterms:W3CDTF">2025-11-02T02:43:06Z</dcterms:modified>
  <dc:identifier>DAGMZ9ajds0</dc:identifier>
</cp:coreProperties>
</file>