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46" r:id="rId1"/>
    <p:sldMasterId id="2147483758" r:id="rId2"/>
    <p:sldMasterId id="2147483770" r:id="rId3"/>
    <p:sldMasterId id="2147483782" r:id="rId4"/>
    <p:sldMasterId id="2147483794" r:id="rId5"/>
    <p:sldMasterId id="2147483806" r:id="rId6"/>
  </p:sldMasterIdLst>
  <p:notesMasterIdLst>
    <p:notesMasterId r:id="rId21"/>
  </p:notesMasterIdLst>
  <p:sldIdLst>
    <p:sldId id="311" r:id="rId7"/>
    <p:sldId id="259" r:id="rId8"/>
    <p:sldId id="289" r:id="rId9"/>
    <p:sldId id="301" r:id="rId10"/>
    <p:sldId id="297" r:id="rId11"/>
    <p:sldId id="268" r:id="rId12"/>
    <p:sldId id="275" r:id="rId13"/>
    <p:sldId id="281" r:id="rId14"/>
    <p:sldId id="313" r:id="rId15"/>
    <p:sldId id="314" r:id="rId16"/>
    <p:sldId id="315" r:id="rId17"/>
    <p:sldId id="316" r:id="rId18"/>
    <p:sldId id="308" r:id="rId19"/>
    <p:sldId id="40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940" y="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4EDB3-FF28-47FA-B0C3-A8EBD4C084EB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2549D-9B55-44D1-816E-1D460F45AB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048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680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chú</a:t>
            </a:r>
            <a:r>
              <a:rPr lang="en-US" baseline="0"/>
              <a:t> ý giải thích cho HS hiểu tác dụng của dấu ngoặc kép.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193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Thầy</a:t>
            </a:r>
            <a:r>
              <a:rPr lang="en-US" baseline="0"/>
              <a:t> cô có thể sửa, thêm thắt nội dung nếu thấy chưa phù hợp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036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27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83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15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8057107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059499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580540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164728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079874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187576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346750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28726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09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949632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899868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039338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844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45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656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11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890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712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49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37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110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553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873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950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4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3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5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4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3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7075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1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6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0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3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B1DB9-2C4C-89E8-1DD2-B6ECBD7EC1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F20E25-A643-1662-C681-85EA4E0E28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BE5D1-3D1A-00E2-1CF8-FE93D9346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7ED4-D967-4677-B96C-6D82AEA29F6A}" type="datetimeFigureOut">
              <a:rPr lang="vi-VN" smtClean="0"/>
              <a:t>23/11/2025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37349-99ED-6ACC-5A64-7F90A3E37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DB3D3-DC9C-1B91-D872-4C04104E2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475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20372-DBEA-8BB4-A19F-022FEDB9F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9ACFC-741A-4B42-5CED-527798030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CB48A-ACFD-5612-A4DF-145E57FA8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7ED4-D967-4677-B96C-6D82AEA29F6A}" type="datetimeFigureOut">
              <a:rPr lang="vi-VN" smtClean="0"/>
              <a:t>23/11/2025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26503-04B7-D22E-C0EA-DFE5F72E0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12F3B-40CE-5F26-E452-90418F224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582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E78BC-6F17-E576-BD21-66C965B06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5753F8-7783-C00A-E0EF-91BCCEC11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48B13-7AE4-5822-32F7-2CCF0929A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7ED4-D967-4677-B96C-6D82AEA29F6A}" type="datetimeFigureOut">
              <a:rPr lang="vi-VN" smtClean="0"/>
              <a:t>23/11/2025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4A344-9C1F-EEC2-0243-AAD2F9D44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EA278-36F1-10D0-0943-6DCC34C36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885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6EF14-48A5-3C85-F052-3FFA1AB0D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335F9-7E3B-1A89-6B38-0D139A80F6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A629EF-6F0C-60AF-82E7-2143C2F51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95EBFB-E1F2-EC5F-E1E5-40888C2E5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7ED4-D967-4677-B96C-6D82AEA29F6A}" type="datetimeFigureOut">
              <a:rPr lang="vi-VN" smtClean="0"/>
              <a:t>23/11/2025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8FF72B-1DB0-08A7-6FA2-9ECC1DD73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E4A509-8883-0107-6AE4-20458042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381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7DDCA-F2B2-4F99-D3DD-E4EE5399A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EDCA5-B46B-9175-DC5C-43E45FEAC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8DC5F2-8FCF-0A68-A6F9-12A3F0208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E7A1CD-3D7B-CF69-2F40-941BA246C0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9F9623-A9D8-03B2-3348-DFC47AF051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D724A3-EEE9-0FE0-40FC-48F129BFD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7ED4-D967-4677-B96C-6D82AEA29F6A}" type="datetimeFigureOut">
              <a:rPr lang="vi-VN" smtClean="0"/>
              <a:t>23/11/2025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B95BCE-C12B-C4AF-6F40-0191226AD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4F9DEF-D707-4BA0-EF6C-9CE25F20F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719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786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A24F9-361A-3705-04DF-05CB6ECFD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E22285-1714-4D13-415F-025E57548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7ED4-D967-4677-B96C-6D82AEA29F6A}" type="datetimeFigureOut">
              <a:rPr lang="vi-VN" smtClean="0"/>
              <a:t>23/11/2025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B8BB0-7C45-DD9C-5A86-F55C61F2B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4767A1-5010-21EC-86C7-65285AF9E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339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21F5B5-E196-1C3E-68D2-F66FFBBDD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7ED4-D967-4677-B96C-6D82AEA29F6A}" type="datetimeFigureOut">
              <a:rPr lang="vi-VN" smtClean="0"/>
              <a:t>23/11/2025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0E5A2E-1BD0-2EFA-DFB3-A41702B5E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BA97A7-0233-EB34-9016-6BC31D056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70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D8C75-4617-94F6-2D72-577223065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EDF6C-3666-3151-3E7B-D47F857DC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4DBFCE-47BB-CF15-B1A0-A4E16D786F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3AA2F0-4304-5ABB-709C-480C66C4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7ED4-D967-4677-B96C-6D82AEA29F6A}" type="datetimeFigureOut">
              <a:rPr lang="vi-VN" smtClean="0"/>
              <a:t>23/11/2025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F94F80-BDD8-4C09-1934-009B15047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108E5-2CB0-F896-92EE-978363BAC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224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1D3AC-47B6-6667-324A-42F7976CD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0AD37F-D244-5C47-3DCE-1394E9FA66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67F700-2949-E311-2F0C-1DE9327269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6B6D5D-5627-5C2C-442E-120C2AC5C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7ED4-D967-4677-B96C-6D82AEA29F6A}" type="datetimeFigureOut">
              <a:rPr lang="vi-VN" smtClean="0"/>
              <a:t>23/11/2025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0AFC9-F337-58E9-1400-4E233C190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60F6C6-FC93-73C6-B4B6-369A2A706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924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D55DC-F8F6-A244-1B78-600E63F44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EB9939-B2A1-C317-445A-F01DE8FB2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C6D52-5252-996D-C102-1D740D5B0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7ED4-D967-4677-B96C-6D82AEA29F6A}" type="datetimeFigureOut">
              <a:rPr lang="vi-VN" smtClean="0"/>
              <a:t>23/11/2025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FE9EC-4341-EA9F-AD24-2EF428A34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65158-4150-A0F6-C289-7DDD4C068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031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8DCDA6-8B76-DEC9-6514-761953231D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92398E-7703-5F12-08C2-BABABFB0F2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226E4-AADA-4F5C-FDF7-79899CDCF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7ED4-D967-4677-B96C-6D82AEA29F6A}" type="datetimeFigureOut">
              <a:rPr lang="vi-VN" smtClean="0"/>
              <a:t>23/11/2025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041AA-6F66-59C2-5220-5E78335E5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B8702-5CCB-B9E5-FDAD-D41406970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941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61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5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2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9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422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41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53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8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9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5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85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22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27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DF208823-85F0-7F05-58FD-62886C031F9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76200"/>
            <a:ext cx="1542753" cy="154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1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70693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group of kids in a classroom&#10;&#10;Description automatically generated">
            <a:extLst>
              <a:ext uri="{FF2B5EF4-FFF2-40B4-BE49-F238E27FC236}">
                <a16:creationId xmlns:a16="http://schemas.microsoft.com/office/drawing/2014/main" id="{634CFD8B-D39A-688C-A09A-4926D197E49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4" b="7075"/>
          <a:stretch/>
        </p:blipFill>
        <p:spPr>
          <a:xfrm>
            <a:off x="20" y="1924"/>
            <a:ext cx="12191980" cy="685671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1314F57-B760-EEE0-DDF4-FBDB9080AE00}"/>
              </a:ext>
            </a:extLst>
          </p:cNvPr>
          <p:cNvSpPr/>
          <p:nvPr userDrawn="1"/>
        </p:nvSpPr>
        <p:spPr>
          <a:xfrm>
            <a:off x="228600" y="304800"/>
            <a:ext cx="11734800" cy="6324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43DD6ABA-0CE5-9DE7-1FBD-905BA6BCF0D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76200"/>
            <a:ext cx="1542753" cy="154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77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11421C0D-2B11-836A-060A-6F2A6DF4CE2C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C6C0C1A-8A59-6506-7FD2-3C5AF8A8E973}"/>
              </a:ext>
            </a:extLst>
          </p:cNvPr>
          <p:cNvSpPr txBox="1">
            <a:spLocks/>
          </p:cNvSpPr>
          <p:nvPr userDrawn="1"/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11" indent="-228611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5325" indent="-190510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2038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6853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6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43975B1-C661-9C6F-00B2-64B632E0622C}"/>
              </a:ext>
            </a:extLst>
          </p:cNvPr>
          <p:cNvSpPr txBox="1">
            <a:spLocks/>
          </p:cNvSpPr>
          <p:nvPr userDrawn="1"/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9D0918-B3BC-4D15-9AF8-385E8378AD06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10F6BCF-6C09-F40B-CAD5-3A67F7FA2F14}"/>
              </a:ext>
            </a:extLst>
          </p:cNvPr>
          <p:cNvSpPr txBox="1">
            <a:spLocks/>
          </p:cNvSpPr>
          <p:nvPr userDrawn="1"/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638271-59F9-4398-B3B9-61938CFED46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group of kids in a classroom&#10;&#10;Description automatically generated">
            <a:extLst>
              <a:ext uri="{FF2B5EF4-FFF2-40B4-BE49-F238E27FC236}">
                <a16:creationId xmlns:a16="http://schemas.microsoft.com/office/drawing/2014/main" id="{56B46E9A-BE54-B1B4-CD08-209765A8920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4" b="7075"/>
          <a:stretch/>
        </p:blipFill>
        <p:spPr>
          <a:xfrm>
            <a:off x="20" y="1924"/>
            <a:ext cx="12191980" cy="6856714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92A65E6-4C05-6188-F64A-1954A5E7F741}"/>
              </a:ext>
            </a:extLst>
          </p:cNvPr>
          <p:cNvSpPr/>
          <p:nvPr userDrawn="1"/>
        </p:nvSpPr>
        <p:spPr>
          <a:xfrm>
            <a:off x="228600" y="304800"/>
            <a:ext cx="11734800" cy="6324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C1F013A9-02AF-3B42-5ECA-33158C52377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76200"/>
            <a:ext cx="1542753" cy="154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52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477B54-4CB9-5F24-D906-A0761F7C4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754DD1-98C7-3919-378E-04FE4CE87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F1F0D-9EAF-A817-4098-665D3E7DFA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807ED4-D967-4677-B96C-6D82AEA29F6A}" type="datetimeFigureOut">
              <a:rPr lang="vi-VN" smtClean="0"/>
              <a:t>23/11/2025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A3DB4-F1BA-BC5E-419E-7778365EBF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8FC0F-C3D0-4360-30BA-7CBD33DC28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8B8002A-02A8-74C2-029F-CC83AD1558C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76200"/>
            <a:ext cx="1542753" cy="154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2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4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grass field with flowers&#10;&#10;Description automatically generated">
            <a:extLst>
              <a:ext uri="{FF2B5EF4-FFF2-40B4-BE49-F238E27FC236}">
                <a16:creationId xmlns:a16="http://schemas.microsoft.com/office/drawing/2014/main" id="{2C9952F1-48D5-7363-D1CC-4E653C7DEE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reeform 19">
            <a:extLst>
              <a:ext uri="{FF2B5EF4-FFF2-40B4-BE49-F238E27FC236}">
                <a16:creationId xmlns:a16="http://schemas.microsoft.com/office/drawing/2014/main" id="{96ED07DB-DFE8-F55A-53E8-3E68B05936DB}"/>
              </a:ext>
            </a:extLst>
          </p:cNvPr>
          <p:cNvSpPr/>
          <p:nvPr/>
        </p:nvSpPr>
        <p:spPr>
          <a:xfrm>
            <a:off x="3962400" y="4155836"/>
            <a:ext cx="3907756" cy="4174353"/>
          </a:xfrm>
          <a:custGeom>
            <a:avLst/>
            <a:gdLst/>
            <a:ahLst/>
            <a:cxnLst/>
            <a:rect l="l" t="t" r="r" b="b"/>
            <a:pathLst>
              <a:path w="2612615" h="2599551">
                <a:moveTo>
                  <a:pt x="0" y="0"/>
                </a:moveTo>
                <a:lnTo>
                  <a:pt x="2612615" y="0"/>
                </a:lnTo>
                <a:lnTo>
                  <a:pt x="2612615" y="2599552"/>
                </a:lnTo>
                <a:lnTo>
                  <a:pt x="0" y="25995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A72FED-6E85-4CF1-8541-1EC2342F19A5}"/>
              </a:ext>
            </a:extLst>
          </p:cNvPr>
          <p:cNvSpPr txBox="1">
            <a:spLocks/>
          </p:cNvSpPr>
          <p:nvPr/>
        </p:nvSpPr>
        <p:spPr>
          <a:xfrm>
            <a:off x="2362200" y="2209800"/>
            <a:ext cx="693420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6600" b="1" dirty="0">
                <a:solidFill>
                  <a:srgbClr val="FF006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 TẬP</a:t>
            </a:r>
          </a:p>
          <a:p>
            <a:pPr algn="ctr">
              <a:lnSpc>
                <a:spcPct val="120000"/>
              </a:lnSpc>
            </a:pPr>
            <a:r>
              <a:rPr lang="en-US" sz="6600" b="1" dirty="0">
                <a:solidFill>
                  <a:srgbClr val="FF006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 KỂ CHUYỆN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8246648-A80F-E081-5406-C9BE5B119819}"/>
              </a:ext>
            </a:extLst>
          </p:cNvPr>
          <p:cNvGrpSpPr/>
          <p:nvPr/>
        </p:nvGrpSpPr>
        <p:grpSpPr>
          <a:xfrm>
            <a:off x="196763" y="169690"/>
            <a:ext cx="3003637" cy="2497310"/>
            <a:chOff x="196763" y="169690"/>
            <a:chExt cx="3505200" cy="2971800"/>
          </a:xfrm>
        </p:grpSpPr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945878A3-0C72-0004-4500-861F70BF9253}"/>
                </a:ext>
              </a:extLst>
            </p:cNvPr>
            <p:cNvSpPr/>
            <p:nvPr/>
          </p:nvSpPr>
          <p:spPr>
            <a:xfrm rot="20994778">
              <a:off x="196763" y="169690"/>
              <a:ext cx="3505200" cy="2971800"/>
            </a:xfrm>
            <a:custGeom>
              <a:avLst/>
              <a:gdLst/>
              <a:ahLst/>
              <a:cxnLst/>
              <a:rect l="l" t="t" r="r" b="b"/>
              <a:pathLst>
                <a:path w="2185817" h="2057400">
                  <a:moveTo>
                    <a:pt x="0" y="0"/>
                  </a:moveTo>
                  <a:lnTo>
                    <a:pt x="2185817" y="0"/>
                  </a:lnTo>
                  <a:lnTo>
                    <a:pt x="2185817" y="2057400"/>
                  </a:lnTo>
                  <a:lnTo>
                    <a:pt x="0" y="2057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4694707-C73C-88F8-5A9B-019DBECE0554}"/>
                </a:ext>
              </a:extLst>
            </p:cNvPr>
            <p:cNvSpPr txBox="1"/>
            <p:nvPr/>
          </p:nvSpPr>
          <p:spPr>
            <a:xfrm rot="20989747">
              <a:off x="657601" y="1782743"/>
              <a:ext cx="2424777" cy="109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err="1">
                  <a:solidFill>
                    <a:srgbClr val="002060"/>
                  </a:solidFill>
                  <a:latin typeface="#9Slide03 IcielUni Sans Heavy" panose="00000500000000000000" pitchFamily="2" charset="-93"/>
                </a:rPr>
                <a:t>Bài</a:t>
              </a:r>
              <a:r>
                <a:rPr lang="en-US" sz="5400" dirty="0">
                  <a:solidFill>
                    <a:srgbClr val="002060"/>
                  </a:solidFill>
                  <a:latin typeface="#9Slide03 IcielUni Sans Heavy" panose="00000500000000000000" pitchFamily="2" charset="-93"/>
                </a:rPr>
                <a:t> 60</a:t>
              </a:r>
              <a:endParaRPr lang="vi-VN" sz="5400" dirty="0">
                <a:solidFill>
                  <a:srgbClr val="002060"/>
                </a:solidFill>
                <a:latin typeface="#9Slide03 IcielUni Sans Heavy" panose="00000500000000000000" pitchFamily="2" charset="-93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420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5800" y="381000"/>
            <a:ext cx="109344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</a:t>
            </a:r>
            <a:r>
              <a:rPr lang="en-US" sz="44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phát</a:t>
            </a:r>
            <a:r>
              <a:rPr lang="en-US" sz="44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hiện</a:t>
            </a:r>
            <a:r>
              <a:rPr lang="en-US" sz="44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ra</a:t>
            </a:r>
            <a:r>
              <a:rPr lang="en-US" sz="44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</a:t>
            </a:r>
            <a:r>
              <a:rPr lang="en-US" sz="44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đàn</a:t>
            </a:r>
            <a:r>
              <a:rPr lang="en-US" sz="44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bồ</a:t>
            </a:r>
            <a:r>
              <a:rPr lang="en-US" sz="44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44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44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44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4EB50E-B915-C6DA-B04C-1606623A1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1447800"/>
            <a:ext cx="4752489" cy="4267200"/>
          </a:xfrm>
          <a:prstGeom prst="rect">
            <a:avLst/>
          </a:prstGeom>
        </p:spPr>
      </p:pic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64BB5178-EC8C-19B3-B3C7-897CF09C3FCF}"/>
              </a:ext>
            </a:extLst>
          </p:cNvPr>
          <p:cNvSpPr/>
          <p:nvPr/>
        </p:nvSpPr>
        <p:spPr>
          <a:xfrm>
            <a:off x="5257800" y="2133600"/>
            <a:ext cx="6371898" cy="3124200"/>
          </a:xfrm>
          <a:prstGeom prst="roundRect">
            <a:avLst/>
          </a:prstGeom>
          <a:solidFill>
            <a:srgbClr val="FAE1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Đàn</a:t>
            </a:r>
            <a:r>
              <a:rPr lang="en-US" sz="6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bồ</a:t>
            </a:r>
            <a:r>
              <a:rPr lang="en-US" sz="6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6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xúm</a:t>
            </a:r>
            <a:r>
              <a:rPr lang="en-US" sz="6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6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mổ</a:t>
            </a:r>
            <a:r>
              <a:rPr lang="en-US" sz="6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6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đuổi</a:t>
            </a:r>
            <a:r>
              <a:rPr lang="en-US" sz="6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</a:t>
            </a:r>
            <a:r>
              <a:rPr lang="en-US" sz="6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6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24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5800" y="381000"/>
            <a:ext cx="109344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lang="en-US" sz="44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r>
              <a:rPr lang="en-US" sz="44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</a:t>
            </a:r>
            <a:r>
              <a:rPr lang="en-US" sz="44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44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</a:t>
            </a:r>
            <a:r>
              <a:rPr lang="en-US" sz="44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cũng</a:t>
            </a:r>
            <a:r>
              <a:rPr lang="en-US" sz="44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đuổi</a:t>
            </a:r>
            <a:r>
              <a:rPr lang="en-US" sz="44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</a:t>
            </a:r>
            <a:r>
              <a:rPr lang="en-US" sz="44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44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64BB5178-EC8C-19B3-B3C7-897CF09C3FCF}"/>
              </a:ext>
            </a:extLst>
          </p:cNvPr>
          <p:cNvSpPr/>
          <p:nvPr/>
        </p:nvSpPr>
        <p:spPr>
          <a:xfrm>
            <a:off x="5257800" y="2133600"/>
            <a:ext cx="6371898" cy="3124200"/>
          </a:xfrm>
          <a:prstGeom prst="roundRect">
            <a:avLst/>
          </a:prstGeom>
          <a:solidFill>
            <a:srgbClr val="FAE1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cũng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đuổi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trắng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toát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7D160B-CBF6-1B0A-4708-4FCC6884B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905000"/>
            <a:ext cx="4129088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5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20CE7C-111E-EDD1-831B-C59F7975C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295400"/>
            <a:ext cx="5562600" cy="5238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6CFD0E-E801-DB3C-3A27-1652CC690414}"/>
              </a:ext>
            </a:extLst>
          </p:cNvPr>
          <p:cNvSpPr txBox="1"/>
          <p:nvPr/>
        </p:nvSpPr>
        <p:spPr>
          <a:xfrm>
            <a:off x="685800" y="381000"/>
            <a:ext cx="109344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</a:t>
            </a:r>
            <a:r>
              <a:rPr lang="en-US" sz="44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44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bồ</a:t>
            </a:r>
            <a:r>
              <a:rPr lang="en-US" sz="44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835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t="-11000" r="-12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11658600" cy="3886200"/>
          </a:xfrm>
        </p:spPr>
        <p:txBody>
          <a:bodyPr>
            <a:noAutofit/>
          </a:bodyPr>
          <a:lstStyle/>
          <a:p>
            <a:pPr algn="l"/>
            <a:r>
              <a:rPr lang="en-US" sz="5400" u="sng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5400" u="sng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u="sng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5400" u="sng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b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nên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tham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lam </a:t>
            </a:r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lười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biếng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4861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grass field with flowers&#10;&#10;Description automatically generated">
            <a:extLst>
              <a:ext uri="{FF2B5EF4-FFF2-40B4-BE49-F238E27FC236}">
                <a16:creationId xmlns:a16="http://schemas.microsoft.com/office/drawing/2014/main" id="{2C9952F1-48D5-7363-D1CC-4E653C7DEE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3B8D9D-897D-CD46-7B0E-38CAAA0C6B27}"/>
              </a:ext>
            </a:extLst>
          </p:cNvPr>
          <p:cNvSpPr txBox="1"/>
          <p:nvPr/>
        </p:nvSpPr>
        <p:spPr>
          <a:xfrm>
            <a:off x="907892" y="2452807"/>
            <a:ext cx="9492722" cy="913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defRPr/>
            </a:pPr>
            <a:endParaRPr lang="vi-VN" sz="5334" dirty="0">
              <a:solidFill>
                <a:srgbClr val="50A793"/>
              </a:solidFill>
              <a:latin typeface="#9Slide07 SFU Jamaica" panose="00000400000000000000" pitchFamily="2" charset="-93"/>
            </a:endParaRPr>
          </a:p>
        </p:txBody>
      </p:sp>
      <p:sp>
        <p:nvSpPr>
          <p:cNvPr id="7" name="Freeform 19">
            <a:extLst>
              <a:ext uri="{FF2B5EF4-FFF2-40B4-BE49-F238E27FC236}">
                <a16:creationId xmlns:a16="http://schemas.microsoft.com/office/drawing/2014/main" id="{96ED07DB-DFE8-F55A-53E8-3E68B05936DB}"/>
              </a:ext>
            </a:extLst>
          </p:cNvPr>
          <p:cNvSpPr/>
          <p:nvPr/>
        </p:nvSpPr>
        <p:spPr>
          <a:xfrm>
            <a:off x="3962400" y="4155836"/>
            <a:ext cx="3907756" cy="4174353"/>
          </a:xfrm>
          <a:custGeom>
            <a:avLst/>
            <a:gdLst/>
            <a:ahLst/>
            <a:cxnLst/>
            <a:rect l="l" t="t" r="r" b="b"/>
            <a:pathLst>
              <a:path w="2612615" h="2599551">
                <a:moveTo>
                  <a:pt x="0" y="0"/>
                </a:moveTo>
                <a:lnTo>
                  <a:pt x="2612615" y="0"/>
                </a:lnTo>
                <a:lnTo>
                  <a:pt x="2612615" y="2599552"/>
                </a:lnTo>
                <a:lnTo>
                  <a:pt x="0" y="25995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8" descr="A blue and orange text&#10;&#10;AI-generated content may be incorrect.">
            <a:extLst>
              <a:ext uri="{FF2B5EF4-FFF2-40B4-BE49-F238E27FC236}">
                <a16:creationId xmlns:a16="http://schemas.microsoft.com/office/drawing/2014/main" id="{00688126-DB06-FCB7-7025-0A24FEEC80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24000"/>
            <a:ext cx="8254699" cy="28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832168"/>
              </p:ext>
            </p:extLst>
          </p:nvPr>
        </p:nvGraphicFramePr>
        <p:xfrm>
          <a:off x="381000" y="1981200"/>
          <a:ext cx="1152144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52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0" y="304800"/>
            <a:ext cx="2438400" cy="941185"/>
            <a:chOff x="63500" y="1429216"/>
            <a:chExt cx="1833336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1512478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39" name="Title 1"/>
          <p:cNvSpPr txBox="1">
            <a:spLocks/>
          </p:cNvSpPr>
          <p:nvPr/>
        </p:nvSpPr>
        <p:spPr>
          <a:xfrm>
            <a:off x="630158" y="2163820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đẹp</a:t>
            </a: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2230358" y="2163820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xếp</a:t>
            </a: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3906758" y="2163820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kịp</a:t>
            </a: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5549464" y="2163820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cúp</a:t>
            </a: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7044815" y="2163820"/>
            <a:ext cx="1450357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rãnh</a:t>
            </a: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8467178" y="2163820"/>
            <a:ext cx="1930425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ghềnh</a:t>
            </a: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10454791" y="2163820"/>
            <a:ext cx="1318506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đình</a:t>
            </a:r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546249" y="3087524"/>
            <a:ext cx="1318506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vách</a:t>
            </a: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2121017" y="3087524"/>
            <a:ext cx="1595393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chếch</a:t>
            </a: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3904815" y="3087524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đích</a:t>
            </a: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5423608" y="3087524"/>
            <a:ext cx="1450357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sáng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973446" y="3087524"/>
            <a:ext cx="1595393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thẳng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8523284" y="3056100"/>
            <a:ext cx="1595393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vâng</a:t>
            </a: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54" grpId="0"/>
      <p:bldP spid="55" grpId="0"/>
      <p:bldP spid="56" grpId="0"/>
      <p:bldP spid="57" grpId="0"/>
      <p:bldP spid="59" grpId="0"/>
      <p:bldP spid="60" grpId="0"/>
      <p:bldP spid="61" grpId="0"/>
      <p:bldP spid="62" grpId="0"/>
      <p:bldP spid="63" grpId="0"/>
      <p:bldP spid="64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540" b="17471"/>
          <a:stretch/>
        </p:blipFill>
        <p:spPr>
          <a:xfrm>
            <a:off x="457200" y="67129"/>
            <a:ext cx="10966410" cy="675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2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162105" y="201630"/>
            <a:ext cx="3831382" cy="903271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bình minh</a:t>
            </a:r>
          </a:p>
        </p:txBody>
      </p:sp>
      <p:pic>
        <p:nvPicPr>
          <p:cNvPr id="1026" name="Picture 2" descr="Bãi biển Bình Minh địa điểm du lịch ở Hội An - Vntrip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303" y="1524000"/>
            <a:ext cx="7396985" cy="484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82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90550" y="685800"/>
            <a:ext cx="10972800" cy="5439918"/>
          </a:xfrm>
          <a:prstGeom prst="roundRect">
            <a:avLst/>
          </a:prstGeom>
          <a:solidFill>
            <a:srgbClr val="FAE1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Hà rất thích con gà bà cho. Sáng sáng, Hà dậy sớm chờ gà gáy ò ó o. Vậy mà mãi nó chẳng gáy. Một hôm, Hà tỉnh giấc nghe gà cục ta cục tác. Giờ Hà đã rõ vì sao con gà chẳng gáy.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503730" y="2790397"/>
            <a:ext cx="129038" cy="673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1783314" y="685800"/>
            <a:ext cx="520456" cy="3441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9737488" y="725544"/>
            <a:ext cx="572268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9588657" y="985520"/>
            <a:ext cx="106643" cy="673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9852413" y="2836780"/>
            <a:ext cx="141942" cy="6122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568250" y="2539444"/>
            <a:ext cx="430129" cy="3128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3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3114525" y="4447046"/>
            <a:ext cx="171750" cy="673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9836614" y="2493592"/>
            <a:ext cx="473142" cy="3441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191000" y="5257800"/>
            <a:ext cx="141942" cy="673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200400" y="4147609"/>
            <a:ext cx="473142" cy="3128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22912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8" t="26077" r="31175" b="31035"/>
          <a:stretch/>
        </p:blipFill>
        <p:spPr bwMode="auto">
          <a:xfrm>
            <a:off x="1788248" y="1311008"/>
            <a:ext cx="8498752" cy="5252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30478" y="203423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5344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A room with a chalkboard and a desk&#10;&#10;Description automatically generated">
            <a:extLst>
              <a:ext uri="{FF2B5EF4-FFF2-40B4-BE49-F238E27FC236}">
                <a16:creationId xmlns:a16="http://schemas.microsoft.com/office/drawing/2014/main" id="{7E081E02-D548-8A16-74E7-B5C9CDE23B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8951" cy="6858001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46"/>
            <a:endParaRPr lang="en-US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717046-52B6-E8A1-7B21-54E0EEF63ED8}"/>
              </a:ext>
            </a:extLst>
          </p:cNvPr>
          <p:cNvSpPr txBox="1"/>
          <p:nvPr/>
        </p:nvSpPr>
        <p:spPr>
          <a:xfrm>
            <a:off x="4069081" y="1631712"/>
            <a:ext cx="47739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/>
            <a:r>
              <a:rPr lang="en-US" sz="54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54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54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ctr" defTabSz="914446"/>
            <a:r>
              <a:rPr lang="en-US" sz="54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</a:t>
            </a:r>
            <a:r>
              <a:rPr lang="en-US" sz="54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54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54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lang="vi-VN" sz="5400" b="1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Freeform 18">
            <a:extLst>
              <a:ext uri="{FF2B5EF4-FFF2-40B4-BE49-F238E27FC236}">
                <a16:creationId xmlns:a16="http://schemas.microsoft.com/office/drawing/2014/main" id="{0A4D8F2D-703C-845A-C6B7-EF8025CF67AF}"/>
              </a:ext>
            </a:extLst>
          </p:cNvPr>
          <p:cNvSpPr/>
          <p:nvPr/>
        </p:nvSpPr>
        <p:spPr>
          <a:xfrm>
            <a:off x="1481376" y="2352018"/>
            <a:ext cx="3049174" cy="4505982"/>
          </a:xfrm>
          <a:custGeom>
            <a:avLst/>
            <a:gdLst/>
            <a:ahLst/>
            <a:cxnLst/>
            <a:rect l="l" t="t" r="r" b="b"/>
            <a:pathLst>
              <a:path w="1841792" h="2828087">
                <a:moveTo>
                  <a:pt x="0" y="0"/>
                </a:moveTo>
                <a:lnTo>
                  <a:pt x="1841792" y="0"/>
                </a:lnTo>
                <a:lnTo>
                  <a:pt x="1841792" y="2828087"/>
                </a:lnTo>
                <a:lnTo>
                  <a:pt x="0" y="28280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914446">
              <a:defRPr/>
            </a:pPr>
            <a:endParaRPr lang="vi-VN" ker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7" name="Freeform 23">
            <a:extLst>
              <a:ext uri="{FF2B5EF4-FFF2-40B4-BE49-F238E27FC236}">
                <a16:creationId xmlns:a16="http://schemas.microsoft.com/office/drawing/2014/main" id="{5623434E-0964-2DC9-83B7-5F67AECF9D24}"/>
              </a:ext>
            </a:extLst>
          </p:cNvPr>
          <p:cNvSpPr/>
          <p:nvPr/>
        </p:nvSpPr>
        <p:spPr>
          <a:xfrm>
            <a:off x="8998472" y="2311242"/>
            <a:ext cx="2587705" cy="4587535"/>
          </a:xfrm>
          <a:custGeom>
            <a:avLst/>
            <a:gdLst/>
            <a:ahLst/>
            <a:cxnLst/>
            <a:rect l="l" t="t" r="r" b="b"/>
            <a:pathLst>
              <a:path w="1132288" h="1935536">
                <a:moveTo>
                  <a:pt x="0" y="0"/>
                </a:moveTo>
                <a:lnTo>
                  <a:pt x="1132288" y="0"/>
                </a:lnTo>
                <a:lnTo>
                  <a:pt x="1132288" y="1935536"/>
                </a:lnTo>
                <a:lnTo>
                  <a:pt x="0" y="19355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914446">
              <a:defRPr/>
            </a:pPr>
            <a:endParaRPr lang="vi-VN" ker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72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5800" y="381000"/>
            <a:ext cx="109344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</a:t>
            </a:r>
            <a:r>
              <a:rPr lang="en-US" sz="44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bôi</a:t>
            </a:r>
            <a:r>
              <a:rPr lang="en-US" sz="44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trắng</a:t>
            </a:r>
            <a:r>
              <a:rPr lang="en-US" sz="44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lông</a:t>
            </a:r>
            <a:r>
              <a:rPr lang="en-US" sz="44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mình</a:t>
            </a:r>
            <a:r>
              <a:rPr lang="en-US" sz="44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44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44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44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4EB50E-B915-C6DA-B04C-1606623A1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1447800"/>
            <a:ext cx="4752489" cy="4267200"/>
          </a:xfrm>
          <a:prstGeom prst="rect">
            <a:avLst/>
          </a:prstGeom>
        </p:spPr>
      </p:pic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64BB5178-EC8C-19B3-B3C7-897CF09C3FCF}"/>
              </a:ext>
            </a:extLst>
          </p:cNvPr>
          <p:cNvSpPr/>
          <p:nvPr/>
        </p:nvSpPr>
        <p:spPr>
          <a:xfrm>
            <a:off x="5257800" y="2133600"/>
            <a:ext cx="6371898" cy="3124200"/>
          </a:xfrm>
          <a:prstGeom prst="roundRect">
            <a:avLst/>
          </a:prstGeom>
          <a:solidFill>
            <a:srgbClr val="FAE1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bôi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trắng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lông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mình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chung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bồ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644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5800" y="533400"/>
            <a:ext cx="109344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lang="en-US" sz="44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r>
              <a:rPr lang="en-US" sz="44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đàn</a:t>
            </a:r>
            <a:r>
              <a:rPr lang="en-US" sz="44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bồ</a:t>
            </a:r>
            <a:r>
              <a:rPr lang="en-US" sz="44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44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44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</a:t>
            </a:r>
            <a:r>
              <a:rPr lang="en-US" sz="44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44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chuồng</a:t>
            </a:r>
            <a:r>
              <a:rPr lang="en-US" sz="44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64BB5178-EC8C-19B3-B3C7-897CF09C3FCF}"/>
              </a:ext>
            </a:extLst>
          </p:cNvPr>
          <p:cNvSpPr/>
          <p:nvPr/>
        </p:nvSpPr>
        <p:spPr>
          <a:xfrm>
            <a:off x="5257800" y="1981200"/>
            <a:ext cx="6371898" cy="3505200"/>
          </a:xfrm>
          <a:prstGeom prst="roundRect">
            <a:avLst/>
          </a:prstGeom>
          <a:solidFill>
            <a:srgbClr val="FAE1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Đàn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bồ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chuồng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tưởng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cũng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bồ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mọi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5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khác</a:t>
            </a:r>
            <a:r>
              <a:rPr lang="en-US" sz="5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FA67D1-14BB-31D0-640C-1A92F5919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828800"/>
            <a:ext cx="420624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3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</p:bld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240</Words>
  <Application>Microsoft Office PowerPoint</Application>
  <PresentationFormat>Widescreen</PresentationFormat>
  <Paragraphs>46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#9Slide03 IcielUni Sans Heavy</vt:lpstr>
      <vt:lpstr>#9Slide07 SFU Jamaica</vt:lpstr>
      <vt:lpstr>Aptos</vt:lpstr>
      <vt:lpstr>Aptos Display</vt:lpstr>
      <vt:lpstr>Arial</vt:lpstr>
      <vt:lpstr>Arial Rounded MT Bold</vt:lpstr>
      <vt:lpstr>Arial-Rounded</vt:lpstr>
      <vt:lpstr>Calibri</vt:lpstr>
      <vt:lpstr>Calibri Light</vt:lpstr>
      <vt:lpstr>Times New Roman</vt:lpstr>
      <vt:lpstr>6_Office Theme</vt:lpstr>
      <vt:lpstr>7_Office Theme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học:   Không nên tham lam và lười biếng.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Administrator</cp:lastModifiedBy>
  <cp:revision>95</cp:revision>
  <dcterms:created xsi:type="dcterms:W3CDTF">2020-08-22T08:32:00Z</dcterms:created>
  <dcterms:modified xsi:type="dcterms:W3CDTF">2025-11-23T07:32:43Z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