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4" r:id="rId2"/>
    <p:sldMasterId id="2147483710" r:id="rId3"/>
    <p:sldMasterId id="2147483722" r:id="rId4"/>
    <p:sldMasterId id="2147483735" r:id="rId5"/>
    <p:sldMasterId id="2147483751" r:id="rId6"/>
    <p:sldMasterId id="2147483763" r:id="rId7"/>
    <p:sldMasterId id="2147483775" r:id="rId8"/>
  </p:sldMasterIdLst>
  <p:notesMasterIdLst>
    <p:notesMasterId r:id="rId61"/>
  </p:notesMasterIdLst>
  <p:sldIdLst>
    <p:sldId id="396" r:id="rId9"/>
    <p:sldId id="397" r:id="rId10"/>
    <p:sldId id="265" r:id="rId11"/>
    <p:sldId id="266" r:id="rId12"/>
    <p:sldId id="398" r:id="rId13"/>
    <p:sldId id="258" r:id="rId14"/>
    <p:sldId id="406" r:id="rId15"/>
    <p:sldId id="409" r:id="rId16"/>
    <p:sldId id="259" r:id="rId17"/>
    <p:sldId id="260" r:id="rId18"/>
    <p:sldId id="375" r:id="rId19"/>
    <p:sldId id="336" r:id="rId20"/>
    <p:sldId id="263" r:id="rId21"/>
    <p:sldId id="282" r:id="rId22"/>
    <p:sldId id="283" r:id="rId23"/>
    <p:sldId id="284" r:id="rId24"/>
    <p:sldId id="264" r:id="rId25"/>
    <p:sldId id="372" r:id="rId26"/>
    <p:sldId id="407" r:id="rId27"/>
    <p:sldId id="355" r:id="rId28"/>
    <p:sldId id="267" r:id="rId29"/>
    <p:sldId id="357" r:id="rId30"/>
    <p:sldId id="350" r:id="rId31"/>
    <p:sldId id="356" r:id="rId32"/>
    <p:sldId id="320" r:id="rId33"/>
    <p:sldId id="382" r:id="rId34"/>
    <p:sldId id="308" r:id="rId35"/>
    <p:sldId id="342" r:id="rId36"/>
    <p:sldId id="383" r:id="rId37"/>
    <p:sldId id="294" r:id="rId38"/>
    <p:sldId id="384" r:id="rId39"/>
    <p:sldId id="392" r:id="rId40"/>
    <p:sldId id="393" r:id="rId41"/>
    <p:sldId id="394" r:id="rId42"/>
    <p:sldId id="286" r:id="rId43"/>
    <p:sldId id="359" r:id="rId44"/>
    <p:sldId id="386" r:id="rId45"/>
    <p:sldId id="387" r:id="rId46"/>
    <p:sldId id="314" r:id="rId47"/>
    <p:sldId id="401" r:id="rId48"/>
    <p:sldId id="272" r:id="rId49"/>
    <p:sldId id="390" r:id="rId50"/>
    <p:sldId id="338" r:id="rId51"/>
    <p:sldId id="339" r:id="rId52"/>
    <p:sldId id="326" r:id="rId53"/>
    <p:sldId id="274" r:id="rId54"/>
    <p:sldId id="408" r:id="rId55"/>
    <p:sldId id="275" r:id="rId56"/>
    <p:sldId id="395" r:id="rId57"/>
    <p:sldId id="256" r:id="rId58"/>
    <p:sldId id="399" r:id="rId59"/>
    <p:sldId id="4410" r:id="rId6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99FF"/>
    <a:srgbClr val="FF66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104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6439F5-C1F7-4FC3-9573-B1A530019A5D}" type="datetimeFigureOut">
              <a:rPr lang="vi-VN" smtClean="0"/>
              <a:t>19/10/2025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C1A42F-0A50-4BF1-9744-4AC062AB5FF4}" type="slidenum">
              <a:rPr lang="vi-VN" smtClean="0"/>
              <a:t>‹#›</a:t>
            </a:fld>
            <a:endParaRPr lang="vi-VN"/>
          </a:p>
        </p:txBody>
      </p:sp>
    </p:spTree>
    <p:extLst>
      <p:ext uri="{BB962C8B-B14F-4D97-AF65-F5344CB8AC3E}">
        <p14:creationId xmlns:p14="http://schemas.microsoft.com/office/powerpoint/2010/main" val="391169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57321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0932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5237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28388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0905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14137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29805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71652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15068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73825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28705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73628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285811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23482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43163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99226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31043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823056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13901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50807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576104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19/10/2025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844090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4976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135115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55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757749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5541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45743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24357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57097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40770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6308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750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10953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87426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10/19/2025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62627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9190-943B-A33E-128B-AF66ABD270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BBFE8E-4EA8-567C-F316-7CDED6E793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A2076-BF9F-9C95-63D0-477192CB5647}"/>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5" name="Footer Placeholder 4">
            <a:extLst>
              <a:ext uri="{FF2B5EF4-FFF2-40B4-BE49-F238E27FC236}">
                <a16:creationId xmlns:a16="http://schemas.microsoft.com/office/drawing/2014/main" id="{DB2C5060-6B19-4C85-F6AA-B37F9B290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33E41-0F53-D3E8-5251-BD942E3300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284674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C20C-775A-2BEC-DAB9-6555CF1EEE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5B283C-72F6-4DA7-9F92-6AB2C6D54C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40DD6-F64D-8D94-DC96-C93F3CF3073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5" name="Footer Placeholder 4">
            <a:extLst>
              <a:ext uri="{FF2B5EF4-FFF2-40B4-BE49-F238E27FC236}">
                <a16:creationId xmlns:a16="http://schemas.microsoft.com/office/drawing/2014/main" id="{FB177A38-59B3-8672-F29A-152BF4479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DA619E-2029-3720-96B9-D0FB13F646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799619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C10B-80C3-FA62-F1EF-B9C5CF5E2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43CF0-EAF0-BA8F-65CA-9A7062A12D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B4150-0CB2-7E8D-C2E6-A048BA267C7C}"/>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5" name="Footer Placeholder 4">
            <a:extLst>
              <a:ext uri="{FF2B5EF4-FFF2-40B4-BE49-F238E27FC236}">
                <a16:creationId xmlns:a16="http://schemas.microsoft.com/office/drawing/2014/main" id="{A122AE25-C280-2965-12F9-8A8D5BCEA7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0A8ADC-2F7D-3448-8189-94FFDA54E32F}"/>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661933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17FE-362D-E017-31F3-DE914DA771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2BD9AF-745C-F5C5-B47E-476D9C8C110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B3AD-D436-DA26-35A6-A6F699882A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B2554-0C46-D247-2FAB-530A49288A1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6" name="Footer Placeholder 5">
            <a:extLst>
              <a:ext uri="{FF2B5EF4-FFF2-40B4-BE49-F238E27FC236}">
                <a16:creationId xmlns:a16="http://schemas.microsoft.com/office/drawing/2014/main" id="{6E66467D-9C3E-8C21-EFEC-30652C0F1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370F81-B972-CAFD-499E-F14A116DD908}"/>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556927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F7DC-885A-2568-94DF-4AF2744E3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0EFDC0-270A-F597-FF6A-6C842BC32E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C7451-FE65-095B-EC4E-4CEDCCE2C4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44FDF-E3C4-DB8B-B399-A63B2AE7CC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1123C0-9696-42EF-58B2-E46BC4D309E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2659F1-0491-FCE0-3A82-1D075C2C6C3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8" name="Footer Placeholder 7">
            <a:extLst>
              <a:ext uri="{FF2B5EF4-FFF2-40B4-BE49-F238E27FC236}">
                <a16:creationId xmlns:a16="http://schemas.microsoft.com/office/drawing/2014/main" id="{0CF7B388-29D1-68CD-19B5-E35513C8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52F71D-46D8-B2E1-30E0-D499C89B5D6B}"/>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250179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A79A-7ABC-8562-E61B-C28DFCFE48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DEEBB-D3DE-F81F-20C1-BA2FB339081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4" name="Footer Placeholder 3">
            <a:extLst>
              <a:ext uri="{FF2B5EF4-FFF2-40B4-BE49-F238E27FC236}">
                <a16:creationId xmlns:a16="http://schemas.microsoft.com/office/drawing/2014/main" id="{5D914D05-B260-7594-0E85-0626B7C07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7FD372-0754-43EB-C7C0-967B083F7A85}"/>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117150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1058CE-294F-541D-7E0D-B91A6028DB8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3" name="Footer Placeholder 2">
            <a:extLst>
              <a:ext uri="{FF2B5EF4-FFF2-40B4-BE49-F238E27FC236}">
                <a16:creationId xmlns:a16="http://schemas.microsoft.com/office/drawing/2014/main" id="{A7FC442D-4D17-0779-E5D6-1F4E77FEF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884B4D-A5E3-2457-F3B0-439D6FC909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842491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FD81-62D7-FF8E-9D10-CBFF31583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40EEE2-6035-FF8B-E514-FBE4AB3F0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83D23-8294-838C-58C5-4C8A4F1AB4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48046-FA60-4B66-2A09-6004C03C63E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6" name="Footer Placeholder 5">
            <a:extLst>
              <a:ext uri="{FF2B5EF4-FFF2-40B4-BE49-F238E27FC236}">
                <a16:creationId xmlns:a16="http://schemas.microsoft.com/office/drawing/2014/main" id="{A0C8E066-DB87-3CAE-6A48-7877C21AA2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DB730-05C8-525F-E72D-6F2DC922FD19}"/>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96605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2419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CEA6-1FE3-307B-0CBD-C026E2D4F0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3291E-DFBF-D6D2-3C80-3AA641A576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6B36B9-F1F0-C433-3539-9257FB851E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3FF7A-F0A7-37AD-4071-586674804AD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6" name="Footer Placeholder 5">
            <a:extLst>
              <a:ext uri="{FF2B5EF4-FFF2-40B4-BE49-F238E27FC236}">
                <a16:creationId xmlns:a16="http://schemas.microsoft.com/office/drawing/2014/main" id="{7EC861DF-A691-F313-1D76-77FC27A138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1321DA-7200-A1E5-5D98-28C4DF09FB9D}"/>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701172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180B-D074-BCCF-E49E-8E3CBAE38F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477117-3990-707E-F7A2-B3F21ACAE6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C943B-22CE-FEF1-5E79-A74068464684}"/>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5" name="Footer Placeholder 4">
            <a:extLst>
              <a:ext uri="{FF2B5EF4-FFF2-40B4-BE49-F238E27FC236}">
                <a16:creationId xmlns:a16="http://schemas.microsoft.com/office/drawing/2014/main" id="{DD434501-00AC-BFFD-2B30-9B9F77AB1C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399E21-300E-EB1B-D0CD-9D6D7BC60D24}"/>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137278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E7F76-3201-5C1E-8A32-DC5D9B706D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B5691-12CD-0432-2E0E-97AE36442F7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A3CA0-A16B-4A02-F9B6-22FBC1C2EB81}"/>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10/19/2025</a:t>
            </a:fld>
            <a:endParaRPr lang="en-US"/>
          </a:p>
        </p:txBody>
      </p:sp>
      <p:sp>
        <p:nvSpPr>
          <p:cNvPr id="5" name="Footer Placeholder 4">
            <a:extLst>
              <a:ext uri="{FF2B5EF4-FFF2-40B4-BE49-F238E27FC236}">
                <a16:creationId xmlns:a16="http://schemas.microsoft.com/office/drawing/2014/main" id="{759018C8-9BE5-4320-8E2B-F44534CACA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2D29C-4BC2-4D7F-4F6F-067DF2F1DF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240586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BB3F9B-7B6F-7080-7FBC-A3A3AE401283}"/>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11" name="Picture 10">
            <a:extLst>
              <a:ext uri="{FF2B5EF4-FFF2-40B4-BE49-F238E27FC236}">
                <a16:creationId xmlns:a16="http://schemas.microsoft.com/office/drawing/2014/main" id="{7DF2B43B-77BB-43C4-3FB4-9E8D97807296}"/>
              </a:ext>
            </a:extLst>
          </p:cNvPr>
          <p:cNvPicPr>
            <a:picLocks noChangeAspect="1"/>
          </p:cNvPicPr>
          <p:nvPr userDrawn="1"/>
        </p:nvPicPr>
        <p:blipFill rotWithShape="1">
          <a:blip r:embed="rId3"/>
          <a:srcRect l="3662" t="31201" r="17643" b="1090"/>
          <a:stretch/>
        </p:blipFill>
        <p:spPr>
          <a:xfrm>
            <a:off x="-1" y="1289145"/>
            <a:ext cx="12192000" cy="5568856"/>
          </a:xfrm>
          <a:prstGeom prst="rect">
            <a:avLst/>
          </a:prstGeom>
        </p:spPr>
      </p:pic>
      <p:pic>
        <p:nvPicPr>
          <p:cNvPr id="12" name="Picture 11">
            <a:extLst>
              <a:ext uri="{FF2B5EF4-FFF2-40B4-BE49-F238E27FC236}">
                <a16:creationId xmlns:a16="http://schemas.microsoft.com/office/drawing/2014/main" id="{12C47E17-5EEF-574B-357A-3A7BC3956037}"/>
              </a:ext>
            </a:extLst>
          </p:cNvPr>
          <p:cNvPicPr>
            <a:picLocks noChangeAspect="1"/>
          </p:cNvPicPr>
          <p:nvPr userDrawn="1"/>
        </p:nvPicPr>
        <p:blipFill rotWithShape="1">
          <a:blip r:embed="rId4"/>
          <a:srcRect l="80" t="60349" b="32"/>
          <a:stretch/>
        </p:blipFill>
        <p:spPr>
          <a:xfrm>
            <a:off x="-1" y="3637935"/>
            <a:ext cx="12192000" cy="3220065"/>
          </a:xfrm>
          <a:prstGeom prst="rect">
            <a:avLst/>
          </a:prstGeom>
        </p:spPr>
      </p:pic>
      <p:pic>
        <p:nvPicPr>
          <p:cNvPr id="13" name="Picture 12">
            <a:extLst>
              <a:ext uri="{FF2B5EF4-FFF2-40B4-BE49-F238E27FC236}">
                <a16:creationId xmlns:a16="http://schemas.microsoft.com/office/drawing/2014/main" id="{9C62E616-7844-C507-E237-4408A3214975}"/>
              </a:ext>
            </a:extLst>
          </p:cNvPr>
          <p:cNvPicPr>
            <a:picLocks noChangeAspect="1"/>
          </p:cNvPicPr>
          <p:nvPr userDrawn="1"/>
        </p:nvPicPr>
        <p:blipFill>
          <a:blip r:embed="rId5"/>
          <a:stretch>
            <a:fillRect/>
          </a:stretch>
        </p:blipFill>
        <p:spPr>
          <a:xfrm>
            <a:off x="1101905" y="312253"/>
            <a:ext cx="9988183" cy="1404000"/>
          </a:xfrm>
          <a:prstGeom prst="rect">
            <a:avLst/>
          </a:prstGeom>
        </p:spPr>
      </p:pic>
      <p:pic>
        <p:nvPicPr>
          <p:cNvPr id="16" name="Picture 15">
            <a:extLst>
              <a:ext uri="{FF2B5EF4-FFF2-40B4-BE49-F238E27FC236}">
                <a16:creationId xmlns:a16="http://schemas.microsoft.com/office/drawing/2014/main" id="{F47A2123-0F07-30B5-E74A-4DF6C6C4D7CA}"/>
              </a:ext>
            </a:extLst>
          </p:cNvPr>
          <p:cNvPicPr>
            <a:picLocks noChangeAspect="1"/>
          </p:cNvPicPr>
          <p:nvPr userDrawn="1"/>
        </p:nvPicPr>
        <p:blipFill>
          <a:blip r:embed="rId6"/>
          <a:stretch>
            <a:fillRect/>
          </a:stretch>
        </p:blipFill>
        <p:spPr>
          <a:xfrm>
            <a:off x="7934210" y="142636"/>
            <a:ext cx="1971790" cy="1980000"/>
          </a:xfrm>
          <a:prstGeom prst="rect">
            <a:avLst/>
          </a:prstGeom>
        </p:spPr>
      </p:pic>
    </p:spTree>
    <p:extLst>
      <p:ext uri="{BB962C8B-B14F-4D97-AF65-F5344CB8AC3E}">
        <p14:creationId xmlns:p14="http://schemas.microsoft.com/office/powerpoint/2010/main" val="4076765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5DC71-8FED-4792-10D5-966337B152CB}"/>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8" name="Picture 7">
            <a:extLst>
              <a:ext uri="{FF2B5EF4-FFF2-40B4-BE49-F238E27FC236}">
                <a16:creationId xmlns:a16="http://schemas.microsoft.com/office/drawing/2014/main" id="{36696068-3D25-FB6B-8A72-158D47D6619E}"/>
              </a:ext>
            </a:extLst>
          </p:cNvPr>
          <p:cNvPicPr>
            <a:picLocks noChangeAspect="1"/>
          </p:cNvPicPr>
          <p:nvPr userDrawn="1"/>
        </p:nvPicPr>
        <p:blipFill rotWithShape="1">
          <a:blip r:embed="rId3"/>
          <a:srcRect b="3467"/>
          <a:stretch/>
        </p:blipFill>
        <p:spPr>
          <a:xfrm>
            <a:off x="0" y="2238587"/>
            <a:ext cx="12192000" cy="4619413"/>
          </a:xfrm>
          <a:prstGeom prst="rect">
            <a:avLst/>
          </a:prstGeom>
        </p:spPr>
      </p:pic>
      <p:pic>
        <p:nvPicPr>
          <p:cNvPr id="9" name="Picture 8">
            <a:extLst>
              <a:ext uri="{FF2B5EF4-FFF2-40B4-BE49-F238E27FC236}">
                <a16:creationId xmlns:a16="http://schemas.microsoft.com/office/drawing/2014/main" id="{88680769-4D08-1428-7776-D7ABC053ED06}"/>
              </a:ext>
            </a:extLst>
          </p:cNvPr>
          <p:cNvPicPr>
            <a:picLocks noChangeAspect="1"/>
          </p:cNvPicPr>
          <p:nvPr userDrawn="1"/>
        </p:nvPicPr>
        <p:blipFill>
          <a:blip r:embed="rId4"/>
          <a:stretch>
            <a:fillRect/>
          </a:stretch>
        </p:blipFill>
        <p:spPr>
          <a:xfrm>
            <a:off x="1715599" y="-256550"/>
            <a:ext cx="7938991" cy="1044000"/>
          </a:xfrm>
          <a:prstGeom prst="rect">
            <a:avLst/>
          </a:prstGeom>
        </p:spPr>
      </p:pic>
      <p:pic>
        <p:nvPicPr>
          <p:cNvPr id="10" name="Picture 9">
            <a:extLst>
              <a:ext uri="{FF2B5EF4-FFF2-40B4-BE49-F238E27FC236}">
                <a16:creationId xmlns:a16="http://schemas.microsoft.com/office/drawing/2014/main" id="{2559B6D5-2A08-5B57-AC44-49E0E3EDB296}"/>
              </a:ext>
            </a:extLst>
          </p:cNvPr>
          <p:cNvPicPr>
            <a:picLocks noChangeAspect="1"/>
          </p:cNvPicPr>
          <p:nvPr userDrawn="1"/>
        </p:nvPicPr>
        <p:blipFill>
          <a:blip r:embed="rId5"/>
          <a:stretch>
            <a:fillRect/>
          </a:stretch>
        </p:blipFill>
        <p:spPr>
          <a:xfrm>
            <a:off x="0" y="787450"/>
            <a:ext cx="2057027" cy="3312000"/>
          </a:xfrm>
          <a:prstGeom prst="rect">
            <a:avLst/>
          </a:prstGeom>
        </p:spPr>
      </p:pic>
      <p:pic>
        <p:nvPicPr>
          <p:cNvPr id="11" name="Picture 10">
            <a:extLst>
              <a:ext uri="{FF2B5EF4-FFF2-40B4-BE49-F238E27FC236}">
                <a16:creationId xmlns:a16="http://schemas.microsoft.com/office/drawing/2014/main" id="{D198A932-1591-C091-4E68-508AD73BCFCE}"/>
              </a:ext>
            </a:extLst>
          </p:cNvPr>
          <p:cNvPicPr>
            <a:picLocks noChangeAspect="1"/>
          </p:cNvPicPr>
          <p:nvPr userDrawn="1"/>
        </p:nvPicPr>
        <p:blipFill rotWithShape="1">
          <a:blip r:embed="rId6"/>
          <a:srcRect t="15088" b="31253"/>
          <a:stretch/>
        </p:blipFill>
        <p:spPr>
          <a:xfrm>
            <a:off x="10857037" y="1302203"/>
            <a:ext cx="1334963" cy="3780000"/>
          </a:xfrm>
          <a:prstGeom prst="rect">
            <a:avLst/>
          </a:prstGeom>
        </p:spPr>
      </p:pic>
      <p:pic>
        <p:nvPicPr>
          <p:cNvPr id="13" name="Picture 12">
            <a:extLst>
              <a:ext uri="{FF2B5EF4-FFF2-40B4-BE49-F238E27FC236}">
                <a16:creationId xmlns:a16="http://schemas.microsoft.com/office/drawing/2014/main" id="{775C5A67-5E07-071D-154E-6394A3C8D822}"/>
              </a:ext>
            </a:extLst>
          </p:cNvPr>
          <p:cNvPicPr>
            <a:picLocks noChangeAspect="1"/>
          </p:cNvPicPr>
          <p:nvPr userDrawn="1"/>
        </p:nvPicPr>
        <p:blipFill>
          <a:blip r:embed="rId7"/>
          <a:stretch>
            <a:fillRect/>
          </a:stretch>
        </p:blipFill>
        <p:spPr>
          <a:xfrm>
            <a:off x="9552728" y="-163666"/>
            <a:ext cx="1971790" cy="1980000"/>
          </a:xfrm>
          <a:prstGeom prst="rect">
            <a:avLst/>
          </a:prstGeom>
        </p:spPr>
      </p:pic>
      <p:pic>
        <p:nvPicPr>
          <p:cNvPr id="12" name="Graphic 11">
            <a:extLst>
              <a:ext uri="{FF2B5EF4-FFF2-40B4-BE49-F238E27FC236}">
                <a16:creationId xmlns:a16="http://schemas.microsoft.com/office/drawing/2014/main" id="{77F06570-EA24-2A70-A659-815A25AE5E28}"/>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183" t="61068" r="3963" b="4718"/>
          <a:stretch/>
        </p:blipFill>
        <p:spPr>
          <a:xfrm>
            <a:off x="0" y="3941273"/>
            <a:ext cx="12192000" cy="2916727"/>
          </a:xfrm>
          <a:prstGeom prst="rect">
            <a:avLst/>
          </a:prstGeom>
        </p:spPr>
      </p:pic>
    </p:spTree>
    <p:extLst>
      <p:ext uri="{BB962C8B-B14F-4D97-AF65-F5344CB8AC3E}">
        <p14:creationId xmlns:p14="http://schemas.microsoft.com/office/powerpoint/2010/main" val="2038094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spTree>
    <p:extLst>
      <p:ext uri="{BB962C8B-B14F-4D97-AF65-F5344CB8AC3E}">
        <p14:creationId xmlns:p14="http://schemas.microsoft.com/office/powerpoint/2010/main" val="900754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5A28B-0DB5-F637-84BE-3ADBC7927A4A}"/>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8" name="Picture 7">
            <a:extLst>
              <a:ext uri="{FF2B5EF4-FFF2-40B4-BE49-F238E27FC236}">
                <a16:creationId xmlns:a16="http://schemas.microsoft.com/office/drawing/2014/main" id="{C7778A95-FF0B-04DC-B0F4-2D22A2FF43AD}"/>
              </a:ext>
            </a:extLst>
          </p:cNvPr>
          <p:cNvPicPr>
            <a:picLocks noChangeAspect="1"/>
          </p:cNvPicPr>
          <p:nvPr userDrawn="1"/>
        </p:nvPicPr>
        <p:blipFill rotWithShape="1">
          <a:blip r:embed="rId3"/>
          <a:srcRect b="1796"/>
          <a:stretch/>
        </p:blipFill>
        <p:spPr>
          <a:xfrm>
            <a:off x="0" y="1996948"/>
            <a:ext cx="12192000" cy="4861052"/>
          </a:xfrm>
          <a:prstGeom prst="rect">
            <a:avLst/>
          </a:prstGeom>
        </p:spPr>
      </p:pic>
      <p:pic>
        <p:nvPicPr>
          <p:cNvPr id="9" name="Picture 8">
            <a:extLst>
              <a:ext uri="{FF2B5EF4-FFF2-40B4-BE49-F238E27FC236}">
                <a16:creationId xmlns:a16="http://schemas.microsoft.com/office/drawing/2014/main" id="{389A5BF8-1025-555A-0503-483EE9F09B21}"/>
              </a:ext>
            </a:extLst>
          </p:cNvPr>
          <p:cNvPicPr>
            <a:picLocks noChangeAspect="1"/>
          </p:cNvPicPr>
          <p:nvPr userDrawn="1"/>
        </p:nvPicPr>
        <p:blipFill rotWithShape="1">
          <a:blip r:embed="rId4"/>
          <a:srcRect l="1961" r="1961"/>
          <a:stretch/>
        </p:blipFill>
        <p:spPr>
          <a:xfrm>
            <a:off x="0" y="2195235"/>
            <a:ext cx="1858332" cy="2520000"/>
          </a:xfrm>
          <a:prstGeom prst="rect">
            <a:avLst/>
          </a:prstGeom>
        </p:spPr>
      </p:pic>
      <p:pic>
        <p:nvPicPr>
          <p:cNvPr id="10" name="Picture 9">
            <a:extLst>
              <a:ext uri="{FF2B5EF4-FFF2-40B4-BE49-F238E27FC236}">
                <a16:creationId xmlns:a16="http://schemas.microsoft.com/office/drawing/2014/main" id="{CE964B6C-654A-C3F0-F1AA-597C1DC3E050}"/>
              </a:ext>
            </a:extLst>
          </p:cNvPr>
          <p:cNvPicPr>
            <a:picLocks noChangeAspect="1"/>
          </p:cNvPicPr>
          <p:nvPr userDrawn="1"/>
        </p:nvPicPr>
        <p:blipFill rotWithShape="1">
          <a:blip r:embed="rId5"/>
          <a:srcRect t="22152" b="45297"/>
          <a:stretch/>
        </p:blipFill>
        <p:spPr>
          <a:xfrm>
            <a:off x="10477279" y="1278194"/>
            <a:ext cx="1714721" cy="2340000"/>
          </a:xfrm>
          <a:prstGeom prst="rect">
            <a:avLst/>
          </a:prstGeom>
        </p:spPr>
      </p:pic>
      <p:pic>
        <p:nvPicPr>
          <p:cNvPr id="11" name="Picture 10">
            <a:extLst>
              <a:ext uri="{FF2B5EF4-FFF2-40B4-BE49-F238E27FC236}">
                <a16:creationId xmlns:a16="http://schemas.microsoft.com/office/drawing/2014/main" id="{94C7723E-F8C8-D703-4C31-6DCED30E54EC}"/>
              </a:ext>
            </a:extLst>
          </p:cNvPr>
          <p:cNvPicPr>
            <a:picLocks noChangeAspect="1"/>
          </p:cNvPicPr>
          <p:nvPr userDrawn="1"/>
        </p:nvPicPr>
        <p:blipFill>
          <a:blip r:embed="rId6"/>
          <a:stretch>
            <a:fillRect/>
          </a:stretch>
        </p:blipFill>
        <p:spPr>
          <a:xfrm>
            <a:off x="1710848" y="152473"/>
            <a:ext cx="1081000" cy="1692000"/>
          </a:xfrm>
          <a:prstGeom prst="rect">
            <a:avLst/>
          </a:prstGeom>
        </p:spPr>
      </p:pic>
      <p:pic>
        <p:nvPicPr>
          <p:cNvPr id="12" name="Picture 11">
            <a:extLst>
              <a:ext uri="{FF2B5EF4-FFF2-40B4-BE49-F238E27FC236}">
                <a16:creationId xmlns:a16="http://schemas.microsoft.com/office/drawing/2014/main" id="{BE09D080-65DE-4F42-EF7D-55E187F28686}"/>
              </a:ext>
            </a:extLst>
          </p:cNvPr>
          <p:cNvPicPr>
            <a:picLocks noChangeAspect="1"/>
          </p:cNvPicPr>
          <p:nvPr userDrawn="1"/>
        </p:nvPicPr>
        <p:blipFill>
          <a:blip r:embed="rId7"/>
          <a:stretch>
            <a:fillRect/>
          </a:stretch>
        </p:blipFill>
        <p:spPr>
          <a:xfrm>
            <a:off x="-176981" y="-2"/>
            <a:ext cx="12545960" cy="2134836"/>
          </a:xfrm>
          <a:prstGeom prst="rect">
            <a:avLst/>
          </a:prstGeom>
        </p:spPr>
      </p:pic>
    </p:spTree>
    <p:extLst>
      <p:ext uri="{BB962C8B-B14F-4D97-AF65-F5344CB8AC3E}">
        <p14:creationId xmlns:p14="http://schemas.microsoft.com/office/powerpoint/2010/main" val="2811741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107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516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44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27420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876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67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630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0454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005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904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378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0349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FEA4-F695-F65F-BDE7-88896E8289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661CBD-EFE1-89C9-86D7-D4AA161B6B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75CC3-49D7-9DF5-771B-900821F0AA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5" name="Footer Placeholder 4">
            <a:extLst>
              <a:ext uri="{FF2B5EF4-FFF2-40B4-BE49-F238E27FC236}">
                <a16:creationId xmlns:a16="http://schemas.microsoft.com/office/drawing/2014/main" id="{8E27815A-A29D-EFA3-6D81-D99AA9E70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788A96-D1BA-26E8-66D8-71E810654149}"/>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657696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61A6-FF76-820A-3F38-CDCABED246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2349F0-EAA2-752D-828B-B77832C164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2CBFC-1C23-9547-E6E5-330FDF2CEB1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5" name="Footer Placeholder 4">
            <a:extLst>
              <a:ext uri="{FF2B5EF4-FFF2-40B4-BE49-F238E27FC236}">
                <a16:creationId xmlns:a16="http://schemas.microsoft.com/office/drawing/2014/main" id="{F0787B3C-2A38-3DD6-4714-1EA239AC49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B305E-6C14-61E9-F7B6-E73A98B7545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29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403544824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9DE7-D199-3609-370E-50E6D9864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5159F6-51C1-EF2B-5163-23A85F0E06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D4FA4-AFD9-323F-5356-ED2867E3F6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5" name="Footer Placeholder 4">
            <a:extLst>
              <a:ext uri="{FF2B5EF4-FFF2-40B4-BE49-F238E27FC236}">
                <a16:creationId xmlns:a16="http://schemas.microsoft.com/office/drawing/2014/main" id="{492FB545-9003-7CB3-2A82-5CE0030959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243021-AB4A-C90E-B2E0-C506C7EAB4B2}"/>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736418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DD2D-94F0-2383-239E-D15873B1CE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583F76-44E6-F242-0FFD-ADB091050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5248C-9311-5195-D3E4-85825AF265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E0BE3-A2A0-90DC-7349-8FC52FDF15C0}"/>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6" name="Footer Placeholder 5">
            <a:extLst>
              <a:ext uri="{FF2B5EF4-FFF2-40B4-BE49-F238E27FC236}">
                <a16:creationId xmlns:a16="http://schemas.microsoft.com/office/drawing/2014/main" id="{B946372C-F879-B9D6-8721-04AC51DE0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D3D05-0186-A295-9F73-3252DE0B6568}"/>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191831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D58E-07D7-C4EE-7538-21552572F6E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A0C3A9-F176-C0DE-CEF4-3F2C5D1816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E24BEA-E195-CB19-C9FF-17B439A4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3E998-ED15-1969-A442-0EE2D2E1EB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04EE0-4D1C-8728-DB3D-220AAAB055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E4394D-C7F5-C070-9419-8EEA40284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8" name="Footer Placeholder 7">
            <a:extLst>
              <a:ext uri="{FF2B5EF4-FFF2-40B4-BE49-F238E27FC236}">
                <a16:creationId xmlns:a16="http://schemas.microsoft.com/office/drawing/2014/main" id="{CAAD85F5-6431-A63F-AFD5-81DBBED30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6142F81-5706-123E-3195-BFF92CEFCFCD}"/>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41751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CC24-BE30-0AF1-4F76-3B50919187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FC9E1-DA9D-244D-7409-069DAD0B0E7F}"/>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4" name="Footer Placeholder 3">
            <a:extLst>
              <a:ext uri="{FF2B5EF4-FFF2-40B4-BE49-F238E27FC236}">
                <a16:creationId xmlns:a16="http://schemas.microsoft.com/office/drawing/2014/main" id="{6EBF8290-B298-A6AE-283A-502A800F1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7D4027-C1BE-CE41-D0E8-DEA8DE1C1BA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916144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8E066A-B12C-FFC2-CF24-8FF557A726D2}"/>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3" name="Footer Placeholder 2">
            <a:extLst>
              <a:ext uri="{FF2B5EF4-FFF2-40B4-BE49-F238E27FC236}">
                <a16:creationId xmlns:a16="http://schemas.microsoft.com/office/drawing/2014/main" id="{86E89D5D-5206-7B88-B05D-053D6B113B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1C1F46-FBFC-7EE3-3AB5-122BD9C0D28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091020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C296-9B62-5225-C9FB-840C805287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710F45-1586-44DC-05D8-2CC5369D80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B9714-5743-6BEE-6817-806A1445EB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BA03AD-FDD3-73B6-5190-38487FE29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6" name="Footer Placeholder 5">
            <a:extLst>
              <a:ext uri="{FF2B5EF4-FFF2-40B4-BE49-F238E27FC236}">
                <a16:creationId xmlns:a16="http://schemas.microsoft.com/office/drawing/2014/main" id="{76AD9E5E-AE0E-631A-B4D4-9F53DA08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82ADF6-0587-BC94-A3BE-C6E895B5016B}"/>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4114794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BA00-04F2-3278-3400-E5A23E34F8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EB525-86BF-D62D-6186-4FD7081BA0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1A7BA-9841-A823-5338-4EB7C0F4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FEC7E-5F43-910A-2811-E38FFA84EEF8}"/>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6" name="Footer Placeholder 5">
            <a:extLst>
              <a:ext uri="{FF2B5EF4-FFF2-40B4-BE49-F238E27FC236}">
                <a16:creationId xmlns:a16="http://schemas.microsoft.com/office/drawing/2014/main" id="{D3DC4E07-B57D-37D5-CE0B-CA8D320191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D2517A-A6BB-C704-5901-4DFD9ACF513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658809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4476-E030-F526-172C-7EA0A8986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4FA20-5472-E6CD-DD33-C889B8CCA0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EFC98-0D4A-E45C-2773-122E25A8484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5" name="Footer Placeholder 4">
            <a:extLst>
              <a:ext uri="{FF2B5EF4-FFF2-40B4-BE49-F238E27FC236}">
                <a16:creationId xmlns:a16="http://schemas.microsoft.com/office/drawing/2014/main" id="{FB5198EA-E149-4219-8B68-77C967BA8A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ECC3A5-FDC2-74AC-07CD-2783AAB4562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190411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00B6D-C26B-3091-BC72-406E74CD2E3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B70CC-91FF-77A2-EE5B-E35F0F4C21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F6EB4-AF55-531F-4784-BC2D8FB0E649}"/>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10/19/2025</a:t>
            </a:fld>
            <a:endParaRPr lang="en-US"/>
          </a:p>
        </p:txBody>
      </p:sp>
      <p:sp>
        <p:nvSpPr>
          <p:cNvPr id="5" name="Footer Placeholder 4">
            <a:extLst>
              <a:ext uri="{FF2B5EF4-FFF2-40B4-BE49-F238E27FC236}">
                <a16:creationId xmlns:a16="http://schemas.microsoft.com/office/drawing/2014/main" id="{4DBE4386-1B9F-D552-BA48-A8D9445D5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478213-EDE8-E5E3-9E76-3B3326619BEA}"/>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3753149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161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89698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86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0847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2634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46919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3738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5955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7382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2926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0324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387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32483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E013FE9-B6B2-67AE-7F26-971CEE4E8D8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600200" y="15766"/>
            <a:ext cx="1390352" cy="13903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7D52A76F-9673-FC55-C269-099CBC1B02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344400" y="5257800"/>
            <a:ext cx="1390352" cy="1390352"/>
          </a:xfrm>
          <a:prstGeom prst="rect">
            <a:avLst/>
          </a:prstGeom>
        </p:spPr>
      </p:pic>
    </p:spTree>
    <p:extLst>
      <p:ext uri="{BB962C8B-B14F-4D97-AF65-F5344CB8AC3E}">
        <p14:creationId xmlns:p14="http://schemas.microsoft.com/office/powerpoint/2010/main" val="2546013916"/>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1" r:id="rId5"/>
    <p:sldLayoutId id="2147483692" r:id="rId6"/>
    <p:sldLayoutId id="2147483693" r:id="rId7"/>
  </p:sldLayoutIdLst>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Content Placeholder 4" descr="Background pattern&#10;&#10;Description automatically generated">
            <a:extLst>
              <a:ext uri="{FF2B5EF4-FFF2-40B4-BE49-F238E27FC236}">
                <a16:creationId xmlns:a16="http://schemas.microsoft.com/office/drawing/2014/main" id="{F023C3E2-1F76-7198-BDE7-EB250219366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1">
            <a:extLst>
              <a:ext uri="{FF2B5EF4-FFF2-40B4-BE49-F238E27FC236}">
                <a16:creationId xmlns:a16="http://schemas.microsoft.com/office/drawing/2014/main" id="{7674CD74-87B8-CB3A-469C-F212471E68F6}"/>
              </a:ext>
            </a:extLst>
          </p:cNvPr>
          <p:cNvSpPr/>
          <p:nvPr userDrawn="1"/>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F08C5DA7-F596-AAE1-72E2-EAB037437D9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15766"/>
            <a:ext cx="1390352" cy="1390352"/>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19428B73-2F38-3B13-AD5F-842EEB9DDB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344400" y="5257800"/>
            <a:ext cx="1390352" cy="1390352"/>
          </a:xfrm>
          <a:prstGeom prst="rect">
            <a:avLst/>
          </a:prstGeom>
        </p:spPr>
      </p:pic>
    </p:spTree>
    <p:extLst>
      <p:ext uri="{BB962C8B-B14F-4D97-AF65-F5344CB8AC3E}">
        <p14:creationId xmlns:p14="http://schemas.microsoft.com/office/powerpoint/2010/main" val="10843887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19/10/2025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pic>
        <p:nvPicPr>
          <p:cNvPr id="8" name="Picture 7" descr="A round pink circle with white text and a black background&#10;&#10;AI-generated content may be incorrect.">
            <a:extLst>
              <a:ext uri="{FF2B5EF4-FFF2-40B4-BE49-F238E27FC236}">
                <a16:creationId xmlns:a16="http://schemas.microsoft.com/office/drawing/2014/main" id="{BCB1B20D-5B74-B540-2DA7-1B8BB4DF25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15766"/>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5341E22D-F968-F8FD-B3F2-C0E6C878B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44400" y="5257800"/>
            <a:ext cx="1390352" cy="1390352"/>
          </a:xfrm>
          <a:prstGeom prst="rect">
            <a:avLst/>
          </a:prstGeom>
        </p:spPr>
      </p:pic>
    </p:spTree>
    <p:extLst>
      <p:ext uri="{BB962C8B-B14F-4D97-AF65-F5344CB8AC3E}">
        <p14:creationId xmlns:p14="http://schemas.microsoft.com/office/powerpoint/2010/main" val="2030670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5887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4980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874401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EB0A075-9502-6DB2-4202-7F29EFA65E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0"/>
            <a:ext cx="1466553" cy="146655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6587626-9DBD-F79C-6957-F363DEE82E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79065B1D-8A81-20B0-D869-A956291D0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80405883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394240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5.xml"/><Relationship Id="rId3" Type="http://schemas.openxmlformats.org/officeDocument/2006/relationships/image" Target="../media/image29.png"/><Relationship Id="rId7" Type="http://schemas.openxmlformats.org/officeDocument/2006/relationships/image" Target="../media/image32.gif"/><Relationship Id="rId12" Type="http://schemas.openxmlformats.org/officeDocument/2006/relationships/image" Target="../media/image35.png"/><Relationship Id="rId2" Type="http://schemas.openxmlformats.org/officeDocument/2006/relationships/slide" Target="slide6.xml"/><Relationship Id="rId1" Type="http://schemas.openxmlformats.org/officeDocument/2006/relationships/slideLayout" Target="../slideLayouts/slideLayout30.xml"/><Relationship Id="rId6" Type="http://schemas.openxmlformats.org/officeDocument/2006/relationships/image" Target="../media/image31.png"/><Relationship Id="rId11" Type="http://schemas.openxmlformats.org/officeDocument/2006/relationships/slide" Target="slide4.xml"/><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slide" Target="slide3.xml"/><Relationship Id="rId14" Type="http://schemas.openxmlformats.org/officeDocument/2006/relationships/image" Target="../media/image3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7.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7.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3.xml"/><Relationship Id="rId7" Type="http://schemas.openxmlformats.org/officeDocument/2006/relationships/image" Target="../media/image6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0.png"/><Relationship Id="rId18" Type="http://schemas.microsoft.com/office/2007/relationships/hdphoto" Target="../media/hdphoto8.wdp"/><Relationship Id="rId3" Type="http://schemas.openxmlformats.org/officeDocument/2006/relationships/slideLayout" Target="../slideLayouts/slideLayout9.xml"/><Relationship Id="rId21" Type="http://schemas.openxmlformats.org/officeDocument/2006/relationships/image" Target="../media/image84.png"/><Relationship Id="rId7" Type="http://schemas.openxmlformats.org/officeDocument/2006/relationships/image" Target="../media/image77.png"/><Relationship Id="rId12" Type="http://schemas.microsoft.com/office/2007/relationships/hdphoto" Target="../media/hdphoto5.wdp"/><Relationship Id="rId17" Type="http://schemas.openxmlformats.org/officeDocument/2006/relationships/image" Target="../media/image82.png"/><Relationship Id="rId2" Type="http://schemas.openxmlformats.org/officeDocument/2006/relationships/audio" Target="../media/media7.mp3"/><Relationship Id="rId16" Type="http://schemas.microsoft.com/office/2007/relationships/hdphoto" Target="../media/hdphoto7.wdp"/><Relationship Id="rId20" Type="http://schemas.microsoft.com/office/2007/relationships/hdphoto" Target="../media/hdphoto9.wdp"/><Relationship Id="rId1" Type="http://schemas.microsoft.com/office/2007/relationships/media" Target="../media/media7.mp3"/><Relationship Id="rId6" Type="http://schemas.microsoft.com/office/2007/relationships/hdphoto" Target="../media/hdphoto2.wdp"/><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1.png"/><Relationship Id="rId10" Type="http://schemas.microsoft.com/office/2007/relationships/hdphoto" Target="../media/hdphoto4.wdp"/><Relationship Id="rId19" Type="http://schemas.openxmlformats.org/officeDocument/2006/relationships/image" Target="../media/image83.png"/><Relationship Id="rId4" Type="http://schemas.openxmlformats.org/officeDocument/2006/relationships/image" Target="../media/image75.png"/><Relationship Id="rId9" Type="http://schemas.openxmlformats.org/officeDocument/2006/relationships/image" Target="../media/image78.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89.png"/><Relationship Id="rId3" Type="http://schemas.microsoft.com/office/2007/relationships/media" Target="../media/media9.mp3"/><Relationship Id="rId7" Type="http://schemas.openxmlformats.org/officeDocument/2006/relationships/image" Target="../media/image86.png"/><Relationship Id="rId12" Type="http://schemas.microsoft.com/office/2007/relationships/hdphoto" Target="../media/hdphoto12.wdp"/><Relationship Id="rId2" Type="http://schemas.openxmlformats.org/officeDocument/2006/relationships/audio" Target="../media/media8.mp3"/><Relationship Id="rId16" Type="http://schemas.openxmlformats.org/officeDocument/2006/relationships/image" Target="../media/image91.png"/><Relationship Id="rId1" Type="http://schemas.microsoft.com/office/2007/relationships/media" Target="../media/media8.mp3"/><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slideLayout" Target="../slideLayouts/slideLayout8.xml"/><Relationship Id="rId15" Type="http://schemas.microsoft.com/office/2007/relationships/hdphoto" Target="../media/hdphoto13.wdp"/><Relationship Id="rId10" Type="http://schemas.microsoft.com/office/2007/relationships/hdphoto" Target="../media/hdphoto11.wdp"/><Relationship Id="rId4" Type="http://schemas.openxmlformats.org/officeDocument/2006/relationships/audio" Target="../media/media9.mp3"/><Relationship Id="rId9" Type="http://schemas.openxmlformats.org/officeDocument/2006/relationships/image" Target="../media/image87.png"/><Relationship Id="rId1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4.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048810A8-CA25-028A-D2C0-CEBC0C54A016}"/>
              </a:ext>
            </a:extLst>
          </p:cNvPr>
          <p:cNvPicPr>
            <a:picLocks noChangeAspect="1"/>
          </p:cNvPicPr>
          <p:nvPr/>
        </p:nvPicPr>
        <p:blipFill>
          <a:blip r:embed="rId3"/>
          <a:stretch>
            <a:fillRect/>
          </a:stretch>
        </p:blipFill>
        <p:spPr>
          <a:xfrm>
            <a:off x="1791211" y="901222"/>
            <a:ext cx="8762754" cy="2180306"/>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s</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ang</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s</a:t>
            </a:r>
            <a:r>
              <a:rPr lang="en-US" sz="8800">
                <a:solidFill>
                  <a:srgbClr val="FF0000"/>
                </a:solidFill>
                <a:latin typeface="Arial-Rounded" pitchFamily="34" charset="0"/>
                <a:ea typeface="Arial-Rounded" pitchFamily="34" charset="0"/>
                <a:cs typeface="Arial-Rounded" pitchFamily="34" charset="0"/>
              </a:rPr>
              <a:t>ang</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ang</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ăng</a:t>
            </a:r>
          </a:p>
        </p:txBody>
      </p:sp>
      <p:sp>
        <p:nvSpPr>
          <p:cNvPr id="11" name="Title 1"/>
          <p:cNvSpPr txBox="1">
            <a:spLocks/>
          </p:cNvSpPr>
          <p:nvPr/>
        </p:nvSpPr>
        <p:spPr>
          <a:xfrm>
            <a:off x="5140612" y="4750726"/>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âng</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524001"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ang</a:t>
            </a:r>
          </a:p>
        </p:txBody>
      </p:sp>
      <p:sp>
        <p:nvSpPr>
          <p:cNvPr id="7" name="TextBox 6"/>
          <p:cNvSpPr txBox="1"/>
          <p:nvPr/>
        </p:nvSpPr>
        <p:spPr>
          <a:xfrm>
            <a:off x="4708358" y="3505200"/>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ăng</a:t>
            </a:r>
          </a:p>
        </p:txBody>
      </p:sp>
      <p:sp>
        <p:nvSpPr>
          <p:cNvPr id="9" name="TextBox 8"/>
          <p:cNvSpPr txBox="1"/>
          <p:nvPr/>
        </p:nvSpPr>
        <p:spPr>
          <a:xfrm>
            <a:off x="2310161" y="3512966"/>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ng</a:t>
            </a:r>
          </a:p>
        </p:txBody>
      </p:sp>
      <p:sp>
        <p:nvSpPr>
          <p:cNvPr id="10" name="TextBox 9"/>
          <p:cNvSpPr txBox="1"/>
          <p:nvPr/>
        </p:nvSpPr>
        <p:spPr>
          <a:xfrm>
            <a:off x="5245768" y="3496924"/>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ng</a:t>
            </a:r>
          </a:p>
        </p:txBody>
      </p:sp>
      <p:sp>
        <p:nvSpPr>
          <p:cNvPr id="12" name="TextBox 11"/>
          <p:cNvSpPr txBox="1"/>
          <p:nvPr/>
        </p:nvSpPr>
        <p:spPr>
          <a:xfrm>
            <a:off x="997907" y="352007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13" name="TextBox 12"/>
          <p:cNvSpPr txBox="1"/>
          <p:nvPr/>
        </p:nvSpPr>
        <p:spPr>
          <a:xfrm>
            <a:off x="4034590" y="3505200"/>
            <a:ext cx="2552700" cy="1862048"/>
          </a:xfrm>
          <a:prstGeom prst="rect">
            <a:avLst/>
          </a:prstGeom>
          <a:noFill/>
        </p:spPr>
        <p:txBody>
          <a:bodyPr wrap="square" rtlCol="0">
            <a:spAutoFit/>
          </a:bodyPr>
          <a:lstStyle/>
          <a:p>
            <a:pPr algn="ctr"/>
            <a:r>
              <a:rPr lang="en-US" sz="11500" dirty="0">
                <a:solidFill>
                  <a:srgbClr val="002060"/>
                </a:solidFill>
                <a:latin typeface="Arial-Rounded" pitchFamily="34" charset="0"/>
                <a:ea typeface="Arial-Rounded" pitchFamily="34" charset="0"/>
                <a:cs typeface="Arial-Rounded" pitchFamily="34" charset="0"/>
              </a:rPr>
              <a:t>ă</a:t>
            </a: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âng</a:t>
            </a:r>
          </a:p>
        </p:txBody>
      </p:sp>
      <p:sp>
        <p:nvSpPr>
          <p:cNvPr id="15" name="TextBox 14"/>
          <p:cNvSpPr txBox="1"/>
          <p:nvPr/>
        </p:nvSpPr>
        <p:spPr>
          <a:xfrm>
            <a:off x="8315826" y="35129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ng</a:t>
            </a:r>
          </a:p>
        </p:txBody>
      </p:sp>
      <p:sp>
        <p:nvSpPr>
          <p:cNvPr id="16" name="TextBox 15"/>
          <p:cNvSpPr txBox="1"/>
          <p:nvPr/>
        </p:nvSpPr>
        <p:spPr>
          <a:xfrm>
            <a:off x="7103207" y="352286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â</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1547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làng</a:t>
            </a:r>
          </a:p>
        </p:txBody>
      </p:sp>
      <p:sp>
        <p:nvSpPr>
          <p:cNvPr id="5" name="Title 1"/>
          <p:cNvSpPr txBox="1">
            <a:spLocks/>
          </p:cNvSpPr>
          <p:nvPr/>
        </p:nvSpPr>
        <p:spPr>
          <a:xfrm>
            <a:off x="4721654" y="15693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rạng</a:t>
            </a:r>
          </a:p>
        </p:txBody>
      </p:sp>
      <p:sp>
        <p:nvSpPr>
          <p:cNvPr id="7" name="Title 1"/>
          <p:cNvSpPr txBox="1">
            <a:spLocks/>
          </p:cNvSpPr>
          <p:nvPr/>
        </p:nvSpPr>
        <p:spPr>
          <a:xfrm>
            <a:off x="7913086" y="156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sáng</a:t>
            </a:r>
          </a:p>
        </p:txBody>
      </p:sp>
      <p:sp>
        <p:nvSpPr>
          <p:cNvPr id="8" name="Title 1"/>
          <p:cNvSpPr txBox="1">
            <a:spLocks/>
          </p:cNvSpPr>
          <p:nvPr/>
        </p:nvSpPr>
        <p:spPr>
          <a:xfrm>
            <a:off x="2376785" y="137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ang</a:t>
            </a:r>
          </a:p>
        </p:txBody>
      </p:sp>
      <p:sp>
        <p:nvSpPr>
          <p:cNvPr id="11" name="Title 1"/>
          <p:cNvSpPr txBox="1">
            <a:spLocks/>
          </p:cNvSpPr>
          <p:nvPr/>
        </p:nvSpPr>
        <p:spPr>
          <a:xfrm>
            <a:off x="5327073" y="13931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ang</a:t>
            </a:r>
          </a:p>
        </p:txBody>
      </p:sp>
      <p:sp>
        <p:nvSpPr>
          <p:cNvPr id="13" name="Title 1"/>
          <p:cNvSpPr txBox="1">
            <a:spLocks/>
          </p:cNvSpPr>
          <p:nvPr/>
        </p:nvSpPr>
        <p:spPr>
          <a:xfrm>
            <a:off x="8460716" y="13893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ang</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Title 1"/>
          <p:cNvSpPr txBox="1">
            <a:spLocks/>
          </p:cNvSpPr>
          <p:nvPr/>
        </p:nvSpPr>
        <p:spPr>
          <a:xfrm>
            <a:off x="1844454"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bằng</a:t>
            </a:r>
          </a:p>
        </p:txBody>
      </p:sp>
      <p:sp>
        <p:nvSpPr>
          <p:cNvPr id="14" name="Title 1"/>
          <p:cNvSpPr txBox="1">
            <a:spLocks/>
          </p:cNvSpPr>
          <p:nvPr/>
        </p:nvSpPr>
        <p:spPr>
          <a:xfrm>
            <a:off x="4759754" y="3014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rặng</a:t>
            </a:r>
          </a:p>
        </p:txBody>
      </p:sp>
      <p:sp>
        <p:nvSpPr>
          <p:cNvPr id="15" name="Title 1"/>
          <p:cNvSpPr txBox="1">
            <a:spLocks/>
          </p:cNvSpPr>
          <p:nvPr/>
        </p:nvSpPr>
        <p:spPr>
          <a:xfrm>
            <a:off x="7951186" y="3011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vẳng</a:t>
            </a:r>
          </a:p>
        </p:txBody>
      </p:sp>
      <p:sp>
        <p:nvSpPr>
          <p:cNvPr id="16" name="Title 1"/>
          <p:cNvSpPr txBox="1">
            <a:spLocks/>
          </p:cNvSpPr>
          <p:nvPr/>
        </p:nvSpPr>
        <p:spPr>
          <a:xfrm>
            <a:off x="2563524" y="2817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ăng</a:t>
            </a:r>
          </a:p>
        </p:txBody>
      </p:sp>
      <p:sp>
        <p:nvSpPr>
          <p:cNvPr id="17" name="Title 1"/>
          <p:cNvSpPr txBox="1">
            <a:spLocks/>
          </p:cNvSpPr>
          <p:nvPr/>
        </p:nvSpPr>
        <p:spPr>
          <a:xfrm>
            <a:off x="5377456" y="2838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ăng</a:t>
            </a:r>
          </a:p>
        </p:txBody>
      </p:sp>
      <p:sp>
        <p:nvSpPr>
          <p:cNvPr id="18" name="Title 1"/>
          <p:cNvSpPr txBox="1">
            <a:spLocks/>
          </p:cNvSpPr>
          <p:nvPr/>
        </p:nvSpPr>
        <p:spPr>
          <a:xfrm>
            <a:off x="8491082" y="2834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ăng</a:t>
            </a:r>
          </a:p>
        </p:txBody>
      </p:sp>
      <p:sp>
        <p:nvSpPr>
          <p:cNvPr id="19" name="Title 1"/>
          <p:cNvSpPr txBox="1">
            <a:spLocks/>
          </p:cNvSpPr>
          <p:nvPr/>
        </p:nvSpPr>
        <p:spPr>
          <a:xfrm>
            <a:off x="1828801" y="4291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hẫng</a:t>
            </a:r>
          </a:p>
        </p:txBody>
      </p:sp>
      <p:sp>
        <p:nvSpPr>
          <p:cNvPr id="20" name="Title 1"/>
          <p:cNvSpPr txBox="1">
            <a:spLocks/>
          </p:cNvSpPr>
          <p:nvPr/>
        </p:nvSpPr>
        <p:spPr>
          <a:xfrm>
            <a:off x="4744101" y="43125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tầng</a:t>
            </a:r>
          </a:p>
        </p:txBody>
      </p:sp>
      <p:sp>
        <p:nvSpPr>
          <p:cNvPr id="21" name="Title 1"/>
          <p:cNvSpPr txBox="1">
            <a:spLocks/>
          </p:cNvSpPr>
          <p:nvPr/>
        </p:nvSpPr>
        <p:spPr>
          <a:xfrm>
            <a:off x="7935533" y="4308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vâng</a:t>
            </a:r>
          </a:p>
        </p:txBody>
      </p:sp>
      <p:sp>
        <p:nvSpPr>
          <p:cNvPr id="27" name="Title 1"/>
          <p:cNvSpPr txBox="1">
            <a:spLocks/>
          </p:cNvSpPr>
          <p:nvPr/>
        </p:nvSpPr>
        <p:spPr>
          <a:xfrm>
            <a:off x="2534653" y="410422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âng</a:t>
            </a:r>
          </a:p>
        </p:txBody>
      </p:sp>
      <p:sp>
        <p:nvSpPr>
          <p:cNvPr id="22" name="Title 1"/>
          <p:cNvSpPr txBox="1">
            <a:spLocks/>
          </p:cNvSpPr>
          <p:nvPr/>
        </p:nvSpPr>
        <p:spPr>
          <a:xfrm>
            <a:off x="5329330" y="414688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âng</a:t>
            </a:r>
          </a:p>
        </p:txBody>
      </p:sp>
      <p:sp>
        <p:nvSpPr>
          <p:cNvPr id="23" name="Title 1"/>
          <p:cNvSpPr txBox="1">
            <a:spLocks/>
          </p:cNvSpPr>
          <p:nvPr/>
        </p:nvSpPr>
        <p:spPr>
          <a:xfrm>
            <a:off x="8476758" y="41202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âng</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P spid="19" grpId="0"/>
      <p:bldP spid="20" grpId="0"/>
      <p:bldP spid="21" grpId="0"/>
      <p:bldP spid="27"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806354" y="4038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làng</a:t>
            </a:r>
          </a:p>
        </p:txBody>
      </p:sp>
      <p:sp>
        <p:nvSpPr>
          <p:cNvPr id="19" name="Title 1"/>
          <p:cNvSpPr txBox="1">
            <a:spLocks/>
          </p:cNvSpPr>
          <p:nvPr/>
        </p:nvSpPr>
        <p:spPr>
          <a:xfrm>
            <a:off x="4721654" y="4060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rạng</a:t>
            </a:r>
          </a:p>
        </p:txBody>
      </p:sp>
      <p:sp>
        <p:nvSpPr>
          <p:cNvPr id="20" name="Title 1"/>
          <p:cNvSpPr txBox="1">
            <a:spLocks/>
          </p:cNvSpPr>
          <p:nvPr/>
        </p:nvSpPr>
        <p:spPr>
          <a:xfrm>
            <a:off x="7913086" y="4056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sáng</a:t>
            </a:r>
          </a:p>
        </p:txBody>
      </p:sp>
      <p:sp>
        <p:nvSpPr>
          <p:cNvPr id="21" name="Title 1"/>
          <p:cNvSpPr txBox="1">
            <a:spLocks/>
          </p:cNvSpPr>
          <p:nvPr/>
        </p:nvSpPr>
        <p:spPr>
          <a:xfrm>
            <a:off x="1844454" y="49223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bằng</a:t>
            </a:r>
          </a:p>
        </p:txBody>
      </p:sp>
      <p:sp>
        <p:nvSpPr>
          <p:cNvPr id="22" name="Title 1"/>
          <p:cNvSpPr txBox="1">
            <a:spLocks/>
          </p:cNvSpPr>
          <p:nvPr/>
        </p:nvSpPr>
        <p:spPr>
          <a:xfrm>
            <a:off x="4759754"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rặng</a:t>
            </a:r>
          </a:p>
        </p:txBody>
      </p:sp>
      <p:sp>
        <p:nvSpPr>
          <p:cNvPr id="23" name="Title 1"/>
          <p:cNvSpPr txBox="1">
            <a:spLocks/>
          </p:cNvSpPr>
          <p:nvPr/>
        </p:nvSpPr>
        <p:spPr>
          <a:xfrm>
            <a:off x="79511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vẳng</a:t>
            </a:r>
          </a:p>
        </p:txBody>
      </p:sp>
      <p:sp>
        <p:nvSpPr>
          <p:cNvPr id="24" name="Title 1"/>
          <p:cNvSpPr txBox="1">
            <a:spLocks/>
          </p:cNvSpPr>
          <p:nvPr/>
        </p:nvSpPr>
        <p:spPr>
          <a:xfrm>
            <a:off x="1828801" y="58674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hẫng</a:t>
            </a:r>
          </a:p>
        </p:txBody>
      </p:sp>
      <p:sp>
        <p:nvSpPr>
          <p:cNvPr id="28" name="Title 1"/>
          <p:cNvSpPr txBox="1">
            <a:spLocks/>
          </p:cNvSpPr>
          <p:nvPr/>
        </p:nvSpPr>
        <p:spPr>
          <a:xfrm>
            <a:off x="4744101"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tầng</a:t>
            </a:r>
          </a:p>
        </p:txBody>
      </p:sp>
      <p:sp>
        <p:nvSpPr>
          <p:cNvPr id="29" name="Title 1"/>
          <p:cNvSpPr txBox="1">
            <a:spLocks/>
          </p:cNvSpPr>
          <p:nvPr/>
        </p:nvSpPr>
        <p:spPr>
          <a:xfrm>
            <a:off x="7935533" y="5885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vâng</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598" y="-209321"/>
            <a:ext cx="7381219" cy="460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vàng</a:t>
            </a:r>
          </a:p>
        </p:txBody>
      </p:sp>
      <p:sp>
        <p:nvSpPr>
          <p:cNvPr id="7" name="Title 1"/>
          <p:cNvSpPr txBox="1">
            <a:spLocks/>
          </p:cNvSpPr>
          <p:nvPr/>
        </p:nvSpPr>
        <p:spPr>
          <a:xfrm>
            <a:off x="5810330" y="5127724"/>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ang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8" name="Picture 2" descr="CÁ VÀNG BƠI - Bé Mon - Liên Khúc Nhạc Thiếu Nhi Vui Nhộn Sôi Động Hay Nhất  Cho Bé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147" y="457200"/>
            <a:ext cx="731520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măng tre</a:t>
            </a:r>
          </a:p>
        </p:txBody>
      </p:sp>
      <p:sp>
        <p:nvSpPr>
          <p:cNvPr id="6" name="Title 1"/>
          <p:cNvSpPr txBox="1">
            <a:spLocks/>
          </p:cNvSpPr>
          <p:nvPr/>
        </p:nvSpPr>
        <p:spPr>
          <a:xfrm>
            <a:off x="4311317" y="5434173"/>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ăng</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8" name="Picture 6" descr="Vietkings công bố Top 50 món ăn đặc sản nổi tiếng Việt Nam lần 3 (P31): Măng  Nứa khô Măng Đen (KonTum) - Bếp V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8360"/>
            <a:ext cx="36576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nhà tầng</a:t>
            </a:r>
          </a:p>
        </p:txBody>
      </p:sp>
      <p:sp>
        <p:nvSpPr>
          <p:cNvPr id="8" name="Title 1"/>
          <p:cNvSpPr txBox="1">
            <a:spLocks/>
          </p:cNvSpPr>
          <p:nvPr/>
        </p:nvSpPr>
        <p:spPr>
          <a:xfrm>
            <a:off x="5757368" y="555508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âng</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126" name="Picture 6" descr="biện pháp thi công nhà cao tầ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781" y="316750"/>
            <a:ext cx="6743677" cy="467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măng tre</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vàng</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nhà tầng</a:t>
            </a:r>
          </a:p>
        </p:txBody>
      </p:sp>
      <p:pic>
        <p:nvPicPr>
          <p:cNvPr id="2050" name="Picture 2" descr="CÁ VÀNG BƠI - Bé Mon - Liên Khúc Nhạc Thiếu Nhi Vui Nhộn Sôi Động Hay Nhất  Cho Bé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48" y="2037342"/>
            <a:ext cx="3608352" cy="20296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iện pháp thi công nhà cao tầ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1" y="2053384"/>
            <a:ext cx="2938459" cy="20365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Măng tre bát độ, cây giống to khỏe cho măng to, cực ngọt thơm, giá trị  kinh tế cao | Lazada.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746" y="2018055"/>
            <a:ext cx="2780108" cy="208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76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măng tre</a:t>
            </a:r>
          </a:p>
        </p:txBody>
      </p:sp>
      <p:sp>
        <p:nvSpPr>
          <p:cNvPr id="7" name="Title 1"/>
          <p:cNvSpPr txBox="1">
            <a:spLocks/>
          </p:cNvSpPr>
          <p:nvPr/>
        </p:nvSpPr>
        <p:spPr>
          <a:xfrm>
            <a:off x="-381000"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vàng</a:t>
            </a:r>
          </a:p>
        </p:txBody>
      </p:sp>
      <p:sp>
        <p:nvSpPr>
          <p:cNvPr id="8" name="Title 1"/>
          <p:cNvSpPr txBox="1">
            <a:spLocks/>
          </p:cNvSpPr>
          <p:nvPr/>
        </p:nvSpPr>
        <p:spPr>
          <a:xfrm>
            <a:off x="73152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nhà tầng</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066" y="0"/>
            <a:ext cx="7290692" cy="60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7C20F-DA6F-93EA-2758-3FEF3A2AE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684819" cy="7047345"/>
          </a:xfrm>
          <a:prstGeom prst="rect">
            <a:avLst/>
          </a:prstGeom>
        </p:spPr>
      </p:pic>
      <p:pic>
        <p:nvPicPr>
          <p:cNvPr id="9" name="Picture 8">
            <a:extLst>
              <a:ext uri="{FF2B5EF4-FFF2-40B4-BE49-F238E27FC236}">
                <a16:creationId xmlns:a16="http://schemas.microsoft.com/office/drawing/2014/main" id="{45E0E901-0767-56AB-9391-FFE382B9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55" y="2179329"/>
            <a:ext cx="5031113" cy="5031113"/>
          </a:xfrm>
          <a:prstGeom prst="rect">
            <a:avLst/>
          </a:prstGeom>
        </p:spPr>
      </p:pic>
      <p:pic>
        <p:nvPicPr>
          <p:cNvPr id="2" name="Picture 1">
            <a:extLst>
              <a:ext uri="{FF2B5EF4-FFF2-40B4-BE49-F238E27FC236}">
                <a16:creationId xmlns:a16="http://schemas.microsoft.com/office/drawing/2014/main" id="{D9257C9B-4693-041C-A5DC-AF92750C4906}"/>
              </a:ext>
            </a:extLst>
          </p:cNvPr>
          <p:cNvPicPr>
            <a:picLocks noChangeAspect="1"/>
          </p:cNvPicPr>
          <p:nvPr/>
        </p:nvPicPr>
        <p:blipFill>
          <a:blip r:embed="rId4"/>
          <a:stretch>
            <a:fillRect/>
          </a:stretch>
        </p:blipFill>
        <p:spPr>
          <a:xfrm>
            <a:off x="304800" y="1676400"/>
            <a:ext cx="9504488" cy="6236749"/>
          </a:xfrm>
          <a:prstGeom prst="rect">
            <a:avLst/>
          </a:prstGeom>
        </p:spPr>
      </p:pic>
    </p:spTree>
    <p:extLst>
      <p:ext uri="{BB962C8B-B14F-4D97-AF65-F5344CB8AC3E}">
        <p14:creationId xmlns:p14="http://schemas.microsoft.com/office/powerpoint/2010/main" val="1042756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3778" y="-6417423"/>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prstDash val="solid"/>
                </a:ln>
                <a:solidFill>
                  <a:srgbClr val="FFFF00"/>
                </a:solidFill>
                <a:effectLst>
                  <a:outerShdw blurRad="12700" dist="63500" dir="2700000" algn="tl" rotWithShape="0">
                    <a:prstClr val="white"/>
                  </a:outerShdw>
                </a:effectLst>
                <a:uLnTx/>
                <a:uFillTx/>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48978" y="-4825262"/>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MAY </a:t>
            </a:r>
            <a:r>
              <a:rPr kumimoji="0" lang="vi-VN"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MẮN</a:t>
            </a:r>
          </a:p>
        </p:txBody>
      </p:sp>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5"/>
          <a:stretch>
            <a:fillRect/>
          </a:stretch>
        </p:blipFill>
        <p:spPr>
          <a:xfrm>
            <a:off x="-370547" y="0"/>
            <a:ext cx="10668925" cy="3810330"/>
          </a:xfrm>
          <a:prstGeom prst="rect">
            <a:avLst/>
          </a:prstGeom>
        </p:spPr>
      </p:pic>
      <p:pic>
        <p:nvPicPr>
          <p:cNvPr id="2" name="Picture 1">
            <a:extLst>
              <a:ext uri="{FF2B5EF4-FFF2-40B4-BE49-F238E27FC236}">
                <a16:creationId xmlns:a16="http://schemas.microsoft.com/office/drawing/2014/main" id="{27F76BAE-EF6A-6DA0-3E5C-25749AA5BB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5800" y="4648200"/>
            <a:ext cx="1352823" cy="1866898"/>
          </a:xfrm>
          <a:prstGeom prst="rect">
            <a:avLst/>
          </a:prstGeom>
        </p:spPr>
      </p:pic>
      <p:pic>
        <p:nvPicPr>
          <p:cNvPr id="3" name="Picture 2">
            <a:extLst>
              <a:ext uri="{FF2B5EF4-FFF2-40B4-BE49-F238E27FC236}">
                <a16:creationId xmlns:a16="http://schemas.microsoft.com/office/drawing/2014/main" id="{1671ED87-0284-C800-F830-A3BCA0F781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267200" y="4495800"/>
            <a:ext cx="2147297" cy="2147297"/>
          </a:xfrm>
          <a:prstGeom prst="rect">
            <a:avLst/>
          </a:prstGeom>
        </p:spPr>
      </p:pic>
      <p:pic>
        <p:nvPicPr>
          <p:cNvPr id="8" name="Picture 7">
            <a:extLst>
              <a:ext uri="{FF2B5EF4-FFF2-40B4-BE49-F238E27FC236}">
                <a16:creationId xmlns:a16="http://schemas.microsoft.com/office/drawing/2014/main" id="{A6DDB120-10BE-8DFC-248D-6B6568C8CD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239000" y="4572000"/>
            <a:ext cx="1816486" cy="1816486"/>
          </a:xfrm>
          <a:prstGeom prst="rect">
            <a:avLst/>
          </a:prstGeom>
        </p:spPr>
      </p:pic>
      <p:pic>
        <p:nvPicPr>
          <p:cNvPr id="9" name="1">
            <a:hlinkClick r:id="rId9"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10"/>
          <a:stretch>
            <a:fillRect/>
          </a:stretch>
        </p:blipFill>
        <p:spPr>
          <a:xfrm>
            <a:off x="-381057" y="3339061"/>
            <a:ext cx="4108088" cy="3992041"/>
          </a:xfrm>
          <a:prstGeom prst="rect">
            <a:avLst/>
          </a:prstGeom>
          <a:effectLst>
            <a:outerShdw blurRad="63500" sx="102000" sy="102000" algn="ctr" rotWithShape="0">
              <a:prstClr val="black">
                <a:alpha val="40000"/>
              </a:prstClr>
            </a:outerShdw>
          </a:effectLst>
        </p:spPr>
      </p:pic>
      <p:pic>
        <p:nvPicPr>
          <p:cNvPr id="10" name="2">
            <a:hlinkClick r:id="rId11"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12"/>
          <a:stretch>
            <a:fillRect/>
          </a:stretch>
        </p:blipFill>
        <p:spPr>
          <a:xfrm>
            <a:off x="2733681" y="3124374"/>
            <a:ext cx="4206729" cy="4206729"/>
          </a:xfrm>
          <a:prstGeom prst="rect">
            <a:avLst/>
          </a:prstGeom>
          <a:effectLst>
            <a:outerShdw blurRad="63500" sx="102000" sy="102000" algn="ctr" rotWithShape="0">
              <a:prstClr val="black">
                <a:alpha val="40000"/>
              </a:prstClr>
            </a:outerShdw>
          </a:effectLst>
        </p:spPr>
      </p:pic>
      <p:pic>
        <p:nvPicPr>
          <p:cNvPr id="11" name="3">
            <a:hlinkClick r:id="rId13"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4"/>
          <a:stretch>
            <a:fillRect/>
          </a:stretch>
        </p:blipFill>
        <p:spPr>
          <a:xfrm>
            <a:off x="5952059" y="3375716"/>
            <a:ext cx="3992041" cy="37657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768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9"/>
                                        </p:tgtEl>
                                        <p:attrNameLst>
                                          <p:attrName>ppt_w</p:attrName>
                                        </p:attrNameLst>
                                      </p:cBhvr>
                                      <p:tavLst>
                                        <p:tav tm="0">
                                          <p:val>
                                            <p:strVal val="ppt_w"/>
                                          </p:val>
                                        </p:tav>
                                        <p:tav tm="100000">
                                          <p:val>
                                            <p:fltVal val="0"/>
                                          </p:val>
                                        </p:tav>
                                      </p:tavLst>
                                    </p:anim>
                                    <p:anim calcmode="lin" valueType="num">
                                      <p:cBhvr>
                                        <p:cTn id="23" dur="500"/>
                                        <p:tgtEl>
                                          <p:spTgt spid="9"/>
                                        </p:tgtEl>
                                        <p:attrNameLst>
                                          <p:attrName>ppt_h</p:attrName>
                                        </p:attrNameLst>
                                      </p:cBhvr>
                                      <p:tavLst>
                                        <p:tav tm="0">
                                          <p:val>
                                            <p:strVal val="ppt_h"/>
                                          </p:val>
                                        </p:tav>
                                        <p:tav tm="100000">
                                          <p:val>
                                            <p:fltVal val="0"/>
                                          </p:val>
                                        </p:tav>
                                      </p:tavLst>
                                    </p:anim>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0"/>
                                        </p:tgtEl>
                                        <p:attrNameLst>
                                          <p:attrName>ppt_w</p:attrName>
                                        </p:attrNameLst>
                                      </p:cBhvr>
                                      <p:tavLst>
                                        <p:tav tm="0">
                                          <p:val>
                                            <p:strVal val="ppt_w"/>
                                          </p:val>
                                        </p:tav>
                                        <p:tav tm="100000">
                                          <p:val>
                                            <p:fltVal val="0"/>
                                          </p:val>
                                        </p:tav>
                                      </p:tavLst>
                                    </p:anim>
                                    <p:anim calcmode="lin" valueType="num">
                                      <p:cBhvr>
                                        <p:cTn id="31" dur="500"/>
                                        <p:tgtEl>
                                          <p:spTgt spid="10"/>
                                        </p:tgtEl>
                                        <p:attrNameLst>
                                          <p:attrName>ppt_h</p:attrName>
                                        </p:attrNameLst>
                                      </p:cBhvr>
                                      <p:tavLst>
                                        <p:tav tm="0">
                                          <p:val>
                                            <p:strVal val="ppt_h"/>
                                          </p:val>
                                        </p:tav>
                                        <p:tav tm="100000">
                                          <p:val>
                                            <p:fltVal val="0"/>
                                          </p:val>
                                        </p:tav>
                                      </p:tavLst>
                                    </p:anim>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955476" cy="941185"/>
            <a:chOff x="63500" y="1429216"/>
            <a:chExt cx="2973963" cy="705889"/>
          </a:xfrm>
        </p:grpSpPr>
        <p:sp>
          <p:nvSpPr>
            <p:cNvPr id="13" name="Rounded Rectangle 12"/>
            <p:cNvSpPr/>
            <p:nvPr/>
          </p:nvSpPr>
          <p:spPr>
            <a:xfrm>
              <a:off x="384357" y="1429216"/>
              <a:ext cx="2653106"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ang</a:t>
            </a:r>
            <a:endParaRPr lang="en-US" sz="28600">
              <a:solidFill>
                <a:srgbClr val="FF0000"/>
              </a:solidFill>
              <a:latin typeface="HP001 4 hàng" pitchFamily="34" charset="0"/>
            </a:endParaRPr>
          </a:p>
        </p:txBody>
      </p:sp>
      <p:sp>
        <p:nvSpPr>
          <p:cNvPr id="8" name="TextBox 7"/>
          <p:cNvSpPr txBox="1"/>
          <p:nvPr/>
        </p:nvSpPr>
        <p:spPr>
          <a:xfrm>
            <a:off x="764388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ang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8791" y="-94226"/>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ăng</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ăng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Ă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599" y="76201"/>
            <a:ext cx="119488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âng</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âng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94" y="-232857"/>
            <a:ext cx="12098824"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078" y="14212"/>
            <a:ext cx="2239303" cy="1415159"/>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810418" y="1183168"/>
            <a:ext cx="10626225"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vàng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149044" y="2545081"/>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vàng</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861219"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jăng </a:t>
            </a:r>
            <a:endParaRPr lang="en-US" sz="2870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904292" y="2545081"/>
            <a:ext cx="5417550" cy="2323515"/>
          </a:xfrm>
          <a:prstGeom prst="rect">
            <a:avLst/>
          </a:prstGeom>
          <a:noFill/>
        </p:spPr>
        <p:txBody>
          <a:bodyPr wrap="square" lIns="121725" tIns="60862" rIns="121725" bIns="60862" rtlCol="0">
            <a:spAutoFit/>
          </a:bodyPr>
          <a:lstStyle/>
          <a:p>
            <a:pPr algn="ctr"/>
            <a:r>
              <a:rPr lang="vi-VN" sz="14300">
                <a:solidFill>
                  <a:srgbClr val="FF0000"/>
                </a:solidFill>
                <a:latin typeface="HP001 4 hàng" pitchFamily="34" charset="0"/>
              </a:rPr>
              <a:t>jăng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959331" y="963880"/>
            <a:ext cx="4814138" cy="1323439"/>
          </a:xfrm>
          <a:prstGeom prst="rect">
            <a:avLst/>
          </a:prstGeom>
          <a:noFill/>
        </p:spPr>
        <p:txBody>
          <a:bodyPr wrap="none" lIns="91440" tIns="45720" rIns="91440" bIns="45720">
            <a:spAutoFit/>
          </a:bodyPr>
          <a:lstStyle/>
          <a:p>
            <a:pPr algn="ctr"/>
            <a:r>
              <a:rPr lang="en-US" sz="8000" dirty="0" err="1">
                <a:solidFill>
                  <a:srgbClr val="0070C0"/>
                </a:solidFill>
                <a:latin typeface="Arial-Rounded" pitchFamily="34" charset="0"/>
                <a:ea typeface="Arial-Rounded" pitchFamily="34" charset="0"/>
                <a:cs typeface="Arial-Rounded" pitchFamily="34" charset="0"/>
              </a:rPr>
              <a:t>chênh</a:t>
            </a:r>
            <a:r>
              <a:rPr lang="en-US" sz="8000" dirty="0">
                <a:solidFill>
                  <a:srgbClr val="0070C0"/>
                </a:solidFill>
                <a:latin typeface="Arial-Rounded" pitchFamily="34" charset="0"/>
                <a:ea typeface="Arial-Rounded" pitchFamily="34" charset="0"/>
                <a:cs typeface="Arial-Rounded" pitchFamily="34" charset="0"/>
              </a:rPr>
              <a:t> </a:t>
            </a:r>
            <a:r>
              <a:rPr lang="en-US" sz="8000" dirty="0" err="1">
                <a:solidFill>
                  <a:srgbClr val="0070C0"/>
                </a:solidFill>
                <a:latin typeface="Arial-Rounded" pitchFamily="34" charset="0"/>
                <a:ea typeface="Arial-Rounded" pitchFamily="34" charset="0"/>
                <a:cs typeface="Arial-Rounded" pitchFamily="34" charset="0"/>
              </a:rPr>
              <a:t>lệch</a:t>
            </a:r>
            <a:endParaRPr lang="en-US" sz="8000" dirty="0">
              <a:solidFill>
                <a:srgbClr val="00B050"/>
              </a:solidFill>
              <a:latin typeface="Arial-Rounded" pitchFamily="34" charset="0"/>
              <a:ea typeface="Arial-Rounded" pitchFamily="34" charset="0"/>
              <a:cs typeface="Arial-Rounded" pitchFamily="34" charset="0"/>
            </a:endParaRPr>
          </a:p>
        </p:txBody>
      </p:sp>
      <p:sp>
        <p:nvSpPr>
          <p:cNvPr id="2" name="Arrow: Left 1">
            <a:hlinkClick r:id="rId3" action="ppaction://hlinksldjump"/>
            <a:extLst>
              <a:ext uri="{FF2B5EF4-FFF2-40B4-BE49-F238E27FC236}">
                <a16:creationId xmlns:a16="http://schemas.microsoft.com/office/drawing/2014/main" id="{3B6D0204-D77A-37AB-4408-F89F809EEA5C}"/>
              </a:ext>
            </a:extLst>
          </p:cNvPr>
          <p:cNvSpPr/>
          <p:nvPr/>
        </p:nvSpPr>
        <p:spPr>
          <a:xfrm>
            <a:off x="10820400" y="6096000"/>
            <a:ext cx="9906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67928"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Ǉầng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018390" y="2545081"/>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 Ǉầng </a:t>
            </a:r>
          </a:p>
        </p:txBody>
      </p:sp>
    </p:spTree>
    <p:extLst>
      <p:ext uri="{BB962C8B-B14F-4D97-AF65-F5344CB8AC3E}">
        <p14:creationId xmlns:p14="http://schemas.microsoft.com/office/powerpoint/2010/main" val="147485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ang</a:t>
            </a:r>
            <a:endParaRPr lang="en-US" sz="28600">
              <a:solidFill>
                <a:srgbClr val="FF0000"/>
              </a:solidFill>
              <a:latin typeface="HP001 4 hàng" pitchFamily="34" charset="0"/>
            </a:endParaRPr>
          </a:p>
        </p:txBody>
      </p:sp>
      <p:sp>
        <p:nvSpPr>
          <p:cNvPr id="8" name="TextBox 7"/>
          <p:cNvSpPr txBox="1"/>
          <p:nvPr/>
        </p:nvSpPr>
        <p:spPr>
          <a:xfrm>
            <a:off x="764388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ang</a:t>
            </a:r>
            <a:endParaRPr lang="en-US" sz="140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85905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ăng</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ăng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824928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âng</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âng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422425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51803" y="3126898"/>
            <a:ext cx="1318337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jăng </a:t>
            </a:r>
            <a:r>
              <a:rPr lang="el-GR" sz="18000">
                <a:solidFill>
                  <a:srgbClr val="FF0000"/>
                </a:solidFill>
                <a:latin typeface="HP001 4 hàng" pitchFamily="34" charset="0"/>
              </a:rPr>
              <a:t>Λ΄</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 name="TextBox 4"/>
          <p:cNvSpPr txBox="1"/>
          <p:nvPr/>
        </p:nvSpPr>
        <p:spPr>
          <a:xfrm>
            <a:off x="-778042" y="3978494"/>
            <a:ext cx="13183375" cy="1507907"/>
          </a:xfrm>
          <a:prstGeom prst="rect">
            <a:avLst/>
          </a:prstGeom>
          <a:noFill/>
        </p:spPr>
        <p:txBody>
          <a:bodyPr wrap="square" lIns="121725" tIns="60862" rIns="121725" bIns="60862" rtlCol="0">
            <a:spAutoFit/>
          </a:bodyPr>
          <a:lstStyle/>
          <a:p>
            <a:pPr algn="ctr"/>
            <a:r>
              <a:rPr lang="vi-VN" sz="9000">
                <a:solidFill>
                  <a:srgbClr val="FF0000"/>
                </a:solidFill>
                <a:latin typeface="HP001 4 hàng" pitchFamily="34" charset="0"/>
              </a:rPr>
              <a:t>  jăng </a:t>
            </a:r>
            <a:r>
              <a:rPr lang="el-GR" sz="9000">
                <a:solidFill>
                  <a:srgbClr val="FF0000"/>
                </a:solidFill>
                <a:latin typeface="HP001 4 hàng" pitchFamily="34" charset="0"/>
              </a:rPr>
              <a:t>Λ΄</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04800" y="3126898"/>
            <a:ext cx="11338719" cy="2892902"/>
          </a:xfrm>
          <a:prstGeom prst="rect">
            <a:avLst/>
          </a:prstGeom>
          <a:noFill/>
        </p:spPr>
        <p:txBody>
          <a:bodyPr wrap="square" lIns="121725" tIns="60862" rIns="121725" bIns="60862" rtlCol="0">
            <a:spAutoFit/>
          </a:bodyPr>
          <a:lstStyle/>
          <a:p>
            <a:pPr algn="ctr"/>
            <a:r>
              <a:rPr lang="el-GR" sz="18000">
                <a:solidFill>
                  <a:srgbClr val="FF0000"/>
                </a:solidFill>
                <a:latin typeface="HP001 4 hàng" pitchFamily="34" charset="0"/>
              </a:rPr>
              <a:t> η</a:t>
            </a:r>
            <a:r>
              <a:rPr lang="en-US" sz="18000">
                <a:solidFill>
                  <a:srgbClr val="FF0000"/>
                </a:solidFill>
                <a:latin typeface="HP001 4 hàng" pitchFamily="34" charset="0"/>
              </a:rPr>
              <a:t>à Ǉầng </a:t>
            </a:r>
          </a:p>
        </p:txBody>
      </p:sp>
    </p:spTree>
    <p:extLst>
      <p:ext uri="{BB962C8B-B14F-4D97-AF65-F5344CB8AC3E}">
        <p14:creationId xmlns:p14="http://schemas.microsoft.com/office/powerpoint/2010/main" val="3438608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589548" y="3978494"/>
            <a:ext cx="11338719" cy="1507907"/>
          </a:xfrm>
          <a:prstGeom prst="rect">
            <a:avLst/>
          </a:prstGeom>
          <a:noFill/>
        </p:spPr>
        <p:txBody>
          <a:bodyPr wrap="square" lIns="121725" tIns="60862" rIns="121725" bIns="60862" rtlCol="0">
            <a:spAutoFit/>
          </a:bodyPr>
          <a:lstStyle/>
          <a:p>
            <a:pPr algn="ctr"/>
            <a:r>
              <a:rPr lang="el-GR" sz="9000">
                <a:solidFill>
                  <a:srgbClr val="FF0000"/>
                </a:solidFill>
                <a:latin typeface="HP001 4 hàng" pitchFamily="34" charset="0"/>
              </a:rPr>
              <a:t> η</a:t>
            </a:r>
            <a:r>
              <a:rPr lang="en-US" sz="9000">
                <a:solidFill>
                  <a:srgbClr val="FF0000"/>
                </a:solidFill>
                <a:latin typeface="HP001 4 hàng" pitchFamily="34" charset="0"/>
              </a:rPr>
              <a:t>à Ǉầng </a:t>
            </a:r>
          </a:p>
        </p:txBody>
      </p:sp>
    </p:spTree>
    <p:extLst>
      <p:ext uri="{BB962C8B-B14F-4D97-AF65-F5344CB8AC3E}">
        <p14:creationId xmlns:p14="http://schemas.microsoft.com/office/powerpoint/2010/main" val="3435742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35" t="25219" r="30955" b="27851"/>
          <a:stretch/>
        </p:blipFill>
        <p:spPr bwMode="auto">
          <a:xfrm>
            <a:off x="1447801" y="685800"/>
            <a:ext cx="848597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HANH TÂM">
            <a:extLst>
              <a:ext uri="{FF2B5EF4-FFF2-40B4-BE49-F238E27FC236}">
                <a16:creationId xmlns:a16="http://schemas.microsoft.com/office/drawing/2014/main" id="{8FC58F09-EBB6-D6CE-6C2F-081FD08CA754}"/>
              </a:ext>
            </a:extLst>
          </p:cNvPr>
          <p:cNvSpPr/>
          <p:nvPr/>
        </p:nvSpPr>
        <p:spPr>
          <a:xfrm>
            <a:off x="5445449" y="997669"/>
            <a:ext cx="3826689" cy="1323439"/>
          </a:xfrm>
          <a:prstGeom prst="rect">
            <a:avLst/>
          </a:prstGeom>
          <a:noFill/>
        </p:spPr>
        <p:txBody>
          <a:bodyPr wrap="none" lIns="91440" tIns="45720" rIns="91440" bIns="45720">
            <a:spAutoFit/>
          </a:bodyPr>
          <a:lstStyle/>
          <a:p>
            <a:pPr algn="ctr"/>
            <a:r>
              <a:rPr lang="en-US" sz="8000" dirty="0" err="1">
                <a:solidFill>
                  <a:srgbClr val="0070C0"/>
                </a:solidFill>
                <a:latin typeface="Arial-Rounded" pitchFamily="34" charset="0"/>
                <a:ea typeface="Arial-Rounded" pitchFamily="34" charset="0"/>
                <a:cs typeface="Arial-Rounded" pitchFamily="34" charset="0"/>
              </a:rPr>
              <a:t>ếch</a:t>
            </a:r>
            <a:r>
              <a:rPr lang="en-US" sz="8000" dirty="0">
                <a:solidFill>
                  <a:srgbClr val="0070C0"/>
                </a:solidFill>
                <a:latin typeface="Arial-Rounded" pitchFamily="34" charset="0"/>
                <a:ea typeface="Arial-Rounded" pitchFamily="34" charset="0"/>
                <a:cs typeface="Arial-Rounded" pitchFamily="34" charset="0"/>
              </a:rPr>
              <a:t> </a:t>
            </a:r>
            <a:r>
              <a:rPr lang="en-US" sz="8000" dirty="0" err="1">
                <a:solidFill>
                  <a:srgbClr val="0070C0"/>
                </a:solidFill>
                <a:latin typeface="Arial-Rounded" pitchFamily="34" charset="0"/>
                <a:ea typeface="Arial-Rounded" pitchFamily="34" charset="0"/>
                <a:cs typeface="Arial-Rounded" pitchFamily="34" charset="0"/>
              </a:rPr>
              <a:t>cốm</a:t>
            </a:r>
            <a:endParaRPr lang="en-US" sz="8000" dirty="0">
              <a:solidFill>
                <a:srgbClr val="0070C0"/>
              </a:solidFill>
              <a:latin typeface="Arial-Rounded" pitchFamily="34" charset="0"/>
              <a:ea typeface="Arial-Rounded" pitchFamily="34" charset="0"/>
              <a:cs typeface="Arial-Rounded" pitchFamily="34"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ADA2224C-17AC-A0E2-C2AA-7FB3927042F1}"/>
              </a:ext>
            </a:extLst>
          </p:cNvPr>
          <p:cNvSpPr/>
          <p:nvPr/>
        </p:nvSpPr>
        <p:spPr>
          <a:xfrm>
            <a:off x="10820400" y="6096000"/>
            <a:ext cx="9906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197600" y="1600200"/>
            <a:ext cx="4826000" cy="5130800"/>
            <a:chOff x="0" y="0"/>
            <a:chExt cx="10502236" cy="10972800"/>
          </a:xfrm>
        </p:grpSpPr>
        <p:sp>
          <p:nvSpPr>
            <p:cNvPr id="4" name="Freeform 4"/>
            <p:cNvSpPr/>
            <p:nvPr/>
          </p:nvSpPr>
          <p:spPr>
            <a:xfrm>
              <a:off x="0" y="0"/>
              <a:ext cx="8901684" cy="10972800"/>
            </a:xfrm>
            <a:custGeom>
              <a:avLst/>
              <a:gdLst/>
              <a:ahLst/>
              <a:cxnLst/>
              <a:rect l="l" t="t" r="r" b="b"/>
              <a:pathLst>
                <a:path w="8901684" h="10972800">
                  <a:moveTo>
                    <a:pt x="0" y="0"/>
                  </a:moveTo>
                  <a:lnTo>
                    <a:pt x="8901684" y="0"/>
                  </a:lnTo>
                  <a:lnTo>
                    <a:pt x="8901684" y="10972800"/>
                  </a:lnTo>
                  <a:lnTo>
                    <a:pt x="0" y="109728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419414">
              <a:off x="6419810" y="4253124"/>
              <a:ext cx="3946483" cy="2466552"/>
            </a:xfrm>
            <a:custGeom>
              <a:avLst/>
              <a:gdLst/>
              <a:ahLst/>
              <a:cxnLst/>
              <a:rect l="l" t="t" r="r" b="b"/>
              <a:pathLst>
                <a:path w="3946483" h="2466552">
                  <a:moveTo>
                    <a:pt x="0" y="0"/>
                  </a:moveTo>
                  <a:lnTo>
                    <a:pt x="3946483" y="0"/>
                  </a:lnTo>
                  <a:lnTo>
                    <a:pt x="3946483" y="2466552"/>
                  </a:lnTo>
                  <a:lnTo>
                    <a:pt x="0" y="246655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pic>
        <p:nvPicPr>
          <p:cNvPr id="6" name="[hanhtrangso.nxbgd.vn] Audio_ Mèo con đi học_HTS">
            <a:hlinkClick r:id="" action="ppaction://media"/>
            <a:extLst>
              <a:ext uri="{FF2B5EF4-FFF2-40B4-BE49-F238E27FC236}">
                <a16:creationId xmlns:a16="http://schemas.microsoft.com/office/drawing/2014/main" id="{863E4F12-C391-5972-21EE-D74FB705A8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800" y="76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966 0.13163 L 0.04966 0.13163 C 0.0566 0.11929 0.05486 0.12129 0.06346 0.11065 C 0.06632 0.10694 0.0691 0.10293 0.07223 0.10015 C 0.07934 0.09382 0.09827 0.08565 0.10365 0.08441 C 0.14566 0.075 0.23012 0.06003 0.23012 0.06003 L 0.45061 0.06358 C 0.45408 0.06389 0.45295 0.07839 0.45643 0.07932 L 0.50348 0.08966 C 0.50947 0.0912 0.51519 0.09382 0.52118 0.0949 C 0.53125 0.09676 0.54141 0.09676 0.55157 0.09845 C 0.62483 0.11018 0.5704 0.10586 0.6329 0.10895 C 0.65651 0.11203 0.66146 0.11435 0.6849 0.11065 C 0.68724 0.11018 0.6895 0.10849 0.69176 0.1071 C 0.69566 0.10494 0.69974 0.10324 0.70348 0.10015 C 0.70825 0.09629 0.71233 0.08981 0.71719 0.08626 C 0.73863 0.07037 0.7349 0.07808 0.75348 0.06697 C 0.76051 0.06296 0.76693 0.05586 0.77405 0.05308 C 0.79289 0.04599 0.83099 0.03734 0.83099 0.03734 C 0.84922 0.03796 0.86754 0.03765 0.88585 0.03919 C 0.88889 0.03935 0.89176 0.04151 0.89471 0.04259 C 0.89792 0.04382 0.90122 0.0449 0.90452 0.04614 C 0.90643 0.04845 0.90808 0.05231 0.91033 0.05308 C 0.91841 0.05586 0.9349 0.05663 0.9349 0.05663 C 0.93976 0.05602 0.94471 0.05571 0.94957 0.05478 C 0.95382 0.05401 0.95808 0.05247 0.96233 0.05139 C 0.96493 0.05061 0.96754 0.05015 0.97014 0.04953 C 0.97249 0.04552 0.97457 0.0412 0.977 0.03734 C 0.9796 0.03333 0.98264 0.02994 0.9849 0.02515 C 0.98629 0.02222 0.98681 0.01821 0.98785 0.01481 " pathEditMode="relative" ptsTypes="AAAAAAAAAAAAAAAAAAAAAAAAAAAAAA">
                                      <p:cBhvr>
                                        <p:cTn id="6" dur="3000" fill="hold"/>
                                        <p:tgtEl>
                                          <p:spTgt spid="3"/>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16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04" y="-152400"/>
            <a:ext cx="8534400" cy="6089193"/>
            <a:chOff x="3739702" y="150041"/>
            <a:chExt cx="4639234" cy="3146333"/>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09" r="66123" b="52062"/>
            <a:stretch/>
          </p:blipFill>
          <p:spPr>
            <a:xfrm>
              <a:off x="3739702" y="150041"/>
              <a:ext cx="1586278" cy="3129272"/>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 t="34935" r="1030" b="52062"/>
            <a:stretch/>
          </p:blipFill>
          <p:spPr>
            <a:xfrm>
              <a:off x="3744674" y="2404600"/>
              <a:ext cx="4634262" cy="891774"/>
            </a:xfrm>
            <a:prstGeom prst="rect">
              <a:avLst/>
            </a:prstGeom>
          </p:spPr>
        </p:pic>
      </p:grp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849566" y="2016945"/>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Mèo</a:t>
            </a:r>
            <a:r>
              <a:rPr lang="en-US" sz="5400" dirty="0">
                <a:solidFill>
                  <a:srgbClr val="0070C0"/>
                </a:solidFill>
                <a:latin typeface="Arial-Rounded" pitchFamily="34" charset="0"/>
                <a:ea typeface="Arial-Rounded" pitchFamily="34" charset="0"/>
                <a:cs typeface="Arial-Rounded" pitchFamily="34" charset="0"/>
              </a:rPr>
              <a:t> con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học</a:t>
            </a:r>
            <a:endParaRPr lang="en-US" sz="5400" dirty="0">
              <a:solidFill>
                <a:srgbClr val="0070C0"/>
              </a:solidFill>
              <a:latin typeface="Arial-Rounded" pitchFamily="34" charset="0"/>
              <a:ea typeface="Arial-Rounded" pitchFamily="34" charset="0"/>
              <a:cs typeface="Arial-Rounded" pitchFamily="34" charset="0"/>
            </a:endParaRPr>
          </a:p>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Hôm</a:t>
            </a:r>
            <a:r>
              <a:rPr lang="en-US" dirty="0">
                <a:solidFill>
                  <a:srgbClr val="0070C0"/>
                </a:solidFill>
                <a:latin typeface="Arial-Rounded" pitchFamily="34" charset="0"/>
                <a:ea typeface="Arial-Rounded" pitchFamily="34" charset="0"/>
                <a:cs typeface="Arial-Rounded" pitchFamily="34" charset="0"/>
              </a:rPr>
              <a:t> nay </a:t>
            </a:r>
            <a:r>
              <a:rPr lang="en-US" dirty="0" err="1">
                <a:solidFill>
                  <a:srgbClr val="0070C0"/>
                </a:solidFill>
                <a:latin typeface="Arial-Rounded" pitchFamily="34" charset="0"/>
                <a:ea typeface="Arial-Rounded" pitchFamily="34" charset="0"/>
                <a:cs typeface="Arial-Rounded" pitchFamily="34" charset="0"/>
              </a:rPr>
              <a:t>trời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chang</a:t>
            </a:r>
            <a:endParaRPr lang="en-US" dirty="0">
              <a:solidFill>
                <a:srgbClr val="0070C0"/>
              </a:solidFill>
              <a:latin typeface="Arial-Rounded" pitchFamily="34" charset="0"/>
              <a:ea typeface="Arial-Rounded" pitchFamily="34" charset="0"/>
              <a:cs typeface="Arial-Rounded" pitchFamily="34" charset="0"/>
            </a:endParaRPr>
          </a:p>
          <a:p>
            <a:pPr algn="just"/>
            <a:r>
              <a:rPr lang="en-US" dirty="0" err="1">
                <a:solidFill>
                  <a:srgbClr val="0070C0"/>
                </a:solidFill>
                <a:latin typeface="Arial-Rounded" pitchFamily="34" charset="0"/>
                <a:ea typeface="Arial-Rounded" pitchFamily="34" charset="0"/>
                <a:cs typeface="Arial-Rounded" pitchFamily="34" charset="0"/>
              </a:rPr>
              <a:t>Mèo</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học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chẳng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thứ</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gì</a:t>
            </a:r>
            <a:endParaRPr lang="en-US" dirty="0">
              <a:solidFill>
                <a:srgbClr val="0070C0"/>
              </a:solidFill>
              <a:latin typeface="Arial-Rounded" pitchFamily="34" charset="0"/>
              <a:ea typeface="Arial-Rounded" pitchFamily="34" charset="0"/>
              <a:cs typeface="Arial-Rounded" pitchFamily="34" charset="0"/>
            </a:endParaRPr>
          </a:p>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Chỉ</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bút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chì</a:t>
            </a:r>
            <a:endParaRPr lang="en-US" dirty="0">
              <a:solidFill>
                <a:srgbClr val="0070C0"/>
              </a:solidFill>
              <a:latin typeface="Arial-Rounded" pitchFamily="34" charset="0"/>
              <a:ea typeface="Arial-Rounded" pitchFamily="34" charset="0"/>
              <a:cs typeface="Arial-Rounded" pitchFamily="34" charset="0"/>
            </a:endParaRPr>
          </a:p>
          <a:p>
            <a:pPr algn="just"/>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mẩu</a:t>
            </a:r>
            <a:r>
              <a:rPr lang="en-US" dirty="0">
                <a:solidFill>
                  <a:srgbClr val="0070C0"/>
                </a:solidFill>
                <a:latin typeface="Arial-Rounded" pitchFamily="34" charset="0"/>
                <a:ea typeface="Arial-Rounded" pitchFamily="34" charset="0"/>
                <a:cs typeface="Arial-Rounded" pitchFamily="34" charset="0"/>
              </a:rPr>
              <a:t> bánh </a:t>
            </a:r>
            <a:r>
              <a:rPr lang="en-US" dirty="0" err="1">
                <a:solidFill>
                  <a:srgbClr val="0070C0"/>
                </a:solidFill>
                <a:latin typeface="Arial-Rounded" pitchFamily="34" charset="0"/>
                <a:ea typeface="Arial-Rounded" pitchFamily="34" charset="0"/>
                <a:cs typeface="Arial-Rounded" pitchFamily="34" charset="0"/>
              </a:rPr>
              <a:t>mì</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con</a:t>
            </a:r>
            <a:r>
              <a:rPr lang="en-US" dirty="0">
                <a:solidFill>
                  <a:srgbClr val="0070C0"/>
                </a:solidFill>
                <a:latin typeface="Arial-Rounded" pitchFamily="34" charset="0"/>
                <a:ea typeface="Arial-Rounded" pitchFamily="34" charset="0"/>
                <a:cs typeface="Arial-Rounded" pitchFamily="34" charset="0"/>
              </a:rPr>
              <a:t>.</a:t>
            </a:r>
          </a:p>
          <a:p>
            <a:pPr algn="just"/>
            <a:r>
              <a:rPr lang="en-US" dirty="0">
                <a:solidFill>
                  <a:srgbClr val="0070C0"/>
                </a:solidFill>
                <a:latin typeface="Arial-Rounded" pitchFamily="34" charset="0"/>
                <a:ea typeface="Arial-Rounded" pitchFamily="34" charset="0"/>
                <a:cs typeface="Arial-Rounded" pitchFamily="34" charset="0"/>
              </a:rPr>
              <a:t>                                 (Phan </a:t>
            </a:r>
            <a:r>
              <a:rPr lang="en-US" dirty="0" err="1">
                <a:solidFill>
                  <a:srgbClr val="0070C0"/>
                </a:solidFill>
                <a:latin typeface="Arial-Rounded" pitchFamily="34" charset="0"/>
                <a:ea typeface="Arial-Rounded" pitchFamily="34" charset="0"/>
                <a:cs typeface="Arial-Rounded" pitchFamily="34" charset="0"/>
              </a:rPr>
              <a:t>Thị</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Vàng</a:t>
            </a:r>
            <a:r>
              <a:rPr lang="en-US" dirty="0">
                <a:solidFill>
                  <a:srgbClr val="0070C0"/>
                </a:solidFill>
                <a:latin typeface="Arial-Rounded" pitchFamily="34" charset="0"/>
                <a:ea typeface="Arial-Rounded" pitchFamily="34" charset="0"/>
                <a:cs typeface="Arial-Rounded" pitchFamily="34" charset="0"/>
              </a:rPr>
              <a:t> Anh)</a:t>
            </a:r>
          </a:p>
        </p:txBody>
      </p:sp>
      <p:cxnSp>
        <p:nvCxnSpPr>
          <p:cNvPr id="28" name="Straight Connector 27"/>
          <p:cNvCxnSpPr/>
          <p:nvPr/>
        </p:nvCxnSpPr>
        <p:spPr>
          <a:xfrm flipH="1">
            <a:off x="11460165" y="198849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1231565" y="265682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783765" y="321249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1508639" y="383113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230565" y="1981200"/>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1</a:t>
            </a:r>
          </a:p>
        </p:txBody>
      </p:sp>
      <p:sp>
        <p:nvSpPr>
          <p:cNvPr id="39" name="Oval 38"/>
          <p:cNvSpPr/>
          <p:nvPr/>
        </p:nvSpPr>
        <p:spPr>
          <a:xfrm>
            <a:off x="2422492" y="2654765"/>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2</a:t>
            </a:r>
          </a:p>
        </p:txBody>
      </p:sp>
      <p:sp>
        <p:nvSpPr>
          <p:cNvPr id="40" name="Oval 39"/>
          <p:cNvSpPr/>
          <p:nvPr/>
        </p:nvSpPr>
        <p:spPr>
          <a:xfrm>
            <a:off x="3230565" y="3181005"/>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3</a:t>
            </a:r>
          </a:p>
        </p:txBody>
      </p:sp>
      <p:sp>
        <p:nvSpPr>
          <p:cNvPr id="41" name="Oval 40"/>
          <p:cNvSpPr/>
          <p:nvPr/>
        </p:nvSpPr>
        <p:spPr>
          <a:xfrm>
            <a:off x="2362200" y="3807563"/>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95400" y="2394716"/>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Mèo con đi học</a:t>
            </a:r>
          </a:p>
          <a:p>
            <a:pPr algn="just"/>
            <a:r>
              <a:rPr lang="en-US">
                <a:solidFill>
                  <a:srgbClr val="0070C0"/>
                </a:solidFill>
                <a:latin typeface="Arial-Rounded" pitchFamily="34" charset="0"/>
                <a:ea typeface="Arial-Rounded" pitchFamily="34" charset="0"/>
                <a:cs typeface="Arial-Rounded" pitchFamily="34" charset="0"/>
              </a:rPr>
              <a:t>	Hôm nay trời nắng chang chang</a:t>
            </a:r>
          </a:p>
          <a:p>
            <a:pPr algn="just"/>
            <a:r>
              <a:rPr lang="en-US">
                <a:solidFill>
                  <a:srgbClr val="0070C0"/>
                </a:solidFill>
                <a:latin typeface="Arial-Rounded" pitchFamily="34" charset="0"/>
                <a:ea typeface="Arial-Rounded" pitchFamily="34" charset="0"/>
                <a:cs typeface="Arial-Rounded" pitchFamily="34" charset="0"/>
              </a:rPr>
              <a:t>Mèo con đi học chẳng mang thứ gì</a:t>
            </a:r>
          </a:p>
          <a:p>
            <a:pPr algn="just"/>
            <a:r>
              <a:rPr lang="en-US">
                <a:solidFill>
                  <a:srgbClr val="0070C0"/>
                </a:solidFill>
                <a:latin typeface="Arial-Rounded" pitchFamily="34" charset="0"/>
                <a:ea typeface="Arial-Rounded" pitchFamily="34" charset="0"/>
                <a:cs typeface="Arial-Rounded" pitchFamily="34" charset="0"/>
              </a:rPr>
              <a:t>	Chỉ mang một cái bút chì</a:t>
            </a:r>
          </a:p>
          <a:p>
            <a:pPr algn="just"/>
            <a:r>
              <a:rPr lang="en-US">
                <a:solidFill>
                  <a:srgbClr val="0070C0"/>
                </a:solidFill>
                <a:latin typeface="Arial-Rounded" pitchFamily="34" charset="0"/>
                <a:ea typeface="Arial-Rounded" pitchFamily="34" charset="0"/>
                <a:cs typeface="Arial-Rounded" pitchFamily="34" charset="0"/>
              </a:rPr>
              <a:t>Và mang một mẩu bánh mì con con.</a:t>
            </a:r>
          </a:p>
          <a:p>
            <a:pPr algn="just"/>
            <a:r>
              <a:rPr lang="en-US">
                <a:solidFill>
                  <a:srgbClr val="0070C0"/>
                </a:solidFill>
                <a:latin typeface="Arial-Rounded" pitchFamily="34" charset="0"/>
                <a:ea typeface="Arial-Rounded" pitchFamily="34" charset="0"/>
                <a:cs typeface="Arial-Rounded" pitchFamily="34" charset="0"/>
              </a:rPr>
              <a:t>                                    (Phan Thị Vàng Anh)</a:t>
            </a:r>
          </a:p>
        </p:txBody>
      </p:sp>
      <p:cxnSp>
        <p:nvCxnSpPr>
          <p:cNvPr id="9" name="Straight Connector 8"/>
          <p:cNvCxnSpPr/>
          <p:nvPr/>
        </p:nvCxnSpPr>
        <p:spPr>
          <a:xfrm flipH="1">
            <a:off x="5423294" y="2879558"/>
            <a:ext cx="11356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740828" y="2943726"/>
            <a:ext cx="31370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051458" y="3511366"/>
            <a:ext cx="15075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740828" y="3511366"/>
            <a:ext cx="13363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142678" y="4800600"/>
            <a:ext cx="1438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172327" y="4114800"/>
            <a:ext cx="12755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01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1" y="1423737"/>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nắng</a:t>
            </a:r>
          </a:p>
        </p:txBody>
      </p:sp>
      <p:sp>
        <p:nvSpPr>
          <p:cNvPr id="7" name="Title 1"/>
          <p:cNvSpPr txBox="1">
            <a:spLocks/>
          </p:cNvSpPr>
          <p:nvPr/>
        </p:nvSpPr>
        <p:spPr>
          <a:xfrm>
            <a:off x="2362200" y="5029200"/>
            <a:ext cx="70104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chang chang</a:t>
            </a:r>
          </a:p>
        </p:txBody>
      </p:sp>
      <p:sp>
        <p:nvSpPr>
          <p:cNvPr id="6" name="Title 1"/>
          <p:cNvSpPr txBox="1">
            <a:spLocks/>
          </p:cNvSpPr>
          <p:nvPr/>
        </p:nvSpPr>
        <p:spPr>
          <a:xfrm>
            <a:off x="6553201" y="1423737"/>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chẳng</a:t>
            </a:r>
          </a:p>
        </p:txBody>
      </p:sp>
      <p:sp>
        <p:nvSpPr>
          <p:cNvPr id="5" name="Title 1"/>
          <p:cNvSpPr txBox="1">
            <a:spLocks/>
          </p:cNvSpPr>
          <p:nvPr/>
        </p:nvSpPr>
        <p:spPr>
          <a:xfrm>
            <a:off x="3747655" y="314453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mang</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2286000" y="2971800"/>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24" name="Straight Connector 23"/>
          <p:cNvCxnSpPr/>
          <p:nvPr/>
        </p:nvCxnSpPr>
        <p:spPr>
          <a:xfrm>
            <a:off x="3619037" y="1082842"/>
            <a:ext cx="1322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95800" y="1752600"/>
            <a:ext cx="533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60266" y="3581400"/>
            <a:ext cx="8569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260266" y="1183668"/>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Mèo con đi học</a:t>
            </a:r>
          </a:p>
          <a:p>
            <a:pPr algn="just"/>
            <a:r>
              <a:rPr lang="en-US">
                <a:solidFill>
                  <a:srgbClr val="0070C0"/>
                </a:solidFill>
                <a:latin typeface="Arial-Rounded" pitchFamily="34" charset="0"/>
                <a:ea typeface="Arial-Rounded" pitchFamily="34" charset="0"/>
                <a:cs typeface="Arial-Rounded" pitchFamily="34" charset="0"/>
              </a:rPr>
              <a:t>	Hôm nay trời nắng chang chang</a:t>
            </a:r>
          </a:p>
          <a:p>
            <a:pPr algn="just"/>
            <a:r>
              <a:rPr lang="en-US">
                <a:solidFill>
                  <a:srgbClr val="0070C0"/>
                </a:solidFill>
                <a:latin typeface="Arial-Rounded" pitchFamily="34" charset="0"/>
                <a:ea typeface="Arial-Rounded" pitchFamily="34" charset="0"/>
                <a:cs typeface="Arial-Rounded" pitchFamily="34" charset="0"/>
              </a:rPr>
              <a:t>Mèo con đi học chẳng mang thứ gì</a:t>
            </a:r>
          </a:p>
          <a:p>
            <a:pPr algn="just"/>
            <a:r>
              <a:rPr lang="en-US">
                <a:solidFill>
                  <a:srgbClr val="0070C0"/>
                </a:solidFill>
                <a:latin typeface="Arial-Rounded" pitchFamily="34" charset="0"/>
                <a:ea typeface="Arial-Rounded" pitchFamily="34" charset="0"/>
                <a:cs typeface="Arial-Rounded" pitchFamily="34" charset="0"/>
              </a:rPr>
              <a:t>	Chỉ mang một cái bút chì</a:t>
            </a:r>
          </a:p>
          <a:p>
            <a:pPr algn="just"/>
            <a:r>
              <a:rPr lang="en-US">
                <a:solidFill>
                  <a:srgbClr val="0070C0"/>
                </a:solidFill>
                <a:latin typeface="Arial-Rounded" pitchFamily="34" charset="0"/>
                <a:ea typeface="Arial-Rounded" pitchFamily="34" charset="0"/>
                <a:cs typeface="Arial-Rounded" pitchFamily="34" charset="0"/>
              </a:rPr>
              <a:t>Và mang một mẩu bánh mì con con.</a:t>
            </a:r>
          </a:p>
          <a:p>
            <a:pPr algn="just"/>
            <a:r>
              <a:rPr lang="en-US">
                <a:solidFill>
                  <a:srgbClr val="0070C0"/>
                </a:solidFill>
                <a:latin typeface="Arial-Rounded" pitchFamily="34" charset="0"/>
                <a:ea typeface="Arial-Rounded" pitchFamily="34" charset="0"/>
                <a:cs typeface="Arial-Rounded" pitchFamily="34" charset="0"/>
              </a:rPr>
              <a:t>                                    (Phan Thị Vàng Anh)</a:t>
            </a:r>
          </a:p>
        </p:txBody>
      </p:sp>
      <p:sp>
        <p:nvSpPr>
          <p:cNvPr id="9" name="Rounded Rectangle 8"/>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Hôm nay mèo con đi học, thời tiết thế nào?</a:t>
            </a:r>
          </a:p>
        </p:txBody>
      </p:sp>
      <p:sp>
        <p:nvSpPr>
          <p:cNvPr id="13" name="Rounded Rectangle 12"/>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Khi đi học, mèo con mang theo những gì?</a:t>
            </a:r>
          </a:p>
        </p:txBody>
      </p:sp>
      <p:sp>
        <p:nvSpPr>
          <p:cNvPr id="17" name="Rounded Rectangle 16"/>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Em hãy nhận xét về nhân vật mèo con?</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7"/>
                                        </p:tgtEl>
                                      </p:cBhvr>
                                    </p:animEffect>
                                    <p:set>
                                      <p:cBhvr>
                                        <p:cTn id="53" dur="1" fill="hold">
                                          <p:stCondLst>
                                            <p:cond delay="499"/>
                                          </p:stCondLst>
                                        </p:cTn>
                                        <p:tgtEl>
                                          <p:spTgt spid="4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3"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514600" y="4343400"/>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Mèo con đi học</a:t>
            </a:r>
          </a:p>
          <a:p>
            <a:pPr algn="just"/>
            <a:r>
              <a:rPr lang="en-US" sz="3200">
                <a:solidFill>
                  <a:srgbClr val="0070C0"/>
                </a:solidFill>
                <a:latin typeface="Arial-Rounded" pitchFamily="34" charset="0"/>
                <a:ea typeface="Arial-Rounded" pitchFamily="34" charset="0"/>
                <a:cs typeface="Arial-Rounded" pitchFamily="34" charset="0"/>
              </a:rPr>
              <a:t>	Hôm nay trời nắng chang chang</a:t>
            </a:r>
          </a:p>
          <a:p>
            <a:pPr algn="just"/>
            <a:r>
              <a:rPr lang="en-US" sz="3200">
                <a:solidFill>
                  <a:srgbClr val="0070C0"/>
                </a:solidFill>
                <a:latin typeface="Arial-Rounded" pitchFamily="34" charset="0"/>
                <a:ea typeface="Arial-Rounded" pitchFamily="34" charset="0"/>
                <a:cs typeface="Arial-Rounded" pitchFamily="34" charset="0"/>
              </a:rPr>
              <a:t>Mèo con đi học chẳng mang thứ gì</a:t>
            </a:r>
          </a:p>
          <a:p>
            <a:pPr algn="just"/>
            <a:r>
              <a:rPr lang="en-US" sz="3200">
                <a:solidFill>
                  <a:srgbClr val="0070C0"/>
                </a:solidFill>
                <a:latin typeface="Arial-Rounded" pitchFamily="34" charset="0"/>
                <a:ea typeface="Arial-Rounded" pitchFamily="34" charset="0"/>
                <a:cs typeface="Arial-Rounded" pitchFamily="34" charset="0"/>
              </a:rPr>
              <a:t>	Chỉ mang một cái bút chì</a:t>
            </a:r>
          </a:p>
          <a:p>
            <a:pPr algn="just"/>
            <a:r>
              <a:rPr lang="en-US" sz="3200">
                <a:solidFill>
                  <a:srgbClr val="0070C0"/>
                </a:solidFill>
                <a:latin typeface="Arial-Rounded" pitchFamily="34" charset="0"/>
                <a:ea typeface="Arial-Rounded" pitchFamily="34" charset="0"/>
                <a:cs typeface="Arial-Rounded" pitchFamily="34" charset="0"/>
              </a:rPr>
              <a:t>Và mang một mẩu bánh mì con con.</a:t>
            </a:r>
          </a:p>
          <a:p>
            <a:pPr algn="just"/>
            <a:r>
              <a:rPr lang="en-US" sz="3200">
                <a:solidFill>
                  <a:srgbClr val="0070C0"/>
                </a:solidFill>
                <a:latin typeface="Arial-Rounded" pitchFamily="34" charset="0"/>
                <a:ea typeface="Arial-Rounded" pitchFamily="34" charset="0"/>
                <a:cs typeface="Arial-Rounded" pitchFamily="34" charset="0"/>
              </a:rPr>
              <a:t>                                    (Phan Thị Vàng Anh)</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7605" y="-76200"/>
            <a:ext cx="8188315" cy="436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trăng và mặt trời</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51" t="58246" b="1478"/>
          <a:stretch/>
        </p:blipFill>
        <p:spPr>
          <a:xfrm>
            <a:off x="457200" y="2057400"/>
            <a:ext cx="7078255" cy="4267200"/>
          </a:xfrm>
          <a:prstGeom prst="rect">
            <a:avLst/>
          </a:prstGeom>
        </p:spPr>
      </p:pic>
      <p:sp>
        <p:nvSpPr>
          <p:cNvPr id="5" name="Rectangle: Rounded Corners 4">
            <a:extLst>
              <a:ext uri="{FF2B5EF4-FFF2-40B4-BE49-F238E27FC236}">
                <a16:creationId xmlns:a16="http://schemas.microsoft.com/office/drawing/2014/main" id="{A9DF5AB6-A5A7-56A9-E882-576782E66C23}"/>
              </a:ext>
            </a:extLst>
          </p:cNvPr>
          <p:cNvSpPr/>
          <p:nvPr/>
        </p:nvSpPr>
        <p:spPr>
          <a:xfrm>
            <a:off x="7315200" y="2514600"/>
            <a:ext cx="4648200" cy="12192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42039B76-7AF8-9227-A587-2D0F422C211B}"/>
              </a:ext>
            </a:extLst>
          </p:cNvPr>
          <p:cNvSpPr/>
          <p:nvPr/>
        </p:nvSpPr>
        <p:spPr>
          <a:xfrm>
            <a:off x="7315200" y="4267200"/>
            <a:ext cx="4648200" cy="16002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xuất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xuất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id="{C9937917-192E-E481-E9BB-B5741DE4DA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881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22" descr="15">
            <a:extLst>
              <a:ext uri="{FF2B5EF4-FFF2-40B4-BE49-F238E27FC236}">
                <a16:creationId xmlns:a16="http://schemas.microsoft.com/office/drawing/2014/main" id="{56249FC6-2C7A-1659-AEEB-2DFC2DD0BEB2}"/>
              </a:ext>
            </a:extLst>
          </p:cNvPr>
          <p:cNvPicPr>
            <a:picLocks noChangeAspect="1"/>
          </p:cNvPicPr>
          <p:nvPr/>
        </p:nvPicPr>
        <p:blipFill>
          <a:blip r:embed="rId3"/>
          <a:stretch>
            <a:fillRect/>
          </a:stretch>
        </p:blipFill>
        <p:spPr>
          <a:xfrm>
            <a:off x="-635" y="-635"/>
            <a:ext cx="12192635" cy="6858635"/>
          </a:xfrm>
          <a:prstGeom prst="rect">
            <a:avLst/>
          </a:prstGeom>
        </p:spPr>
      </p:pic>
      <p:pic>
        <p:nvPicPr>
          <p:cNvPr id="3" name="图片 5" descr="16">
            <a:extLst>
              <a:ext uri="{FF2B5EF4-FFF2-40B4-BE49-F238E27FC236}">
                <a16:creationId xmlns:a16="http://schemas.microsoft.com/office/drawing/2014/main" id="{12E0D16E-59E1-4188-3E61-0D07D28DEFFF}"/>
              </a:ext>
            </a:extLst>
          </p:cNvPr>
          <p:cNvPicPr>
            <a:picLocks noChangeAspect="1"/>
          </p:cNvPicPr>
          <p:nvPr/>
        </p:nvPicPr>
        <p:blipFill>
          <a:blip r:embed="rId4"/>
          <a:srcRect l="16118" r="3626"/>
          <a:stretch>
            <a:fillRect/>
          </a:stretch>
        </p:blipFill>
        <p:spPr>
          <a:xfrm>
            <a:off x="0" y="-304640"/>
            <a:ext cx="9713972" cy="6290310"/>
          </a:xfrm>
          <a:prstGeom prst="rect">
            <a:avLst/>
          </a:prstGeom>
        </p:spPr>
      </p:pic>
      <p:pic>
        <p:nvPicPr>
          <p:cNvPr id="4" name="图片 7" descr="22">
            <a:extLst>
              <a:ext uri="{FF2B5EF4-FFF2-40B4-BE49-F238E27FC236}">
                <a16:creationId xmlns:a16="http://schemas.microsoft.com/office/drawing/2014/main" id="{51ACC548-CBAF-0362-AD07-AB2CA6FB8EB7}"/>
              </a:ext>
            </a:extLst>
          </p:cNvPr>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8BF8FFD1-217E-634C-DC04-6AFD7CD9F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6605">
            <a:off x="1600200" y="1676400"/>
            <a:ext cx="6019800" cy="1998762"/>
          </a:xfrm>
          <a:prstGeom prst="rect">
            <a:avLst/>
          </a:prstGeom>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12268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8024" y="3675003"/>
            <a:ext cx="965377" cy="127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1796452" y="4841467"/>
            <a:ext cx="1556348" cy="20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42215" y="3522165"/>
            <a:ext cx="1697185" cy="224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5257799" y="4314881"/>
            <a:ext cx="838200" cy="111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0" y="0"/>
            <a:ext cx="12192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ONG VỀ TỔ</a:t>
            </a:r>
          </a:p>
        </p:txBody>
      </p:sp>
      <p:pic>
        <p:nvPicPr>
          <p:cNvPr id="12"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4086998"/>
            <a:ext cx="990600" cy="131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1710311" y="3210465"/>
            <a:ext cx="781165" cy="103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334" y="2649271"/>
            <a:ext cx="767443" cy="101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rot="783105">
            <a:off x="2586144" y="3210446"/>
            <a:ext cx="1065166" cy="141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10201" y="3026756"/>
            <a:ext cx="965377" cy="127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573158"/>
            <a:ext cx="609600" cy="609600"/>
          </a:xfrm>
          <a:prstGeom prst="rect">
            <a:avLst/>
          </a:prstGeom>
        </p:spPr>
      </p:pic>
    </p:spTree>
    <p:extLst>
      <p:ext uri="{BB962C8B-B14F-4D97-AF65-F5344CB8AC3E}">
        <p14:creationId xmlns:p14="http://schemas.microsoft.com/office/powerpoint/2010/main" val="268086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30607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FC58F09-EBB6-D6CE-6C2F-081FD08CA754}"/>
              </a:ext>
            </a:extLst>
          </p:cNvPr>
          <p:cNvSpPr/>
          <p:nvPr/>
        </p:nvSpPr>
        <p:spPr>
          <a:xfrm>
            <a:off x="6201650" y="740047"/>
            <a:ext cx="1707520" cy="2862322"/>
          </a:xfrm>
          <a:prstGeom prst="rect">
            <a:avLst/>
          </a:prstGeom>
          <a:noFill/>
        </p:spPr>
        <p:txBody>
          <a:bodyPr wrap="none" lIns="91440" tIns="45720" rIns="91440" bIns="45720">
            <a:spAutoFit/>
          </a:bodyPr>
          <a:lstStyle/>
          <a:p>
            <a:pPr algn="ctr"/>
            <a:r>
              <a:rPr lang="en-US" sz="6000" dirty="0" err="1">
                <a:solidFill>
                  <a:srgbClr val="FF0000"/>
                </a:solidFill>
                <a:latin typeface="Arial-Rounded" pitchFamily="34" charset="0"/>
                <a:ea typeface="Arial-Rounded" pitchFamily="34" charset="0"/>
                <a:cs typeface="Arial-Rounded" pitchFamily="34" charset="0"/>
              </a:rPr>
              <a:t>sạch</a:t>
            </a:r>
            <a:endParaRPr lang="en-US" sz="6000" dirty="0">
              <a:solidFill>
                <a:srgbClr val="FF0000"/>
              </a:solidFill>
              <a:latin typeface="Arial-Rounded" pitchFamily="34" charset="0"/>
              <a:ea typeface="Arial-Rounded" pitchFamily="34" charset="0"/>
              <a:cs typeface="Arial-Rounded" pitchFamily="34" charset="0"/>
            </a:endParaRPr>
          </a:p>
          <a:p>
            <a:pPr algn="ctr"/>
            <a:r>
              <a:rPr lang="en-US" sz="6000" dirty="0" err="1">
                <a:solidFill>
                  <a:srgbClr val="0070C0"/>
                </a:solidFill>
                <a:latin typeface="Arial-Rounded" pitchFamily="34" charset="0"/>
                <a:ea typeface="Arial-Rounded" pitchFamily="34" charset="0"/>
                <a:cs typeface="Arial-Rounded" pitchFamily="34" charset="0"/>
              </a:rPr>
              <a:t>lệch</a:t>
            </a:r>
            <a:endParaRPr lang="en-US" sz="6000" dirty="0">
              <a:solidFill>
                <a:srgbClr val="0070C0"/>
              </a:solidFill>
              <a:latin typeface="Arial-Rounded" pitchFamily="34" charset="0"/>
              <a:ea typeface="Arial-Rounded" pitchFamily="34" charset="0"/>
              <a:cs typeface="Arial-Rounded" pitchFamily="34" charset="0"/>
            </a:endParaRPr>
          </a:p>
          <a:p>
            <a:pPr algn="ctr"/>
            <a:r>
              <a:rPr lang="en-US" sz="6000" dirty="0" err="1">
                <a:solidFill>
                  <a:srgbClr val="7030A0"/>
                </a:solidFill>
                <a:latin typeface="Arial-Rounded" pitchFamily="34" charset="0"/>
                <a:ea typeface="Arial-Rounded" pitchFamily="34" charset="0"/>
                <a:cs typeface="Arial-Rounded" pitchFamily="34" charset="0"/>
              </a:rPr>
              <a:t>kịch</a:t>
            </a:r>
            <a:endParaRPr lang="en-US" sz="6000" dirty="0">
              <a:solidFill>
                <a:srgbClr val="7030A0"/>
              </a:solidFill>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D04756B6-668A-F514-E8F0-D20BF5068219}"/>
              </a:ext>
            </a:extLst>
          </p:cNvPr>
          <p:cNvSpPr/>
          <p:nvPr/>
        </p:nvSpPr>
        <p:spPr>
          <a:xfrm>
            <a:off x="10820400" y="6096000"/>
            <a:ext cx="9906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7421"/>
          <a:stretch/>
        </p:blipFill>
        <p:spPr bwMode="auto">
          <a:xfrm>
            <a:off x="0" y="-76200"/>
            <a:ext cx="12192000" cy="6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0" y="-457200"/>
            <a:ext cx="2776977" cy="2948138"/>
            <a:chOff x="-661647" y="-636801"/>
            <a:chExt cx="2983174" cy="3183183"/>
          </a:xfrm>
        </p:grpSpPr>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91" b="97338" l="3864" r="97500"/>
                      </a14:imgEffect>
                    </a14:imgLayer>
                  </a14:imgProps>
                </a:ext>
                <a:ext uri="{28A0092B-C50C-407E-A947-70E740481C1C}">
                  <a14:useLocalDpi xmlns:a14="http://schemas.microsoft.com/office/drawing/2010/main" val="0"/>
                </a:ext>
              </a:extLst>
            </a:blip>
            <a:srcRect/>
            <a:stretch>
              <a:fillRect/>
            </a:stretch>
          </p:blipFill>
          <p:spPr bwMode="auto">
            <a:xfrm rot="1284140">
              <a:off x="-661647" y="-636801"/>
              <a:ext cx="2983174" cy="318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57914" y="320376"/>
              <a:ext cx="1325462" cy="60276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ang</a:t>
              </a:r>
            </a:p>
          </p:txBody>
        </p:sp>
      </p:grpSp>
      <p:grpSp>
        <p:nvGrpSpPr>
          <p:cNvPr id="7" name="Group 6"/>
          <p:cNvGrpSpPr/>
          <p:nvPr/>
        </p:nvGrpSpPr>
        <p:grpSpPr>
          <a:xfrm>
            <a:off x="8839200" y="-381000"/>
            <a:ext cx="2771850" cy="3047081"/>
            <a:chOff x="6715410" y="-456280"/>
            <a:chExt cx="3081813" cy="3288437"/>
          </a:xfrm>
        </p:grpSpPr>
        <p:pic>
          <p:nvPicPr>
            <p:cNvPr id="4"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91" b="97338" l="3864" r="97500"/>
                      </a14:imgEffect>
                    </a14:imgLayer>
                  </a14:imgProps>
                </a:ext>
                <a:ext uri="{28A0092B-C50C-407E-A947-70E740481C1C}">
                  <a14:useLocalDpi xmlns:a14="http://schemas.microsoft.com/office/drawing/2010/main" val="0"/>
                </a:ext>
              </a:extLst>
            </a:blip>
            <a:srcRect/>
            <a:stretch>
              <a:fillRect/>
            </a:stretch>
          </p:blipFill>
          <p:spPr bwMode="auto">
            <a:xfrm rot="21240838" flipH="1">
              <a:off x="6715410" y="-456280"/>
              <a:ext cx="3081813" cy="328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ounded Rectangle 36"/>
            <p:cNvSpPr/>
            <p:nvPr/>
          </p:nvSpPr>
          <p:spPr>
            <a:xfrm>
              <a:off x="7209854" y="352028"/>
              <a:ext cx="1435509" cy="60276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âng</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p:cNvGrpSpPr/>
          <p:nvPr/>
        </p:nvGrpSpPr>
        <p:grpSpPr>
          <a:xfrm>
            <a:off x="457200" y="5486400"/>
            <a:ext cx="1797789" cy="1301326"/>
            <a:chOff x="-4572000" y="1005253"/>
            <a:chExt cx="6968064" cy="5237632"/>
          </a:xfrm>
        </p:grpSpPr>
        <p:pic>
          <p:nvPicPr>
            <p:cNvPr id="1026"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6"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419600" y="3124200"/>
            <a:ext cx="609600" cy="609600"/>
          </a:xfrm>
          <a:prstGeom prst="rect">
            <a:avLst/>
          </a:prstGeom>
        </p:spPr>
      </p:pic>
      <p:pic>
        <p:nvPicPr>
          <p:cNvPr id="41"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85049" y="4580888"/>
            <a:ext cx="609600" cy="609600"/>
          </a:xfrm>
          <a:prstGeom prst="rect">
            <a:avLst/>
          </a:prstGeom>
        </p:spPr>
      </p:pic>
      <p:pic>
        <p:nvPicPr>
          <p:cNvPr id="42"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009181" y="-257572"/>
            <a:ext cx="609600" cy="609600"/>
          </a:xfrm>
          <a:prstGeom prst="rect">
            <a:avLst/>
          </a:prstGeom>
        </p:spPr>
      </p:pic>
      <p:pic>
        <p:nvPicPr>
          <p:cNvPr id="43"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89849" y="700854"/>
            <a:ext cx="609600" cy="609600"/>
          </a:xfrm>
          <a:prstGeom prst="rect">
            <a:avLst/>
          </a:prstGeom>
        </p:spPr>
      </p:pic>
      <p:grpSp>
        <p:nvGrpSpPr>
          <p:cNvPr id="54" name="Group 53"/>
          <p:cNvGrpSpPr/>
          <p:nvPr/>
        </p:nvGrpSpPr>
        <p:grpSpPr>
          <a:xfrm>
            <a:off x="609600" y="3962400"/>
            <a:ext cx="1797789" cy="1301326"/>
            <a:chOff x="-4572000" y="1005253"/>
            <a:chExt cx="6968064" cy="5237632"/>
          </a:xfrm>
        </p:grpSpPr>
        <p:pic>
          <p:nvPicPr>
            <p:cNvPr id="55"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ounded Rectangle 55"/>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vâng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7" name="Group 56"/>
          <p:cNvGrpSpPr/>
          <p:nvPr/>
        </p:nvGrpSpPr>
        <p:grpSpPr>
          <a:xfrm flipH="1">
            <a:off x="9677400" y="4953000"/>
            <a:ext cx="1681571" cy="1441659"/>
            <a:chOff x="-4572000" y="1005253"/>
            <a:chExt cx="6968064" cy="5237632"/>
          </a:xfrm>
        </p:grpSpPr>
        <p:pic>
          <p:nvPicPr>
            <p:cNvPr id="58"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58"/>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99581" y="2847334"/>
            <a:ext cx="609600" cy="609600"/>
          </a:xfrm>
          <a:prstGeom prst="rect">
            <a:avLst/>
          </a:prstGeom>
        </p:spPr>
      </p:pic>
      <p:pic>
        <p:nvPicPr>
          <p:cNvPr id="67"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25388" y="1418738"/>
            <a:ext cx="609600" cy="609600"/>
          </a:xfrm>
          <a:prstGeom prst="rect">
            <a:avLst/>
          </a:prstGeom>
        </p:spPr>
      </p:pic>
      <p:pic>
        <p:nvPicPr>
          <p:cNvPr id="68"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868400" y="1644946"/>
            <a:ext cx="609600" cy="609600"/>
          </a:xfrm>
          <a:prstGeom prst="rect">
            <a:avLst/>
          </a:prstGeom>
        </p:spPr>
      </p:pic>
      <p:pic>
        <p:nvPicPr>
          <p:cNvPr id="69"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563725" y="1"/>
            <a:ext cx="609600" cy="609600"/>
          </a:xfrm>
          <a:prstGeom prst="rect">
            <a:avLst/>
          </a:prstGeom>
        </p:spPr>
      </p:pic>
      <p:pic>
        <p:nvPicPr>
          <p:cNvPr id="70"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6230600" y="-1600567"/>
            <a:ext cx="609600" cy="609600"/>
          </a:xfrm>
          <a:prstGeom prst="rect">
            <a:avLst/>
          </a:prstGeom>
        </p:spPr>
      </p:pic>
      <p:pic>
        <p:nvPicPr>
          <p:cNvPr id="71"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7068800" y="2215805"/>
            <a:ext cx="609600" cy="609600"/>
          </a:xfrm>
          <a:prstGeom prst="rect">
            <a:avLst/>
          </a:prstGeom>
        </p:spPr>
      </p:pic>
      <p:grpSp>
        <p:nvGrpSpPr>
          <p:cNvPr id="8" name="Group 7">
            <a:extLst>
              <a:ext uri="{FF2B5EF4-FFF2-40B4-BE49-F238E27FC236}">
                <a16:creationId xmlns:a16="http://schemas.microsoft.com/office/drawing/2014/main" id="{99FF48E1-398D-8E4B-069D-E4387EE2D7AA}"/>
              </a:ext>
            </a:extLst>
          </p:cNvPr>
          <p:cNvGrpSpPr/>
          <p:nvPr/>
        </p:nvGrpSpPr>
        <p:grpSpPr>
          <a:xfrm>
            <a:off x="3810000" y="-457200"/>
            <a:ext cx="2776977" cy="2948138"/>
            <a:chOff x="-661647" y="-636801"/>
            <a:chExt cx="2983174" cy="3183183"/>
          </a:xfrm>
        </p:grpSpPr>
        <p:pic>
          <p:nvPicPr>
            <p:cNvPr id="9" name="Picture 3">
              <a:extLst>
                <a:ext uri="{FF2B5EF4-FFF2-40B4-BE49-F238E27FC236}">
                  <a16:creationId xmlns:a16="http://schemas.microsoft.com/office/drawing/2014/main" id="{D2B006FD-4A4C-AA54-D4A8-63D8BA5F821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91" b="97338" l="3864" r="97500"/>
                      </a14:imgEffect>
                    </a14:imgLayer>
                  </a14:imgProps>
                </a:ext>
                <a:ext uri="{28A0092B-C50C-407E-A947-70E740481C1C}">
                  <a14:useLocalDpi xmlns:a14="http://schemas.microsoft.com/office/drawing/2010/main" val="0"/>
                </a:ext>
              </a:extLst>
            </a:blip>
            <a:srcRect/>
            <a:stretch>
              <a:fillRect/>
            </a:stretch>
          </p:blipFill>
          <p:spPr bwMode="auto">
            <a:xfrm rot="1284140">
              <a:off x="-661647" y="-636801"/>
              <a:ext cx="2983174" cy="318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4">
              <a:extLst>
                <a:ext uri="{FF2B5EF4-FFF2-40B4-BE49-F238E27FC236}">
                  <a16:creationId xmlns:a16="http://schemas.microsoft.com/office/drawing/2014/main" id="{7F944626-37AE-D14B-3F5C-528332DCDC53}"/>
                </a:ext>
              </a:extLst>
            </p:cNvPr>
            <p:cNvSpPr/>
            <p:nvPr/>
          </p:nvSpPr>
          <p:spPr>
            <a:xfrm>
              <a:off x="557914" y="320376"/>
              <a:ext cx="1325462" cy="60276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ăng</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31368323-0F0C-230E-B928-33C16A42B8DF}"/>
              </a:ext>
            </a:extLst>
          </p:cNvPr>
          <p:cNvGrpSpPr/>
          <p:nvPr/>
        </p:nvGrpSpPr>
        <p:grpSpPr>
          <a:xfrm flipH="1">
            <a:off x="6477000" y="4267200"/>
            <a:ext cx="1681571" cy="1441659"/>
            <a:chOff x="-4572000" y="1005253"/>
            <a:chExt cx="6968064" cy="5237632"/>
          </a:xfrm>
        </p:grpSpPr>
        <p:pic>
          <p:nvPicPr>
            <p:cNvPr id="12" name="Picture 2">
              <a:extLst>
                <a:ext uri="{FF2B5EF4-FFF2-40B4-BE49-F238E27FC236}">
                  <a16:creationId xmlns:a16="http://schemas.microsoft.com/office/drawing/2014/main" id="{1C240E6E-8F71-9B91-3A49-8C0AC9B6FED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52">
              <a:extLst>
                <a:ext uri="{FF2B5EF4-FFF2-40B4-BE49-F238E27FC236}">
                  <a16:creationId xmlns:a16="http://schemas.microsoft.com/office/drawing/2014/main" id="{F0BE4F99-F9BE-A484-7341-03746A6A8E1F}"/>
                </a:ext>
              </a:extLst>
            </p:cNvPr>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tầng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077F3C18-DCEC-CC23-BF76-4CA82BAEBE05}"/>
              </a:ext>
            </a:extLst>
          </p:cNvPr>
          <p:cNvGrpSpPr/>
          <p:nvPr/>
        </p:nvGrpSpPr>
        <p:grpSpPr>
          <a:xfrm>
            <a:off x="4800600" y="5410200"/>
            <a:ext cx="1797789" cy="1301326"/>
            <a:chOff x="-4572000" y="1005253"/>
            <a:chExt cx="6968064" cy="5237632"/>
          </a:xfrm>
        </p:grpSpPr>
        <p:pic>
          <p:nvPicPr>
            <p:cNvPr id="15" name="Picture 2">
              <a:extLst>
                <a:ext uri="{FF2B5EF4-FFF2-40B4-BE49-F238E27FC236}">
                  <a16:creationId xmlns:a16="http://schemas.microsoft.com/office/drawing/2014/main" id="{A25FDA10-5F6A-2F30-E8CA-1928783298CD}"/>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1">
              <a:extLst>
                <a:ext uri="{FF2B5EF4-FFF2-40B4-BE49-F238E27FC236}">
                  <a16:creationId xmlns:a16="http://schemas.microsoft.com/office/drawing/2014/main" id="{092F7F4B-94A2-02CB-CD29-C7E6AF64E103}"/>
                </a:ext>
              </a:extLst>
            </p:cNvPr>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rặng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B0C4C8EF-2357-FF7F-AA2E-1811F4396A57}"/>
              </a:ext>
            </a:extLst>
          </p:cNvPr>
          <p:cNvGrpSpPr/>
          <p:nvPr/>
        </p:nvGrpSpPr>
        <p:grpSpPr>
          <a:xfrm flipH="1">
            <a:off x="3429000" y="4114800"/>
            <a:ext cx="1681571" cy="1441659"/>
            <a:chOff x="-4572000" y="1005253"/>
            <a:chExt cx="6968064" cy="5237632"/>
          </a:xfrm>
        </p:grpSpPr>
        <p:pic>
          <p:nvPicPr>
            <p:cNvPr id="18" name="Picture 2">
              <a:extLst>
                <a:ext uri="{FF2B5EF4-FFF2-40B4-BE49-F238E27FC236}">
                  <a16:creationId xmlns:a16="http://schemas.microsoft.com/office/drawing/2014/main" id="{E7933364-F0E9-3230-D6DB-4EAC038E0FD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52">
              <a:extLst>
                <a:ext uri="{FF2B5EF4-FFF2-40B4-BE49-F238E27FC236}">
                  <a16:creationId xmlns:a16="http://schemas.microsoft.com/office/drawing/2014/main" id="{28280C66-46A8-DAF6-46EC-89205FEFB011}"/>
                </a:ext>
              </a:extLst>
            </p:cNvPr>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trăng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10418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5197" fill="hold"/>
                                        <p:tgtEl>
                                          <p:spTgt spid="36"/>
                                        </p:tgtEl>
                                      </p:cBhvr>
                                    </p:cmd>
                                  </p:childTnLst>
                                </p:cTn>
                              </p:par>
                              <p:par>
                                <p:cTn id="7" presetID="0" presetClass="path" presetSubtype="0" accel="50000" decel="50000" fill="hold" nodeType="withEffect">
                                  <p:stCondLst>
                                    <p:cond delay="0"/>
                                  </p:stCondLst>
                                  <p:childTnLst>
                                    <p:animMotion origin="layout" path="M 2.08333E-6 2.59259E-6 C 0.00013 -0.00232 0.00026 -0.00139 0.00026 -0.00787 C 0.00026 -0.06366 0.00026 -0.11898 0.00039 -0.17454 C 0.00039 -0.1882 0.00039 -0.20926 0.00078 -0.22084 C 0.00078 -0.22963 0.00104 -0.24121 0.00117 -0.24954 C 0.0013 -0.26343 0.00143 -0.27709 0.00169 -0.28959 C 0.00182 -0.30023 0.00182 -0.30556 0.00208 -0.31412 C 0.00221 -0.3257 0.00221 -0.33658 0.00247 -0.34699 C 0.0026 -0.36435 0.00273 -0.39422 0.00312 -0.40834 C 0.00325 -0.42431 0.00338 -0.44051 0.00351 -0.45625 C 0.00351 -0.46945 0.00351 -0.4838 0.00377 -0.49653 C 0.00377 -0.49885 0.0039 -0.55926 0.00338 -0.57269 " pathEditMode="relative" rAng="0" ptsTypes="AAAAAAAAAAAA">
                                      <p:cBhvr>
                                        <p:cTn id="8" dur="2000" fill="hold"/>
                                        <p:tgtEl>
                                          <p:spTgt spid="3"/>
                                        </p:tgtEl>
                                        <p:attrNameLst>
                                          <p:attrName>ppt_x</p:attrName>
                                          <p:attrName>ppt_y</p:attrName>
                                        </p:attrNameLst>
                                      </p:cBhvr>
                                      <p:rCtr x="182" y="-28634"/>
                                    </p:animMotion>
                                  </p:childTnLst>
                                </p:cTn>
                              </p:par>
                            </p:childTnLst>
                          </p:cTn>
                        </p:par>
                      </p:childTnLst>
                    </p:cTn>
                  </p:par>
                </p:childTnLst>
              </p:cTn>
              <p:nextCondLst>
                <p:cond evt="onClick" delay="0">
                  <p:tgtEl>
                    <p:spTgt spid="3"/>
                  </p:tgtEl>
                </p:cond>
              </p:nextCondLst>
            </p:seq>
            <p:audio>
              <p:cMediaNode vol="80000">
                <p:cTn id="9" fill="hold" display="0">
                  <p:stCondLst>
                    <p:cond delay="indefinite"/>
                  </p:stCondLst>
                  <p:endCondLst>
                    <p:cond evt="onStopAudio" delay="0">
                      <p:tgtEl>
                        <p:sldTgt/>
                      </p:tgtEl>
                    </p:cond>
                  </p:endCondLst>
                </p:cTn>
                <p:tgtEl>
                  <p:spTgt spid="36"/>
                </p:tgtEl>
              </p:cMediaNode>
            </p:audio>
            <p:audio>
              <p:cMediaNode vol="80000">
                <p:cTn id="10" fill="hold" display="0">
                  <p:stCondLst>
                    <p:cond delay="indefinite"/>
                  </p:stCondLst>
                  <p:endCondLst>
                    <p:cond evt="onStopAudio" delay="0">
                      <p:tgtEl>
                        <p:sldTgt/>
                      </p:tgtEl>
                    </p:cond>
                  </p:endCondLst>
                </p:cTn>
                <p:tgtEl>
                  <p:spTgt spid="41"/>
                </p:tgtEl>
              </p:cMediaNode>
            </p:audio>
            <p:audio>
              <p:cMediaNode vol="80000">
                <p:cTn id="11" fill="hold" display="0">
                  <p:stCondLst>
                    <p:cond delay="indefinite"/>
                  </p:stCondLst>
                  <p:endCondLst>
                    <p:cond evt="onStopAudio" delay="0">
                      <p:tgtEl>
                        <p:sldTgt/>
                      </p:tgtEl>
                    </p:cond>
                  </p:endCondLst>
                </p:cTn>
                <p:tgtEl>
                  <p:spTgt spid="42"/>
                </p:tgtEl>
              </p:cMediaNode>
            </p:audio>
            <p:audio>
              <p:cMediaNode vol="80000">
                <p:cTn id="12" fill="hold" display="0">
                  <p:stCondLst>
                    <p:cond delay="indefinite"/>
                  </p:stCondLst>
                  <p:endCondLst>
                    <p:cond evt="onStopAudio" delay="0">
                      <p:tgtEl>
                        <p:sldTgt/>
                      </p:tgtEl>
                    </p:cond>
                  </p:endCondLst>
                </p:cTn>
                <p:tgtEl>
                  <p:spTgt spid="43"/>
                </p:tgtEl>
              </p:cMediaNode>
            </p:audio>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withEffect">
                                  <p:stCondLst>
                                    <p:cond delay="0"/>
                                  </p:stCondLst>
                                  <p:childTnLst>
                                    <p:cmd type="call" cmd="playFrom(0.0)">
                                      <p:cBhvr>
                                        <p:cTn id="17" dur="5193" fill="hold"/>
                                        <p:tgtEl>
                                          <p:spTgt spid="41"/>
                                        </p:tgtEl>
                                      </p:cBhvr>
                                    </p:cmd>
                                  </p:childTnLst>
                                </p:cTn>
                              </p:par>
                              <p:par>
                                <p:cTn id="18" presetID="0" presetClass="path" presetSubtype="0" accel="50000" decel="50000" fill="hold" nodeType="withEffect">
                                  <p:stCondLst>
                                    <p:cond delay="0"/>
                                  </p:stCondLst>
                                  <p:childTnLst>
                                    <p:animMotion origin="layout" path="M 0.00091 4.81481E-6 C -0.0069 -0.00834 -0.00196 -0.00788 0.00312 -0.01621 C 0.00729 -0.02292 0.00989 -0.02269 0.01536 -0.02778 C 0.01862 -0.03102 0.02213 -0.03426 0.02474 -0.03797 C 0.02669 -0.03982 0.02773 -0.04213 0.02969 -0.04422 C 0.0332 -0.04792 0.03802 -0.05047 0.04179 -0.05394 C 0.04635 -0.0632 0.04088 -0.05487 0.05117 -0.06366 C 0.05924 -0.07084 0.06393 -0.07709 0.07265 -0.08311 C 0.07734 -0.0926 0.07148 -0.0838 0.08255 -0.09121 C 0.09284 -0.09815 0.09922 -0.10695 0.11133 -0.11227 C 0.11588 -0.11713 0.12357 -0.12084 0.12812 -0.12547 C 0.13932 -0.13681 0.13281 -0.13311 0.14479 -0.1382 C 0.15247 -0.1463 0.16159 -0.15047 0.17135 -0.15649 C 0.18385 -0.16413 0.19297 -0.17292 0.20482 -0.18102 C 0.21237 -0.18658 0.22278 -0.19075 0.23099 -0.19538 C 0.24232 -0.20232 0.25182 -0.20996 0.26237 -0.2169 C 0.27252 -0.22362 0.28424 -0.22917 0.2957 -0.2345 C 0.30156 -0.23727 0.30469 -0.2419 0.31028 -0.24445 C 0.33489 -0.2551 0.35807 -0.26737 0.38242 -0.27848 C 0.38919 -0.28588 0.40299 -0.28797 0.41341 -0.29445 C 0.42135 -0.29977 0.43346 -0.30672 0.44479 -0.30926 C 0.46159 -0.31713 0.47656 -0.3257 0.49492 -0.33218 C 0.49739 -0.3338 0.49909 -0.33588 0.50195 -0.33727 C 0.50403 -0.3382 0.50742 -0.3375 0.5095 -0.33866 C 0.54023 -0.35463 0.51015 -0.34399 0.53346 -0.35139 C 0.54336 -0.35857 0.55234 -0.36783 0.56679 -0.3713 C 0.57474 -0.37917 0.56914 -0.375 0.58594 -0.38241 C 0.59857 -0.3882 0.59778 -0.39237 0.61224 -0.39538 C 0.61966 -0.40325 0.63281 -0.41042 0.64609 -0.41343 C 0.65495 -0.41945 0.64883 -0.41598 0.6651 -0.42315 C 0.6737 -0.42686 0.67083 -0.43033 0.6819 -0.43288 C 0.68698 -0.43612 0.68984 -0.43913 0.69622 -0.44098 C 0.70104 -0.44213 0.71068 -0.44422 0.71068 -0.44399 C 0.71849 -0.44954 0.71276 -0.44676 0.725 -0.44931 C 0.7276 -0.44977 0.73255 -0.45047 0.73255 -0.45024 " pathEditMode="relative" rAng="0" ptsTypes="AAAAAAAAAAAAAAAAAAAAAAAAAAAAAAAAAAA">
                                      <p:cBhvr>
                                        <p:cTn id="19" dur="2000" fill="hold"/>
                                        <p:tgtEl>
                                          <p:spTgt spid="54"/>
                                        </p:tgtEl>
                                        <p:attrNameLst>
                                          <p:attrName>ppt_x</p:attrName>
                                          <p:attrName>ppt_y</p:attrName>
                                        </p:attrNameLst>
                                      </p:cBhvr>
                                      <p:rCtr x="36380" y="-22523"/>
                                    </p:animMotion>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7"/>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withEffect">
                                  <p:stCondLst>
                                    <p:cond delay="0"/>
                                  </p:stCondLst>
                                  <p:childTnLst>
                                    <p:animMotion origin="layout" path="M -0.00065 -0.00023 C -0.00182 -0.05555 0.00703 -0.10902 -0.01589 -0.15879 C -0.01849 -0.17083 -0.022 -0.18101 -0.02865 -0.19143 C -0.03477 -0.21157 -0.04661 -0.22847 -0.05859 -0.2449 C -0.07383 -0.26574 -0.08477 -0.29074 -0.10573 -0.30578 C -0.11419 -0.31875 -0.12852 -0.32893 -0.1401 -0.33842 C -0.1474 -0.34444 -0.15339 -0.35185 -0.16159 -0.35671 C -0.19479 -0.37708 -0.15312 -0.34814 -0.18086 -0.36643 C -0.18151 -0.36666 -0.20404 -0.38449 -0.20651 -0.38495 C -0.20964 -0.38564 -0.21966 -0.38726 -0.2237 -0.38958 C -0.23789 -0.39814 -0.25325 -0.4074 -0.26862 -0.41296 C -0.26992 -0.41458 -0.27109 -0.41666 -0.27318 -0.41759 C -0.27708 -0.41944 -0.28581 -0.42222 -0.28581 -0.42199 C -0.29805 -0.43541 -0.29102 -0.42893 -0.30716 -0.44074 C -0.31719 -0.44837 -0.3194 -0.45787 -0.33073 -0.4618 C -0.3362 -0.46736 -0.33854 -0.47106 -0.34596 -0.47361 C -0.36575 -0.49537 -0.34036 -0.4699 -0.35859 -0.48287 C -0.375 -0.49467 -0.35599 -0.48657 -0.37148 -0.49212 C -0.3776 -0.49884 -0.38685 -0.50324 -0.39518 -0.50601 C -0.40221 -0.51111 -0.40872 -0.51527 -0.41667 -0.51805 C -0.42357 -0.52291 -0.43021 -0.5243 -0.43789 -0.52685 C -0.44505 -0.53194 -0.45156 -0.53333 -0.4595 -0.53634 C -0.46979 -0.54398 -0.48372 -0.54606 -0.4957 -0.55046 C -0.52591 -0.56134 -0.55443 -0.56898 -0.58581 -0.57361 C -0.60104 -0.57569 -0.61575 -0.5787 -0.63073 -0.58055 C -0.63932 -0.58148 -0.65638 -0.58287 -0.65638 -0.58263 " pathEditMode="relative" rAng="0" ptsTypes="AAAAAAAAAAAAAAAAAAAAAAAAAA">
                                      <p:cBhvr>
                                        <p:cTn id="24" dur="2000" fill="hold"/>
                                        <p:tgtEl>
                                          <p:spTgt spid="57"/>
                                        </p:tgtEl>
                                        <p:attrNameLst>
                                          <p:attrName>ppt_x</p:attrName>
                                          <p:attrName>ppt_y</p:attrName>
                                        </p:attrNameLst>
                                      </p:cBhvr>
                                      <p:rCtr x="-32760" y="-29144"/>
                                    </p:animMotion>
                                  </p:childTnLst>
                                </p:cTn>
                              </p:par>
                              <p:par>
                                <p:cTn id="25" presetID="1" presetClass="mediacall" presetSubtype="0" fill="hold" nodeType="withEffect">
                                  <p:stCondLst>
                                    <p:cond delay="0"/>
                                  </p:stCondLst>
                                  <p:childTnLst>
                                    <p:cmd type="call" cmd="playFrom(0.0)">
                                      <p:cBhvr>
                                        <p:cTn id="26" dur="5197" fill="hold"/>
                                        <p:tgtEl>
                                          <p:spTgt spid="67"/>
                                        </p:tgtEl>
                                      </p:cBhvr>
                                    </p:cmd>
                                  </p:childTnLst>
                                </p:cTn>
                              </p:par>
                            </p:childTnLst>
                          </p:cTn>
                        </p:par>
                      </p:childTnLst>
                    </p:cTn>
                  </p:par>
                </p:childTnLst>
              </p:cTn>
              <p:nextCondLst>
                <p:cond evt="onClick" delay="0">
                  <p:tgtEl>
                    <p:spTgt spid="57"/>
                  </p:tgtEl>
                </p:cond>
              </p:nextCondLst>
            </p:seq>
            <p:audio>
              <p:cMediaNode vol="80000">
                <p:cTn id="27" fill="hold" display="0">
                  <p:stCondLst>
                    <p:cond delay="indefinite"/>
                  </p:stCondLst>
                  <p:endCondLst>
                    <p:cond evt="onStopAudio" delay="0">
                      <p:tgtEl>
                        <p:sldTgt/>
                      </p:tgtEl>
                    </p:cond>
                  </p:endCondLst>
                </p:cTn>
                <p:tgtEl>
                  <p:spTgt spid="66"/>
                </p:tgtEl>
              </p:cMediaNode>
            </p:audio>
            <p:audio>
              <p:cMediaNode vol="80000">
                <p:cTn id="28" fill="hold" display="0">
                  <p:stCondLst>
                    <p:cond delay="indefinite"/>
                  </p:stCondLst>
                  <p:endCondLst>
                    <p:cond evt="onStopAudio" delay="0">
                      <p:tgtEl>
                        <p:sldTgt/>
                      </p:tgtEl>
                    </p:cond>
                  </p:endCondLst>
                </p:cTn>
                <p:tgtEl>
                  <p:spTgt spid="67"/>
                </p:tgtEl>
              </p:cMediaNode>
            </p:audio>
            <p:audio>
              <p:cMediaNode vol="80000">
                <p:cTn id="29" fill="hold" display="0">
                  <p:stCondLst>
                    <p:cond delay="indefinite"/>
                  </p:stCondLst>
                  <p:endCondLst>
                    <p:cond evt="onStopAudio" delay="0">
                      <p:tgtEl>
                        <p:sldTgt/>
                      </p:tgtEl>
                    </p:cond>
                  </p:endCondLst>
                </p:cTn>
                <p:tgtEl>
                  <p:spTgt spid="68"/>
                </p:tgtEl>
              </p:cMediaNode>
            </p:audio>
            <p:audio>
              <p:cMediaNode vol="80000">
                <p:cTn id="30" fill="hold" display="0">
                  <p:stCondLst>
                    <p:cond delay="indefinite"/>
                  </p:stCondLst>
                  <p:endCondLst>
                    <p:cond evt="onStopAudio" delay="0">
                      <p:tgtEl>
                        <p:sldTgt/>
                      </p:tgtEl>
                    </p:cond>
                  </p:endCondLst>
                </p:cTn>
                <p:tgtEl>
                  <p:spTgt spid="69"/>
                </p:tgtEl>
              </p:cMediaNode>
            </p:audio>
            <p:audio>
              <p:cMediaNode vol="80000">
                <p:cTn id="31" fill="hold" display="0">
                  <p:stCondLst>
                    <p:cond delay="indefinite"/>
                  </p:stCondLst>
                  <p:endCondLst>
                    <p:cond evt="onStopAudio" delay="0">
                      <p:tgtEl>
                        <p:sldTgt/>
                      </p:tgtEl>
                    </p:cond>
                  </p:endCondLst>
                </p:cTn>
                <p:tgtEl>
                  <p:spTgt spid="70"/>
                </p:tgtEl>
              </p:cMediaNode>
            </p:audio>
            <p:audio>
              <p:cMediaNode vol="80000">
                <p:cTn id="32" fill="hold" display="0">
                  <p:stCondLst>
                    <p:cond delay="indefinite"/>
                  </p:stCondLst>
                  <p:endCondLst>
                    <p:cond evt="onStopAudio" delay="0">
                      <p:tgtEl>
                        <p:sldTgt/>
                      </p:tgtEl>
                    </p:cond>
                  </p:endCondLst>
                </p:cTn>
                <p:tgtEl>
                  <p:spTgt spid="71"/>
                </p:tgtEl>
              </p:cMediaNode>
            </p:audio>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withEffect">
                                  <p:stCondLst>
                                    <p:cond delay="0"/>
                                  </p:stCondLst>
                                  <p:childTnLst>
                                    <p:animMotion origin="layout" path="M -2.08333E-7 -4.81481E-6 C 0.00742 -0.01041 0.0069 -0.01875 0.01211 -0.03009 C 0.01445 -0.03495 0.01927 -0.04375 0.01927 -0.04351 C 0.02135 -0.05231 0.0224 -0.05925 0.02617 -0.06689 C 0.03242 -0.09189 0.02253 -0.05462 0.03164 -0.08078 C 0.0405 -0.10648 0.03034 -0.08518 0.03854 -0.10115 C 0.0405 -0.11087 0.04362 -0.12175 0.04909 -0.1287 C 0.05143 -0.13796 0.0543 -0.14259 0.05951 -0.14953 C 0.06185 -0.15833 0.06602 -0.1625 0.07018 -0.17013 C 0.07591 -0.18055 0.08177 -0.19143 0.09115 -0.19537 C 0.09648 -0.20509 0.10352 -0.21458 0.11211 -0.21851 C 0.11667 -0.2243 0.12135 -0.22476 0.12617 -0.23009 C 0.13216 -0.23634 0.1332 -0.24282 0.14023 -0.24629 C 0.14427 -0.25416 0.1474 -0.25694 0.1543 -0.25995 C 0.15885 -0.26898 0.16563 -0.27106 0.17188 -0.27824 C 0.17878 -0.28634 0.18294 -0.29513 0.18945 -0.30347 C 0.19362 -0.32037 0.1875 -0.30092 0.19635 -0.31504 C 0.19883 -0.31875 0.19961 -0.3243 0.20169 -0.3287 C 0.20404 -0.3375 0.20729 -0.34745 0.21211 -0.35416 C 0.22122 -0.38796 0.21107 -0.34768 0.21758 -0.38171 C 0.2194 -0.39166 0.22253 -0.40138 0.22448 -0.41157 C 0.22552 -0.42939 0.22773 -0.44444 0.22448 -0.46203 C 0.22031 -0.48402 0.18086 -0.48287 0.17018 -0.48287 " pathEditMode="relative" rAng="0" ptsTypes="AAAAAAAAAAAAAAAAAAAAAAA">
                                      <p:cBhvr>
                                        <p:cTn id="37" dur="2000" fill="hold"/>
                                        <p:tgtEl>
                                          <p:spTgt spid="11"/>
                                        </p:tgtEl>
                                        <p:attrNameLst>
                                          <p:attrName>ppt_x</p:attrName>
                                          <p:attrName>ppt_y</p:attrName>
                                        </p:attrNameLst>
                                      </p:cBhvr>
                                      <p:rCtr x="11302" y="-24144"/>
                                    </p:animMotion>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584" fill="hold"/>
                                        <p:tgtEl>
                                          <p:spTgt spid="70"/>
                                        </p:tgtEl>
                                      </p:cBhvr>
                                    </p:cmd>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withEffect">
                                  <p:stCondLst>
                                    <p:cond delay="0"/>
                                  </p:stCondLst>
                                  <p:childTnLst>
                                    <p:animMotion origin="layout" path="M 2.08333E-6 3.7037E-6 C -0.0043 -0.00278 -0.00677 -0.00186 -0.00677 -0.00903 C -0.00755 -0.07107 -0.00755 -0.13287 -0.00925 -0.19514 C -0.00925 -0.21019 -0.01159 -0.2338 -0.0181 -0.24676 C -0.02057 -0.25672 -0.02461 -0.26968 -0.02865 -0.27871 C -0.03112 -0.29445 -0.03438 -0.30973 -0.03998 -0.32361 C -0.04167 -0.33542 -0.04245 -0.34144 -0.04831 -0.35093 C -0.05078 -0.36389 -0.05326 -0.37616 -0.05807 -0.38774 C -0.06133 -0.40695 -0.0638 -0.44051 -0.07266 -0.45625 C -0.07513 -0.47385 -0.07761 -0.4919 -0.08073 -0.50973 C -0.08242 -0.52431 -0.08242 -0.54028 -0.08568 -0.55463 C -0.08568 -0.55718 -0.08906 -0.62454 -0.07761 -0.63936 " pathEditMode="relative" rAng="0" ptsTypes="AAAAAAAAAAAA">
                                      <p:cBhvr>
                                        <p:cTn id="46" dur="2000" fill="hold"/>
                                        <p:tgtEl>
                                          <p:spTgt spid="14"/>
                                        </p:tgtEl>
                                        <p:attrNameLst>
                                          <p:attrName>ppt_x</p:attrName>
                                          <p:attrName>ppt_y</p:attrName>
                                        </p:attrNameLst>
                                      </p:cBhvr>
                                      <p:rCtr x="-4310" y="-31968"/>
                                    </p:animMotion>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584" fill="hold"/>
                                        <p:tgtEl>
                                          <p:spTgt spid="68"/>
                                        </p:tgtEl>
                                      </p:cBhvr>
                                    </p:cmd>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withEffect">
                                  <p:stCondLst>
                                    <p:cond delay="0"/>
                                  </p:stCondLst>
                                  <p:childTnLst>
                                    <p:animMotion origin="layout" path="M -2.08333E-7 -2.59259E-6 C 0.00742 -0.01041 0.0069 -0.01898 0.01211 -0.03055 C 0.01445 -0.03541 0.01927 -0.04444 0.01927 -0.04421 C 0.02135 -0.05301 0.0224 -0.06018 0.02617 -0.06782 C 0.03242 -0.09328 0.02253 -0.05532 0.03164 -0.08194 C 0.0405 -0.1081 0.03034 -0.08657 0.03854 -0.10278 C 0.0405 -0.11273 0.04362 -0.12361 0.04909 -0.13078 C 0.05143 -0.14004 0.0543 -0.1449 0.05951 -0.15185 C 0.06185 -0.16088 0.06602 -0.16504 0.07018 -0.17291 C 0.07591 -0.18356 0.08177 -0.19444 0.09115 -0.19861 C 0.09648 -0.20833 0.10352 -0.21805 0.11211 -0.22199 C 0.11667 -0.22801 0.12135 -0.22847 0.12617 -0.23379 C 0.13216 -0.24028 0.1332 -0.24676 0.14023 -0.25023 C 0.14427 -0.25833 0.1474 -0.26111 0.1543 -0.26412 C 0.15885 -0.27338 0.16563 -0.27546 0.17188 -0.28287 C 0.17878 -0.29097 0.18294 -0.3 0.18945 -0.30833 C 0.19362 -0.32569 0.1875 -0.30578 0.19635 -0.32014 C 0.19883 -0.32407 0.19961 -0.32963 0.20169 -0.33403 C 0.20404 -0.34305 0.20729 -0.35324 0.21211 -0.35995 C 0.22122 -0.39444 0.21107 -0.35347 0.21758 -0.38796 C 0.2194 -0.39815 0.22253 -0.4081 0.22448 -0.41828 C 0.22552 -0.43657 0.22773 -0.45185 0.22448 -0.46967 C 0.22031 -0.49213 0.18086 -0.49074 0.17018 -0.49074 " pathEditMode="relative" rAng="0" ptsTypes="AAAAAAAAAAAAAAAAAAAAAAA">
                                      <p:cBhvr>
                                        <p:cTn id="55" dur="2000" fill="hold"/>
                                        <p:tgtEl>
                                          <p:spTgt spid="17"/>
                                        </p:tgtEl>
                                        <p:attrNameLst>
                                          <p:attrName>ppt_x</p:attrName>
                                          <p:attrName>ppt_y</p:attrName>
                                        </p:attrNameLst>
                                      </p:cBhvr>
                                      <p:rCtr x="11302" y="-24560"/>
                                    </p:animMotion>
                                  </p:childTnLst>
                                </p:cTn>
                              </p:par>
                              <p:par>
                                <p:cTn id="56" presetID="1" presetClass="mediacall" presetSubtype="0" fill="hold" nodeType="withEffect">
                                  <p:stCondLst>
                                    <p:cond delay="0"/>
                                  </p:stCondLst>
                                  <p:childTnLst>
                                    <p:cmd type="call" cmd="playFrom(0.0)">
                                      <p:cBhvr>
                                        <p:cTn id="57" dur="5193" fill="hold"/>
                                        <p:tgtEl>
                                          <p:spTgt spid="66"/>
                                        </p:tgtEl>
                                      </p:cBhvr>
                                    </p:cmd>
                                  </p:childTnLst>
                                </p:cTn>
                              </p:par>
                            </p:childTnLst>
                          </p:cTn>
                        </p:par>
                      </p:childTnLst>
                    </p:cTn>
                  </p:par>
                </p:childTnLst>
              </p:cTn>
              <p:nextCondLst>
                <p:cond evt="onClick" delay="0">
                  <p:tgtEl>
                    <p:spTgt spid="1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8588E67-956E-61F9-F518-F7A4FE7B5AB7}"/>
              </a:ext>
            </a:extLst>
          </p:cNvPr>
          <p:cNvPicPr>
            <a:picLocks noChangeAspect="1"/>
          </p:cNvPicPr>
          <p:nvPr/>
        </p:nvPicPr>
        <p:blipFill>
          <a:blip r:embed="rId3"/>
          <a:stretch>
            <a:fillRect/>
          </a:stretch>
        </p:blipFill>
        <p:spPr>
          <a:xfrm>
            <a:off x="1900239" y="-193948"/>
            <a:ext cx="8547333" cy="4773582"/>
          </a:xfrm>
          <a:prstGeom prst="rect">
            <a:avLst/>
          </a:prstGeom>
        </p:spPr>
      </p:pic>
    </p:spTree>
    <p:extLst>
      <p:ext uri="{BB962C8B-B14F-4D97-AF65-F5344CB8AC3E}">
        <p14:creationId xmlns:p14="http://schemas.microsoft.com/office/powerpoint/2010/main" val="4152854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5330498-F0E9-CC1B-5BF7-21963FAA8264}"/>
              </a:ext>
            </a:extLst>
          </p:cNvPr>
          <p:cNvPicPr>
            <a:picLocks noChangeAspect="1"/>
          </p:cNvPicPr>
          <p:nvPr/>
        </p:nvPicPr>
        <p:blipFill rotWithShape="1">
          <a:blip r:embed="rId2"/>
          <a:srcRect t="9741"/>
          <a:stretch/>
        </p:blipFill>
        <p:spPr>
          <a:xfrm>
            <a:off x="-1" y="-2"/>
            <a:ext cx="12192000" cy="2442977"/>
          </a:xfrm>
          <a:prstGeom prst="rect">
            <a:avLst/>
          </a:prstGeom>
        </p:spPr>
      </p:pic>
      <p:pic>
        <p:nvPicPr>
          <p:cNvPr id="46" name="Picture 45">
            <a:extLst>
              <a:ext uri="{FF2B5EF4-FFF2-40B4-BE49-F238E27FC236}">
                <a16:creationId xmlns:a16="http://schemas.microsoft.com/office/drawing/2014/main" id="{F302859A-934C-3B7A-7EE4-DE9901738ED8}"/>
              </a:ext>
            </a:extLst>
          </p:cNvPr>
          <p:cNvPicPr>
            <a:picLocks noChangeAspect="1"/>
          </p:cNvPicPr>
          <p:nvPr/>
        </p:nvPicPr>
        <p:blipFill rotWithShape="1">
          <a:blip r:embed="rId3"/>
          <a:srcRect l="3662" t="31201" r="17643" b="1090"/>
          <a:stretch/>
        </p:blipFill>
        <p:spPr>
          <a:xfrm>
            <a:off x="-1" y="1289145"/>
            <a:ext cx="12192000" cy="5568856"/>
          </a:xfrm>
          <a:prstGeom prst="rect">
            <a:avLst/>
          </a:prstGeom>
        </p:spPr>
      </p:pic>
      <p:pic>
        <p:nvPicPr>
          <p:cNvPr id="54" name="Picture 53">
            <a:extLst>
              <a:ext uri="{FF2B5EF4-FFF2-40B4-BE49-F238E27FC236}">
                <a16:creationId xmlns:a16="http://schemas.microsoft.com/office/drawing/2014/main" id="{24246D35-D343-700E-6D0D-F2E92B59B12F}"/>
              </a:ext>
            </a:extLst>
          </p:cNvPr>
          <p:cNvPicPr>
            <a:picLocks noChangeAspect="1"/>
          </p:cNvPicPr>
          <p:nvPr/>
        </p:nvPicPr>
        <p:blipFill>
          <a:blip r:embed="rId4"/>
          <a:stretch>
            <a:fillRect/>
          </a:stretch>
        </p:blipFill>
        <p:spPr>
          <a:xfrm>
            <a:off x="1101905" y="312253"/>
            <a:ext cx="9988183" cy="1404000"/>
          </a:xfrm>
          <a:prstGeom prst="rect">
            <a:avLst/>
          </a:prstGeom>
        </p:spPr>
      </p:pic>
      <p:pic>
        <p:nvPicPr>
          <p:cNvPr id="56" name="Picture 55">
            <a:extLst>
              <a:ext uri="{FF2B5EF4-FFF2-40B4-BE49-F238E27FC236}">
                <a16:creationId xmlns:a16="http://schemas.microsoft.com/office/drawing/2014/main" id="{786DE9A9-8905-756E-3F25-59A3F7E44D61}"/>
              </a:ext>
            </a:extLst>
          </p:cNvPr>
          <p:cNvPicPr>
            <a:picLocks noChangeAspect="1"/>
          </p:cNvPicPr>
          <p:nvPr/>
        </p:nvPicPr>
        <p:blipFill>
          <a:blip r:embed="rId5"/>
          <a:stretch>
            <a:fillRect/>
          </a:stretch>
        </p:blipFill>
        <p:spPr>
          <a:xfrm>
            <a:off x="530426" y="183346"/>
            <a:ext cx="4645214" cy="4752000"/>
          </a:xfrm>
          <a:prstGeom prst="rect">
            <a:avLst/>
          </a:prstGeom>
        </p:spPr>
      </p:pic>
      <p:pic>
        <p:nvPicPr>
          <p:cNvPr id="48" name="Picture 47">
            <a:extLst>
              <a:ext uri="{FF2B5EF4-FFF2-40B4-BE49-F238E27FC236}">
                <a16:creationId xmlns:a16="http://schemas.microsoft.com/office/drawing/2014/main" id="{F8710714-9006-0BD5-1DA6-AD820286A9A2}"/>
              </a:ext>
            </a:extLst>
          </p:cNvPr>
          <p:cNvPicPr>
            <a:picLocks noChangeAspect="1"/>
          </p:cNvPicPr>
          <p:nvPr/>
        </p:nvPicPr>
        <p:blipFill rotWithShape="1">
          <a:blip r:embed="rId6"/>
          <a:srcRect l="80" t="60349" b="32"/>
          <a:stretch/>
        </p:blipFill>
        <p:spPr>
          <a:xfrm>
            <a:off x="-1" y="3637935"/>
            <a:ext cx="12192000" cy="3220065"/>
          </a:xfrm>
          <a:prstGeom prst="rect">
            <a:avLst/>
          </a:prstGeom>
        </p:spPr>
      </p:pic>
      <p:pic>
        <p:nvPicPr>
          <p:cNvPr id="83" name="Picture 82">
            <a:extLst>
              <a:ext uri="{FF2B5EF4-FFF2-40B4-BE49-F238E27FC236}">
                <a16:creationId xmlns:a16="http://schemas.microsoft.com/office/drawing/2014/main" id="{88F619B6-302E-4042-2EC6-10F5457878EE}"/>
              </a:ext>
            </a:extLst>
          </p:cNvPr>
          <p:cNvPicPr>
            <a:picLocks noChangeAspect="1"/>
          </p:cNvPicPr>
          <p:nvPr/>
        </p:nvPicPr>
        <p:blipFill>
          <a:blip r:embed="rId7"/>
          <a:stretch>
            <a:fillRect/>
          </a:stretch>
        </p:blipFill>
        <p:spPr>
          <a:xfrm>
            <a:off x="1858748" y="694207"/>
            <a:ext cx="8454940" cy="5202466"/>
          </a:xfrm>
          <a:prstGeom prst="rect">
            <a:avLst/>
          </a:prstGeom>
          <a:effectLst>
            <a:glow rad="127000">
              <a:srgbClr val="FFA4C9">
                <a:alpha val="70000"/>
              </a:srgbClr>
            </a:glow>
            <a:innerShdw blurRad="114300">
              <a:schemeClr val="bg1"/>
            </a:innerShdw>
          </a:effectLst>
        </p:spPr>
      </p:pic>
      <p:pic>
        <p:nvPicPr>
          <p:cNvPr id="55" name="Picture 54">
            <a:extLst>
              <a:ext uri="{FF2B5EF4-FFF2-40B4-BE49-F238E27FC236}">
                <a16:creationId xmlns:a16="http://schemas.microsoft.com/office/drawing/2014/main" id="{3D7BC2C9-62D1-2DC3-7F67-F7A362EC0E66}"/>
              </a:ext>
            </a:extLst>
          </p:cNvPr>
          <p:cNvPicPr>
            <a:picLocks noChangeAspect="1"/>
          </p:cNvPicPr>
          <p:nvPr/>
        </p:nvPicPr>
        <p:blipFill>
          <a:blip r:embed="rId8"/>
          <a:stretch>
            <a:fillRect/>
          </a:stretch>
        </p:blipFill>
        <p:spPr>
          <a:xfrm>
            <a:off x="7934210" y="142636"/>
            <a:ext cx="1971790" cy="1980000"/>
          </a:xfrm>
          <a:prstGeom prst="rect">
            <a:avLst/>
          </a:prstGeom>
        </p:spPr>
      </p:pic>
      <p:pic>
        <p:nvPicPr>
          <p:cNvPr id="27" name="Picture 26">
            <a:extLst>
              <a:ext uri="{FF2B5EF4-FFF2-40B4-BE49-F238E27FC236}">
                <a16:creationId xmlns:a16="http://schemas.microsoft.com/office/drawing/2014/main" id="{0336BBE4-5D49-A782-1E82-748931E083F1}"/>
              </a:ext>
            </a:extLst>
          </p:cNvPr>
          <p:cNvPicPr>
            <a:picLocks noChangeAspect="1"/>
          </p:cNvPicPr>
          <p:nvPr/>
        </p:nvPicPr>
        <p:blipFill>
          <a:blip r:embed="rId9"/>
          <a:stretch>
            <a:fillRect/>
          </a:stretch>
        </p:blipFill>
        <p:spPr>
          <a:xfrm flipH="1">
            <a:off x="1093782" y="4804254"/>
            <a:ext cx="1224004" cy="1944000"/>
          </a:xfrm>
          <a:prstGeom prst="rect">
            <a:avLst/>
          </a:prstGeom>
          <a:effectLst>
            <a:innerShdw blurRad="63500">
              <a:schemeClr val="bg1">
                <a:lumMod val="75000"/>
                <a:alpha val="85000"/>
              </a:schemeClr>
            </a:innerShdw>
          </a:effectLst>
        </p:spPr>
      </p:pic>
      <p:pic>
        <p:nvPicPr>
          <p:cNvPr id="6" name="Picture 5">
            <a:extLst>
              <a:ext uri="{FF2B5EF4-FFF2-40B4-BE49-F238E27FC236}">
                <a16:creationId xmlns:a16="http://schemas.microsoft.com/office/drawing/2014/main" id="{32CF6327-7EB6-193F-3435-B965EF3E162F}"/>
              </a:ext>
            </a:extLst>
          </p:cNvPr>
          <p:cNvPicPr>
            <a:picLocks noChangeAspect="1"/>
          </p:cNvPicPr>
          <p:nvPr/>
        </p:nvPicPr>
        <p:blipFill>
          <a:blip r:embed="rId10"/>
          <a:stretch>
            <a:fillRect/>
          </a:stretch>
        </p:blipFill>
        <p:spPr>
          <a:xfrm>
            <a:off x="8865929" y="4308855"/>
            <a:ext cx="3031187" cy="2520000"/>
          </a:xfrm>
          <a:prstGeom prst="rect">
            <a:avLst/>
          </a:prstGeom>
          <a:effectLst>
            <a:innerShdw blurRad="63500">
              <a:schemeClr val="bg1">
                <a:lumMod val="75000"/>
                <a:alpha val="85000"/>
              </a:schemeClr>
            </a:innerShdw>
          </a:effectLst>
        </p:spPr>
      </p:pic>
      <p:pic>
        <p:nvPicPr>
          <p:cNvPr id="3" name="Picture 2">
            <a:extLst>
              <a:ext uri="{FF2B5EF4-FFF2-40B4-BE49-F238E27FC236}">
                <a16:creationId xmlns:a16="http://schemas.microsoft.com/office/drawing/2014/main" id="{462D019E-4408-E947-079A-1A647AC7B930}"/>
              </a:ext>
            </a:extLst>
          </p:cNvPr>
          <p:cNvPicPr>
            <a:picLocks noChangeAspect="1"/>
          </p:cNvPicPr>
          <p:nvPr/>
        </p:nvPicPr>
        <p:blipFill>
          <a:blip r:embed="rId11"/>
          <a:stretch>
            <a:fillRect/>
          </a:stretch>
        </p:blipFill>
        <p:spPr>
          <a:xfrm>
            <a:off x="3810000" y="1371600"/>
            <a:ext cx="4285859" cy="810838"/>
          </a:xfrm>
          <a:prstGeom prst="rect">
            <a:avLst/>
          </a:prstGeom>
        </p:spPr>
      </p:pic>
      <p:pic>
        <p:nvPicPr>
          <p:cNvPr id="4" name="Picture 3">
            <a:extLst>
              <a:ext uri="{FF2B5EF4-FFF2-40B4-BE49-F238E27FC236}">
                <a16:creationId xmlns:a16="http://schemas.microsoft.com/office/drawing/2014/main" id="{CC5B1EF3-A4BE-8490-CBBF-29931A90E15F}"/>
              </a:ext>
            </a:extLst>
          </p:cNvPr>
          <p:cNvPicPr>
            <a:picLocks noChangeAspect="1"/>
          </p:cNvPicPr>
          <p:nvPr/>
        </p:nvPicPr>
        <p:blipFill>
          <a:blip r:embed="rId12"/>
          <a:stretch>
            <a:fillRect/>
          </a:stretch>
        </p:blipFill>
        <p:spPr>
          <a:xfrm>
            <a:off x="5105400" y="2362200"/>
            <a:ext cx="2462997" cy="829128"/>
          </a:xfrm>
          <a:prstGeom prst="rect">
            <a:avLst/>
          </a:prstGeom>
        </p:spPr>
      </p:pic>
      <p:sp>
        <p:nvSpPr>
          <p:cNvPr id="7" name="TextBox 6">
            <a:extLst>
              <a:ext uri="{FF2B5EF4-FFF2-40B4-BE49-F238E27FC236}">
                <a16:creationId xmlns:a16="http://schemas.microsoft.com/office/drawing/2014/main" id="{E19DF690-7EF2-BB63-9FD8-DFD9CD7C4362}"/>
              </a:ext>
            </a:extLst>
          </p:cNvPr>
          <p:cNvSpPr txBox="1"/>
          <p:nvPr/>
        </p:nvSpPr>
        <p:spPr>
          <a:xfrm>
            <a:off x="2819400" y="3234588"/>
            <a:ext cx="6781799" cy="1410001"/>
          </a:xfrm>
          <a:prstGeom prst="rect">
            <a:avLst/>
          </a:prstGeom>
          <a:noFill/>
        </p:spPr>
        <p:txBody>
          <a:bodyPr wrap="square">
            <a:spAutoFit/>
          </a:bodyPr>
          <a:lstStyle/>
          <a:p>
            <a:pPr algn="ctr">
              <a:lnSpc>
                <a:spcPct val="120000"/>
              </a:lnSpc>
            </a:pPr>
            <a:r>
              <a:rPr lang="en-US" sz="8000" b="1" dirty="0">
                <a:solidFill>
                  <a:schemeClr val="accent6">
                    <a:lumMod val="75000"/>
                  </a:schemeClr>
                </a:solidFill>
                <a:latin typeface="Arial-Rounded" pitchFamily="34" charset="0"/>
                <a:ea typeface="Arial-Rounded" pitchFamily="34" charset="0"/>
                <a:cs typeface="Arial-Rounded" pitchFamily="34" charset="0"/>
              </a:rPr>
              <a:t>ang   </a:t>
            </a:r>
            <a:r>
              <a:rPr lang="en-US" sz="8000" b="1" dirty="0" err="1">
                <a:solidFill>
                  <a:schemeClr val="accent6">
                    <a:lumMod val="75000"/>
                  </a:schemeClr>
                </a:solidFill>
                <a:latin typeface="Arial-Rounded" pitchFamily="34" charset="0"/>
                <a:ea typeface="Arial-Rounded" pitchFamily="34" charset="0"/>
                <a:cs typeface="Arial-Rounded" pitchFamily="34" charset="0"/>
              </a:rPr>
              <a:t>ăng</a:t>
            </a:r>
            <a:r>
              <a:rPr lang="en-US" sz="8000" b="1" dirty="0">
                <a:solidFill>
                  <a:schemeClr val="accent6">
                    <a:lumMod val="75000"/>
                  </a:schemeClr>
                </a:solidFill>
                <a:latin typeface="Arial-Rounded" pitchFamily="34" charset="0"/>
                <a:ea typeface="Arial-Rounded" pitchFamily="34" charset="0"/>
                <a:cs typeface="Arial-Rounded" pitchFamily="34" charset="0"/>
              </a:rPr>
              <a:t>   </a:t>
            </a:r>
            <a:r>
              <a:rPr lang="en-US" sz="8000" b="1" dirty="0" err="1">
                <a:solidFill>
                  <a:schemeClr val="accent6">
                    <a:lumMod val="75000"/>
                  </a:schemeClr>
                </a:solidFill>
                <a:latin typeface="Arial-Rounded" pitchFamily="34" charset="0"/>
                <a:ea typeface="Arial-Rounded" pitchFamily="34" charset="0"/>
                <a:cs typeface="Arial-Rounded" pitchFamily="34" charset="0"/>
              </a:rPr>
              <a:t>âng</a:t>
            </a:r>
            <a:endParaRPr lang="en-US" sz="8000" b="1" dirty="0">
              <a:solidFill>
                <a:schemeClr val="accent6">
                  <a:lumMod val="75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103180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40000">
                                          <p:cBhvr additive="base">
                                            <p:cTn id="7" dur="75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750" fill="hold"/>
                                            <p:tgtEl>
                                              <p:spTgt spid="56"/>
                                            </p:tgtEl>
                                            <p:attrNameLst>
                                              <p:attrName>ppt_x</p:attrName>
                                            </p:attrNameLst>
                                          </p:cBhvr>
                                          <p:tavLst>
                                            <p:tav tm="0">
                                              <p:val>
                                                <p:strVal val="0-#ppt_w/2"/>
                                              </p:val>
                                            </p:tav>
                                            <p:tav tm="100000">
                                              <p:val>
                                                <p:strVal val="#ppt_x"/>
                                              </p:val>
                                            </p:tav>
                                          </p:tavLst>
                                        </p:anim>
                                        <p:anim calcmode="lin" valueType="num">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7C20F-DA6F-93EA-2758-3FEF3A2AE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684819" cy="7047345"/>
          </a:xfrm>
          <a:prstGeom prst="rect">
            <a:avLst/>
          </a:prstGeom>
        </p:spPr>
      </p:pic>
      <p:pic>
        <p:nvPicPr>
          <p:cNvPr id="9" name="Picture 8">
            <a:extLst>
              <a:ext uri="{FF2B5EF4-FFF2-40B4-BE49-F238E27FC236}">
                <a16:creationId xmlns:a16="http://schemas.microsoft.com/office/drawing/2014/main" id="{45E0E901-0767-56AB-9391-FFE382B9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55" y="2179329"/>
            <a:ext cx="5031113" cy="5031113"/>
          </a:xfrm>
          <a:prstGeom prst="rect">
            <a:avLst/>
          </a:prstGeom>
        </p:spPr>
      </p:pic>
      <p:pic>
        <p:nvPicPr>
          <p:cNvPr id="2" name="Picture 1">
            <a:extLst>
              <a:ext uri="{FF2B5EF4-FFF2-40B4-BE49-F238E27FC236}">
                <a16:creationId xmlns:a16="http://schemas.microsoft.com/office/drawing/2014/main" id="{9F37585B-ED19-BFFA-DD10-85B0120086F3}"/>
              </a:ext>
            </a:extLst>
          </p:cNvPr>
          <p:cNvPicPr>
            <a:picLocks noChangeAspect="1"/>
          </p:cNvPicPr>
          <p:nvPr/>
        </p:nvPicPr>
        <p:blipFill>
          <a:blip r:embed="rId4"/>
          <a:stretch>
            <a:fillRect/>
          </a:stretch>
        </p:blipFill>
        <p:spPr>
          <a:xfrm>
            <a:off x="381000" y="1600200"/>
            <a:ext cx="9455716" cy="6224555"/>
          </a:xfrm>
          <a:prstGeom prst="rect">
            <a:avLst/>
          </a:prstGeom>
        </p:spPr>
      </p:pic>
    </p:spTree>
    <p:extLst>
      <p:ext uri="{BB962C8B-B14F-4D97-AF65-F5344CB8AC3E}">
        <p14:creationId xmlns:p14="http://schemas.microsoft.com/office/powerpoint/2010/main" val="96631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Ốc sên đi từ nhà đến trường. Bạn ấy đã đi được 152 mm. Quãng đường còn phải đi dài 264 mm. Hỏi quãng đường ốc sên đi từ nhà đến trường dài bao nhiêu mi-li-mét (3)">
            <a:hlinkClick r:id="" action="ppaction://media"/>
            <a:extLst>
              <a:ext uri="{FF2B5EF4-FFF2-40B4-BE49-F238E27FC236}">
                <a16:creationId xmlns:a16="http://schemas.microsoft.com/office/drawing/2014/main" id="{A3686FDB-2BEB-CF43-677D-01A66D15845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460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990600" y="5105400"/>
            <a:ext cx="11700907"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0070C0"/>
                </a:solidFill>
                <a:latin typeface="Arial-Rounded" pitchFamily="34" charset="0"/>
                <a:ea typeface="Arial-Rounded" pitchFamily="34" charset="0"/>
                <a:cs typeface="Arial-Rounded" pitchFamily="34" charset="0"/>
              </a:rPr>
              <a:t>Vầng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trăng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sáng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lấp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ló</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sau</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rặng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tre</a:t>
            </a:r>
            <a:r>
              <a:rPr lang="en-US" sz="5000" b="1" dirty="0">
                <a:solidFill>
                  <a:srgbClr val="0070C0"/>
                </a:solidFill>
                <a:latin typeface="Arial-Rounded" pitchFamily="34" charset="0"/>
                <a:ea typeface="Arial-Rounded" pitchFamily="34" charset="0"/>
                <a:cs typeface="Arial-Rounded" pitchFamily="34" charset="0"/>
              </a:rPr>
              <a:t>.</a:t>
            </a:r>
          </a:p>
        </p:txBody>
      </p:sp>
      <p:pic>
        <p:nvPicPr>
          <p:cNvPr id="8" name="Picture 7">
            <a:extLst>
              <a:ext uri="{FF2B5EF4-FFF2-40B4-BE49-F238E27FC236}">
                <a16:creationId xmlns:a16="http://schemas.microsoft.com/office/drawing/2014/main" id="{545AA12F-DD1E-5368-E644-E6A82E66D124}"/>
              </a:ext>
            </a:extLst>
          </p:cNvPr>
          <p:cNvPicPr>
            <a:picLocks noChangeAspect="1"/>
          </p:cNvPicPr>
          <p:nvPr/>
        </p:nvPicPr>
        <p:blipFill>
          <a:blip r:embed="rId3"/>
          <a:stretch>
            <a:fillRect/>
          </a:stretch>
        </p:blipFill>
        <p:spPr>
          <a:xfrm>
            <a:off x="1371600" y="1447800"/>
            <a:ext cx="9177804" cy="3709720"/>
          </a:xfrm>
          <a:prstGeom prst="rect">
            <a:avLst/>
          </a:prstGeom>
        </p:spPr>
      </p:pic>
      <p:grpSp>
        <p:nvGrpSpPr>
          <p:cNvPr id="9" name="Group 8"/>
          <p:cNvGrpSpPr/>
          <p:nvPr/>
        </p:nvGrpSpPr>
        <p:grpSpPr>
          <a:xfrm>
            <a:off x="34290" y="304800"/>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2" name="Title 1">
            <a:extLst>
              <a:ext uri="{FF2B5EF4-FFF2-40B4-BE49-F238E27FC236}">
                <a16:creationId xmlns:a16="http://schemas.microsoft.com/office/drawing/2014/main" id="{794197C2-461D-A1AE-9D12-4FA2AD0BF783}"/>
              </a:ext>
            </a:extLst>
          </p:cNvPr>
          <p:cNvSpPr txBox="1">
            <a:spLocks/>
          </p:cNvSpPr>
          <p:nvPr/>
        </p:nvSpPr>
        <p:spPr>
          <a:xfrm>
            <a:off x="13716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FF0000"/>
                </a:solidFill>
                <a:latin typeface="Arial-Rounded" pitchFamily="34" charset="0"/>
                <a:ea typeface="Arial-Rounded" pitchFamily="34" charset="0"/>
                <a:cs typeface="Arial-Rounded" pitchFamily="34" charset="0"/>
              </a:rPr>
              <a:t>âng</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232E994E-1878-9C7B-6B1E-3E568D23B2F4}"/>
              </a:ext>
            </a:extLst>
          </p:cNvPr>
          <p:cNvSpPr txBox="1">
            <a:spLocks/>
          </p:cNvSpPr>
          <p:nvPr/>
        </p:nvSpPr>
        <p:spPr>
          <a:xfrm>
            <a:off x="28956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FF0000"/>
                </a:solidFill>
                <a:latin typeface="Arial-Rounded" pitchFamily="34" charset="0"/>
                <a:ea typeface="Arial-Rounded" pitchFamily="34" charset="0"/>
                <a:cs typeface="Arial-Rounded" pitchFamily="34" charset="0"/>
              </a:rPr>
              <a:t>ăng</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4" name="Title 1">
            <a:extLst>
              <a:ext uri="{FF2B5EF4-FFF2-40B4-BE49-F238E27FC236}">
                <a16:creationId xmlns:a16="http://schemas.microsoft.com/office/drawing/2014/main" id="{599FCB43-178E-A675-1098-1D7BC278CB10}"/>
              </a:ext>
            </a:extLst>
          </p:cNvPr>
          <p:cNvSpPr txBox="1">
            <a:spLocks/>
          </p:cNvSpPr>
          <p:nvPr/>
        </p:nvSpPr>
        <p:spPr>
          <a:xfrm>
            <a:off x="43434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solidFill>
                  <a:srgbClr val="FF0000"/>
                </a:solidFill>
                <a:latin typeface="Arial-Rounded" pitchFamily="34" charset="0"/>
                <a:ea typeface="Arial-Rounded" pitchFamily="34" charset="0"/>
                <a:cs typeface="Arial-Rounded" pitchFamily="34" charset="0"/>
              </a:rPr>
              <a:t>ang</a:t>
            </a:r>
          </a:p>
        </p:txBody>
      </p:sp>
      <p:sp>
        <p:nvSpPr>
          <p:cNvPr id="5" name="Title 1">
            <a:extLst>
              <a:ext uri="{FF2B5EF4-FFF2-40B4-BE49-F238E27FC236}">
                <a16:creationId xmlns:a16="http://schemas.microsoft.com/office/drawing/2014/main" id="{06C398AD-A2DD-5847-5B29-F69947E82ACD}"/>
              </a:ext>
            </a:extLst>
          </p:cNvPr>
          <p:cNvSpPr txBox="1">
            <a:spLocks/>
          </p:cNvSpPr>
          <p:nvPr/>
        </p:nvSpPr>
        <p:spPr>
          <a:xfrm>
            <a:off x="85344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FF0000"/>
                </a:solidFill>
                <a:latin typeface="Arial-Rounded" pitchFamily="34" charset="0"/>
                <a:ea typeface="Arial-Rounded" pitchFamily="34" charset="0"/>
                <a:cs typeface="Arial-Rounded" pitchFamily="34" charset="0"/>
              </a:rPr>
              <a:t>ăng</a:t>
            </a:r>
            <a:endParaRPr lang="en-US" sz="5000" b="1"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P spid="3" grpId="0"/>
      <p:bldP spid="4" grpId="0"/>
      <p:bldP spid="5"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582</Words>
  <Application>Microsoft Office PowerPoint</Application>
  <PresentationFormat>Widescreen</PresentationFormat>
  <Paragraphs>190</Paragraphs>
  <Slides>52</Slides>
  <Notes>28</Notes>
  <HiddenSlides>0</HiddenSlides>
  <MMClips>17</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52</vt:i4>
      </vt:variant>
    </vt:vector>
  </HeadingPairs>
  <TitlesOfParts>
    <vt:vector size="73" baseType="lpstr">
      <vt:lpstr>等线</vt:lpstr>
      <vt:lpstr>等线 Light</vt:lpstr>
      <vt:lpstr>DFPOP1-W9</vt:lpstr>
      <vt:lpstr>Aptos</vt:lpstr>
      <vt:lpstr>Aptos Display</vt:lpstr>
      <vt:lpstr>Arial</vt:lpstr>
      <vt:lpstr>Arial Rounded MT Bold</vt:lpstr>
      <vt:lpstr>Arial-Rounded</vt:lpstr>
      <vt:lpstr>Calibri</vt:lpstr>
      <vt:lpstr>Cambria</vt:lpstr>
      <vt:lpstr>HP001 4 hàng</vt:lpstr>
      <vt:lpstr>Times New Roman</vt:lpstr>
      <vt:lpstr>UTM Cookies</vt:lpstr>
      <vt:lpstr>1_Office 主题</vt:lpstr>
      <vt:lpstr>Office Theme</vt:lpstr>
      <vt:lpstr>1_Office Theme</vt:lpstr>
      <vt:lpstr>2_Office Theme</vt:lpstr>
      <vt:lpstr>Custom Design</vt:lpstr>
      <vt:lpstr>3_Office Theme</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68</cp:revision>
  <dcterms:created xsi:type="dcterms:W3CDTF">2020-11-09T02:44:20Z</dcterms:created>
  <dcterms:modified xsi:type="dcterms:W3CDTF">2025-10-19T01:26:12Z</dcterms:modified>
</cp:coreProperties>
</file>