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31" r:id="rId2"/>
    <p:sldMasterId id="2147483743" r:id="rId3"/>
    <p:sldMasterId id="2147483755" r:id="rId4"/>
    <p:sldMasterId id="2147483779" r:id="rId5"/>
    <p:sldMasterId id="2147483791" r:id="rId6"/>
    <p:sldMasterId id="2147483803" r:id="rId7"/>
    <p:sldMasterId id="2147483815" r:id="rId8"/>
    <p:sldMasterId id="2147483827" r:id="rId9"/>
  </p:sldMasterIdLst>
  <p:notesMasterIdLst>
    <p:notesMasterId r:id="rId59"/>
  </p:notesMasterIdLst>
  <p:sldIdLst>
    <p:sldId id="396" r:id="rId10"/>
    <p:sldId id="258" r:id="rId11"/>
    <p:sldId id="395" r:id="rId12"/>
    <p:sldId id="406" r:id="rId13"/>
    <p:sldId id="259" r:id="rId14"/>
    <p:sldId id="260" r:id="rId15"/>
    <p:sldId id="375" r:id="rId16"/>
    <p:sldId id="336" r:id="rId17"/>
    <p:sldId id="263" r:id="rId18"/>
    <p:sldId id="282" r:id="rId19"/>
    <p:sldId id="283" r:id="rId20"/>
    <p:sldId id="284" r:id="rId21"/>
    <p:sldId id="264" r:id="rId22"/>
    <p:sldId id="372" r:id="rId23"/>
    <p:sldId id="407" r:id="rId24"/>
    <p:sldId id="355" r:id="rId25"/>
    <p:sldId id="267" r:id="rId26"/>
    <p:sldId id="357" r:id="rId27"/>
    <p:sldId id="350" r:id="rId28"/>
    <p:sldId id="356" r:id="rId29"/>
    <p:sldId id="320" r:id="rId30"/>
    <p:sldId id="382" r:id="rId31"/>
    <p:sldId id="308" r:id="rId32"/>
    <p:sldId id="342" r:id="rId33"/>
    <p:sldId id="383" r:id="rId34"/>
    <p:sldId id="294" r:id="rId35"/>
    <p:sldId id="384" r:id="rId36"/>
    <p:sldId id="377" r:id="rId37"/>
    <p:sldId id="268" r:id="rId38"/>
    <p:sldId id="385" r:id="rId39"/>
    <p:sldId id="279" r:id="rId40"/>
    <p:sldId id="367" r:id="rId41"/>
    <p:sldId id="286" r:id="rId42"/>
    <p:sldId id="359" r:id="rId43"/>
    <p:sldId id="386" r:id="rId44"/>
    <p:sldId id="387" r:id="rId45"/>
    <p:sldId id="314" r:id="rId46"/>
    <p:sldId id="408" r:id="rId47"/>
    <p:sldId id="272" r:id="rId48"/>
    <p:sldId id="389" r:id="rId49"/>
    <p:sldId id="390" r:id="rId50"/>
    <p:sldId id="338" r:id="rId51"/>
    <p:sldId id="339" r:id="rId52"/>
    <p:sldId id="326" r:id="rId53"/>
    <p:sldId id="274" r:id="rId54"/>
    <p:sldId id="288" r:id="rId55"/>
    <p:sldId id="394" r:id="rId56"/>
    <p:sldId id="280" r:id="rId57"/>
    <p:sldId id="4410" r:id="rId5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89238" autoAdjust="0"/>
  </p:normalViewPr>
  <p:slideViewPr>
    <p:cSldViewPr>
      <p:cViewPr varScale="1">
        <p:scale>
          <a:sx n="54" d="100"/>
          <a:sy n="54" d="100"/>
        </p:scale>
        <p:origin x="108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3B7B0-5E6C-45BC-9098-017F6AF2DCC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AB140-3DD5-4A5D-880B-0D8559E2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2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HS.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HD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effectLst/>
              <a:latin typeface="VNumbrella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AB140-3DD5-4A5D-880B-0D8559E260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4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3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4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2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57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02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7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44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1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57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3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6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8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6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5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3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61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3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1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72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52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0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5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3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63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69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68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11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06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99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08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2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0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03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77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87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2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51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74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9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42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59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6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6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1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2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5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8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5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7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86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9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7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0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42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8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69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60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744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24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087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7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15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370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00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5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198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18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153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441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0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804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3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079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5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4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9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1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C62BF689-D74A-A986-D0A5-4F56776CA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5F5E314A-6693-DBE2-A99A-3D44330CE537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06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2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59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94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1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13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BE8DF-DA46-253C-425F-EE2648C02955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60C8F-72A6-8181-4080-ACB8412FA5D6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92CE2-D034-6F8B-B43C-0E940E953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56C-DB3F-DD1B-47DD-074430577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8ECC8-83E1-9E77-30C9-D60914A52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D84198F3-B560-1808-987E-A0C20AB9FC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057F7B14-03C1-35AE-0A04-D52737C375F3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312CEC-E095-DB73-D264-9E991EE6F2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2700"/>
            <a:ext cx="1618952" cy="16189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D5D2FD-1A4D-C920-214D-80FFA70AA83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3CAA96-B64D-ABCF-10A5-223C9247DF7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D8F3D6-D125-0F60-CE81-A2604B8BBB26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F161B-B0E1-C611-7C1F-D00434D50602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E927B7B-9C26-DDD3-122A-CA0892D6C1D0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FA9E54-F6BF-B87C-FA98-62A4351D467D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8C91AF20-243A-39F8-2BED-B94761680E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EEB08C76-FCBC-2281-B5D3-BE1B03B513C3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F58806-9D56-F027-98D7-5B95027AD7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2700"/>
            <a:ext cx="1618952" cy="16189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ECFE40-67CB-2EF5-207A-358359A8429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A61202-73FF-5293-9860-B4BE683C72D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58D172-F460-D603-603D-4DDE99C419E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2700"/>
            <a:ext cx="1618952" cy="16189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4AB23E-B70A-0C98-5EDB-6BE06895440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398E261-7BE7-D2AE-0436-321EF107BB0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4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5D517F0-B348-86F7-E60A-401AD2C2BC1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067917-10A5-5AFE-9EF1-E144B4E561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2700"/>
            <a:ext cx="1618952" cy="16189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3A22A0-895E-700B-679B-70EC4DBC3FA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E4BE15-BD22-CE28-F484-1CFE322C9BF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0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242EE0-1186-CE20-F8D4-E5DA588256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2700"/>
            <a:ext cx="1618952" cy="16189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02A091-C017-B368-3944-56940DAA6D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C18350-6D89-5290-9F32-9A2345BD6B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0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19/10/2025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5B6E54-BEEA-8F54-EB2A-80AEF68023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12700"/>
            <a:ext cx="1618952" cy="16189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71AF1A-21B6-230D-6918-CF5F73B390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733800"/>
            <a:ext cx="1618952" cy="16189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601D62-FF31-823A-F70A-0BA19FD670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0678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7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B0A075-9502-6DB2-4202-7F29EFA65E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587626-9DBD-F79C-6957-F363DEE82E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065B1D-8A81-20B0-D869-A956291D05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0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B0A075-9502-6DB2-4202-7F29EFA65E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587626-9DBD-F79C-6957-F363DEE82E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64008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065B1D-8A81-20B0-D869-A956291D05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67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4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4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42.xml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17" Type="http://schemas.openxmlformats.org/officeDocument/2006/relationships/image" Target="../media/image54.gif"/><Relationship Id="rId2" Type="http://schemas.openxmlformats.org/officeDocument/2006/relationships/audio" Target="../media/media7.mp3"/><Relationship Id="rId16" Type="http://schemas.openxmlformats.org/officeDocument/2006/relationships/image" Target="../media/image53.png"/><Relationship Id="rId1" Type="http://schemas.microsoft.com/office/2007/relationships/media" Target="../media/media7.mp3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jp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11" y="901222"/>
            <a:ext cx="8762754" cy="21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29544" y="5127725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17510"/>
          <a:stretch/>
        </p:blipFill>
        <p:spPr>
          <a:xfrm>
            <a:off x="2974116" y="825461"/>
            <a:ext cx="6005265" cy="36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chênh lệch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1762" y="5434173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9"/>
          <a:stretch/>
        </p:blipFill>
        <p:spPr>
          <a:xfrm>
            <a:off x="4232985" y="452650"/>
            <a:ext cx="3726033" cy="431093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09666" y="174407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82544" y="174407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trẻ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6889" y="2870557"/>
            <a:ext cx="2423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848601" y="2870557"/>
            <a:ext cx="266565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thấp</a:t>
            </a:r>
          </a:p>
        </p:txBody>
      </p:sp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6141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16237" y="5571124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  <p:pic>
        <p:nvPicPr>
          <p:cNvPr id="2052" name="Picture 4" descr="Tải miễn phí vector bộ số lịch âm dương Trâu vàng Tết 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47" y="242373"/>
            <a:ext cx="3570944" cy="48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50395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10" name="Picture 4" descr="Tải miễn phí vector bộ số lịch âm dương Trâu vàng Tết 2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51" y="1447800"/>
            <a:ext cx="2128003" cy="28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9"/>
          <a:stretch/>
        </p:blipFill>
        <p:spPr>
          <a:xfrm>
            <a:off x="4782242" y="971015"/>
            <a:ext cx="2929816" cy="3389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17510"/>
          <a:stretch/>
        </p:blipFill>
        <p:spPr>
          <a:xfrm>
            <a:off x="173574" y="1918856"/>
            <a:ext cx="3996252" cy="2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3503950" y="5744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304800" y="57443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315200" y="57443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33" y="-20782"/>
            <a:ext cx="7310372" cy="603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257C9B-4693-041C-A5DC-AF92750C4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676400"/>
            <a:ext cx="9504488" cy="62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56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3726876" cy="941185"/>
            <a:chOff x="63500" y="1429216"/>
            <a:chExt cx="2802088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481231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752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ach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 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 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8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ach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A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107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êch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6050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êch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Ê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452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 râm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487684" y="3330052"/>
            <a:ext cx="3363809" cy="119028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1289" y="3477632"/>
            <a:ext cx="347914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canh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1856" y="278016"/>
            <a:ext cx="3021944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t="64085" r="29097" b="7861"/>
          <a:stretch/>
        </p:blipFill>
        <p:spPr>
          <a:xfrm>
            <a:off x="4634601" y="1995456"/>
            <a:ext cx="3510682" cy="3401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1" t="35047" r="1211" b="32476"/>
          <a:stretch/>
        </p:blipFill>
        <p:spPr>
          <a:xfrm>
            <a:off x="8488938" y="1796042"/>
            <a:ext cx="3714464" cy="3624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3926" r="63126" b="64901"/>
          <a:stretch/>
        </p:blipFill>
        <p:spPr>
          <a:xfrm>
            <a:off x="914401" y="1905001"/>
            <a:ext cx="3425387" cy="37815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33ABBD-0772-4917-BCA1-8B0DFC214128}"/>
              </a:ext>
            </a:extLst>
          </p:cNvPr>
          <p:cNvSpPr/>
          <p:nvPr/>
        </p:nvSpPr>
        <p:spPr>
          <a:xfrm>
            <a:off x="5562600" y="457200"/>
            <a:ext cx="32004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sau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41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Łch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 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  </a:t>
            </a:r>
            <a:r>
              <a:rPr lang="el-GR" sz="28600">
                <a:solidFill>
                  <a:srgbClr val="FF0000"/>
                </a:solidFill>
                <a:latin typeface="HP001 4 hàng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Łch</a:t>
            </a:r>
            <a:r>
              <a:rPr lang="el-GR" sz="14000">
                <a:solidFill>
                  <a:srgbClr val="FF0000"/>
                </a:solidFill>
                <a:latin typeface="HP001 4 hàng"/>
              </a:rPr>
              <a:t>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I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78" y="14212"/>
            <a:ext cx="2239303" cy="141515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6983" y="1183168"/>
            <a:ext cx="10626225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sá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7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00918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sá</a:t>
            </a:r>
            <a:r>
              <a:rPr lang="el-GR" sz="14300">
                <a:solidFill>
                  <a:srgbClr val="FF0000"/>
                </a:solidFill>
                <a:latin typeface="HP001 4 hàng" pitchFamily="34" charset="0"/>
              </a:rPr>
              <a:t>ε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136072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  Δ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½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17618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4300">
                <a:solidFill>
                  <a:srgbClr val="FF0000"/>
                </a:solidFill>
                <a:latin typeface="HP001 4H"/>
                <a:ea typeface="HP001 4H"/>
              </a:rPr>
              <a:t>Δ</a:t>
            </a:r>
            <a:r>
              <a:rPr lang="en-US" sz="14300">
                <a:solidFill>
                  <a:srgbClr val="FF0000"/>
                </a:solidFill>
                <a:latin typeface="HP001 4H"/>
                <a:ea typeface="HP001 4H"/>
              </a:rPr>
              <a:t>½</a:t>
            </a:r>
            <a:r>
              <a:rPr lang="el-GR" sz="14300">
                <a:solidFill>
                  <a:srgbClr val="FF0000"/>
                </a:solidFill>
                <a:latin typeface="HP001 4H"/>
                <a:ea typeface="HP001 4H"/>
              </a:rPr>
              <a:t>ε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9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1741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7928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lịch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50474" y="2545081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lịch</a:t>
            </a:r>
          </a:p>
        </p:txBody>
      </p:sp>
    </p:spTree>
    <p:extLst>
      <p:ext uri="{BB962C8B-B14F-4D97-AF65-F5344CB8AC3E}">
        <p14:creationId xmlns:p14="http://schemas.microsoft.com/office/powerpoint/2010/main" val="14748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3608" y="2822098"/>
            <a:ext cx="11601667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ach</a:t>
            </a:r>
            <a:r>
              <a:rPr lang="el-GR" sz="1800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ach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40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387678" y="2822098"/>
            <a:ext cx="9949797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êch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êch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6F7C-E91D-7B4B-D40A-826FEF4D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[hanhtrangso.nxbgd.vn] Audio_ Ếch con thích đọc sách_HTS (1)">
            <a:hlinkClick r:id="" action="ppaction://media"/>
            <a:extLst>
              <a:ext uri="{FF2B5EF4-FFF2-40B4-BE49-F238E27FC236}">
                <a16:creationId xmlns:a16="http://schemas.microsoft.com/office/drawing/2014/main" id="{0EEC116D-E02D-779B-3116-FCBF7E50D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381000"/>
            <a:ext cx="406400" cy="406400"/>
          </a:xfrm>
          <a:prstGeom prst="rect">
            <a:avLst/>
          </a:prstGeom>
        </p:spPr>
      </p:pic>
      <p:pic>
        <p:nvPicPr>
          <p:cNvPr id="7" name="PixVerse_V5_Image_Text_360P_read_book">
            <a:hlinkClick r:id="" action="ppaction://media"/>
            <a:extLst>
              <a:ext uri="{FF2B5EF4-FFF2-40B4-BE49-F238E27FC236}">
                <a16:creationId xmlns:a16="http://schemas.microsoft.com/office/drawing/2014/main" id="{57019309-43FF-8951-8154-D6C3E137F335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24740"/>
            <a:ext cx="12192001" cy="6833260"/>
          </a:xfrm>
        </p:spPr>
      </p:pic>
    </p:spTree>
    <p:extLst>
      <p:ext uri="{BB962C8B-B14F-4D97-AF65-F5344CB8AC3E}">
        <p14:creationId xmlns:p14="http://schemas.microsoft.com/office/powerpoint/2010/main" val="25912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73581" y="2822098"/>
            <a:ext cx="9949797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/>
              </a:rPr>
              <a:t>Łch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Łch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12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6026" y="3126898"/>
            <a:ext cx="1098731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sá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6877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sá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ε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6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-5604164" y="3126898"/>
            <a:ext cx="17635736" cy="2892902"/>
            <a:chOff x="-4073363" y="3126898"/>
            <a:chExt cx="17635736" cy="2892902"/>
          </a:xfrm>
        </p:grpSpPr>
        <p:sp>
          <p:nvSpPr>
            <p:cNvPr id="9" name="TextBox 8"/>
            <p:cNvSpPr txBox="1"/>
            <p:nvPr/>
          </p:nvSpPr>
          <p:spPr>
            <a:xfrm>
              <a:off x="378998" y="3126898"/>
              <a:ext cx="13183375" cy="2892902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l-GR" sz="1800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sz="18000">
                  <a:solidFill>
                    <a:srgbClr val="FF0000"/>
                  </a:solidFill>
                  <a:latin typeface="HP001 4H"/>
                  <a:ea typeface="HP001 4H"/>
                </a:rPr>
                <a:t> ȇ</a:t>
              </a:r>
              <a:r>
                <a:rPr lang="en-US" sz="18000">
                  <a:solidFill>
                    <a:srgbClr val="FF0000"/>
                  </a:solidFill>
                  <a:latin typeface="HP001 4 hàng" pitchFamily="34" charset="0"/>
                </a:rPr>
                <a:t>łnh </a:t>
              </a:r>
              <a:r>
                <a:rPr lang="el-GR" sz="18000">
                  <a:solidFill>
                    <a:srgbClr val="FF0000"/>
                  </a:solidFill>
                  <a:latin typeface="HP001 4H"/>
                  <a:ea typeface="HP001 4H"/>
                </a:rPr>
                <a:t>Δ</a:t>
              </a:r>
              <a:r>
                <a:rPr lang="en-US" sz="18000">
                  <a:solidFill>
                    <a:srgbClr val="FF0000"/>
                  </a:solidFill>
                  <a:latin typeface="HP001 4H"/>
                  <a:ea typeface="HP001 4H"/>
                </a:rPr>
                <a:t>½</a:t>
              </a:r>
              <a:r>
                <a:rPr lang="el-GR" sz="18000">
                  <a:solidFill>
                    <a:srgbClr val="FF0000"/>
                  </a:solidFill>
                  <a:latin typeface="HP001 4H"/>
                  <a:ea typeface="HP001 4H"/>
                </a:rPr>
                <a:t>ε</a:t>
              </a:r>
              <a:endParaRPr lang="en-US" sz="1800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4073363" y="3126898"/>
              <a:ext cx="12472591" cy="2892902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l-GR" sz="1800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sz="18000">
                  <a:solidFill>
                    <a:srgbClr val="FF0000"/>
                  </a:solidFill>
                  <a:latin typeface="HP001 4H"/>
                  <a:ea typeface="HP001 4H"/>
                </a:rPr>
                <a:t>c</a:t>
              </a:r>
              <a:endParaRPr lang="en-US" sz="1800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-3352800" y="3978494"/>
            <a:ext cx="15228545" cy="1507907"/>
            <a:chOff x="-1666172" y="3126898"/>
            <a:chExt cx="15228545" cy="1507907"/>
          </a:xfrm>
        </p:grpSpPr>
        <p:sp>
          <p:nvSpPr>
            <p:cNvPr id="5" name="TextBox 4"/>
            <p:cNvSpPr txBox="1"/>
            <p:nvPr/>
          </p:nvSpPr>
          <p:spPr>
            <a:xfrm>
              <a:off x="378998" y="3126898"/>
              <a:ext cx="13183375" cy="1507907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l-GR" sz="900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sz="9000">
                  <a:solidFill>
                    <a:srgbClr val="FF0000"/>
                  </a:solidFill>
                  <a:latin typeface="HP001 4H"/>
                  <a:ea typeface="HP001 4H"/>
                </a:rPr>
                <a:t> ȇ</a:t>
              </a:r>
              <a:r>
                <a:rPr lang="en-US" sz="9000">
                  <a:solidFill>
                    <a:srgbClr val="FF0000"/>
                  </a:solidFill>
                  <a:latin typeface="HP001 4 hàng" pitchFamily="34" charset="0"/>
                </a:rPr>
                <a:t>łnh </a:t>
              </a:r>
              <a:r>
                <a:rPr lang="el-GR" sz="9000">
                  <a:solidFill>
                    <a:srgbClr val="FF0000"/>
                  </a:solidFill>
                  <a:latin typeface="HP001 4H"/>
                  <a:ea typeface="HP001 4H"/>
                </a:rPr>
                <a:t>Δ</a:t>
              </a:r>
              <a:r>
                <a:rPr lang="en-US" sz="9000">
                  <a:solidFill>
                    <a:srgbClr val="FF0000"/>
                  </a:solidFill>
                  <a:latin typeface="HP001 4H"/>
                  <a:ea typeface="HP001 4H"/>
                </a:rPr>
                <a:t>½</a:t>
              </a:r>
              <a:r>
                <a:rPr lang="el-GR" sz="9000">
                  <a:solidFill>
                    <a:srgbClr val="FF0000"/>
                  </a:solidFill>
                  <a:latin typeface="HP001 4H"/>
                  <a:ea typeface="HP001 4H"/>
                </a:rPr>
                <a:t>ε</a:t>
              </a:r>
              <a:endParaRPr lang="en-US" sz="900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666172" y="3126898"/>
              <a:ext cx="12472591" cy="1507907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l-GR" sz="9000">
                  <a:solidFill>
                    <a:srgbClr val="FF0000"/>
                  </a:solidFill>
                  <a:latin typeface="HP001 4 hàng" pitchFamily="34" charset="0"/>
                </a:rPr>
                <a:t> </a:t>
              </a:r>
              <a:r>
                <a:rPr lang="en-US" sz="9000">
                  <a:solidFill>
                    <a:srgbClr val="FF0000"/>
                  </a:solidFill>
                  <a:latin typeface="HP001 4H"/>
                  <a:ea typeface="HP001 4H"/>
                </a:rPr>
                <a:t>c</a:t>
              </a:r>
              <a:endParaRPr lang="en-US" sz="900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42454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lịch</a:t>
            </a:r>
          </a:p>
        </p:txBody>
      </p:sp>
    </p:spTree>
    <p:extLst>
      <p:ext uri="{BB962C8B-B14F-4D97-AF65-F5344CB8AC3E}">
        <p14:creationId xmlns:p14="http://schemas.microsoft.com/office/powerpoint/2010/main" val="3438608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533400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lịch</a:t>
            </a:r>
          </a:p>
        </p:txBody>
      </p:sp>
    </p:spTree>
    <p:extLst>
      <p:ext uri="{BB962C8B-B14F-4D97-AF65-F5344CB8AC3E}">
        <p14:creationId xmlns:p14="http://schemas.microsoft.com/office/powerpoint/2010/main" val="3435742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2201" y="378335"/>
            <a:ext cx="7144023" cy="6177533"/>
            <a:chOff x="3262746" y="304800"/>
            <a:chExt cx="5367410" cy="464127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0" t="42898" r="31639" b="33238"/>
            <a:stretch/>
          </p:blipFill>
          <p:spPr bwMode="auto">
            <a:xfrm>
              <a:off x="3413919" y="304800"/>
              <a:ext cx="5195454" cy="174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5" t="27557" r="30573" b="32102"/>
            <a:stretch/>
          </p:blipFill>
          <p:spPr bwMode="auto">
            <a:xfrm>
              <a:off x="3262746" y="1995053"/>
              <a:ext cx="5367410" cy="2951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08E34CF3-AC78-DBFC-028D-4057F82FFA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715000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0820400" y="1042388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1069748" y="1603830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23452" y="2177007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985530" y="278157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134600" y="3708198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457726" y="4310836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626504" y="4926068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0529556" y="554129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194544" y="1028193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5199103" y="1667584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5210771" y="2240761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214640" y="2869464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5240409" y="3774279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Oval 42"/>
          <p:cNvSpPr/>
          <p:nvPr/>
        </p:nvSpPr>
        <p:spPr>
          <a:xfrm>
            <a:off x="5240409" y="4374590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Oval 43"/>
          <p:cNvSpPr/>
          <p:nvPr/>
        </p:nvSpPr>
        <p:spPr>
          <a:xfrm>
            <a:off x="5240409" y="4974901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Oval 44"/>
          <p:cNvSpPr/>
          <p:nvPr/>
        </p:nvSpPr>
        <p:spPr>
          <a:xfrm>
            <a:off x="5240409" y="5575212"/>
            <a:ext cx="520456" cy="37851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7A384-CAC4-E36C-9725-0D5906DC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24000"/>
            <a:ext cx="3924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37585B-ED19-BFFA-DD10-85B012008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9455716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3187456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8457986" y="278157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002012" y="5541299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932847" y="1785116"/>
            <a:ext cx="692727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2054854" y="4512060"/>
            <a:ext cx="692727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" name="Left Brace 1"/>
          <p:cNvSpPr/>
          <p:nvPr/>
        </p:nvSpPr>
        <p:spPr>
          <a:xfrm>
            <a:off x="2747581" y="1143000"/>
            <a:ext cx="283400" cy="196779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eft Brace 23"/>
          <p:cNvSpPr/>
          <p:nvPr/>
        </p:nvSpPr>
        <p:spPr>
          <a:xfrm>
            <a:off x="2840800" y="3826520"/>
            <a:ext cx="283400" cy="196779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4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3187456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010292" y="914400"/>
            <a:ext cx="9385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11846" y="1524000"/>
            <a:ext cx="8532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99792" y="2133600"/>
            <a:ext cx="15075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708514" y="3354590"/>
            <a:ext cx="102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09110" y="4835236"/>
            <a:ext cx="102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0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97539" y="990600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24200" y="5071659"/>
            <a:ext cx="598617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nghịch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97540" y="3048000"/>
            <a:ext cx="423949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>
            <a:off x="845200" y="3352800"/>
            <a:ext cx="502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cốm để quên sách ở đâu?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2394716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ếch để quên sách?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45200" y="2133600"/>
            <a:ext cx="502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2001" y="2743200"/>
            <a:ext cx="502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 nói gì khi cô giáo hỏi sách của ếch đâu?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845200" y="6047508"/>
            <a:ext cx="4565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8229600" y="800100"/>
            <a:ext cx="3657600" cy="50292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rút ra được bài học gì từ chú ếch cốm?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8" grpId="0" animBg="1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0" y="2590800"/>
            <a:ext cx="57912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cốm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rình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cào</a:t>
            </a:r>
            <a:endParaRPr lang="en-US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spcBef>
                <a:spcPts val="2400"/>
              </a:spcBef>
            </a:pP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gãi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tai: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530035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chệnh lệch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7481" y="45720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 vở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41095" y="6013574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tờ lịch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224668"/>
            <a:ext cx="5492391" cy="453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971800" y="457200"/>
            <a:ext cx="62975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3F834B-DD98-49F2-F523-26B815067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00200"/>
            <a:ext cx="7086006" cy="4114800"/>
          </a:xfrm>
          <a:prstGeom prst="rect">
            <a:avLst/>
          </a:prstGeom>
        </p:spPr>
      </p:pic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BF19B9DB-3817-1704-B15B-6B1CD5CBB4BD}"/>
              </a:ext>
            </a:extLst>
          </p:cNvPr>
          <p:cNvSpPr/>
          <p:nvPr/>
        </p:nvSpPr>
        <p:spPr>
          <a:xfrm>
            <a:off x="8001000" y="1828800"/>
            <a:ext cx="3810000" cy="346710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ai? ở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826062" y="3800875"/>
              <a:ext cx="1751676" cy="674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lệch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57400" y="4495800"/>
            <a:ext cx="2158982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ach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4134" y="4490098"/>
            <a:ext cx="238626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êch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537782" y="4463861"/>
            <a:ext cx="221581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ich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8192" y="3802940"/>
              <a:ext cx="1751676" cy="73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xích</a:t>
              </a:r>
              <a:endPara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0" y="277974"/>
            <a:ext cx="1973096" cy="2049994"/>
            <a:chOff x="1579437" y="3146678"/>
            <a:chExt cx="2763964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579437" y="3669806"/>
              <a:ext cx="1751676" cy="674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826776" y="3830297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chếch</a:t>
              </a:r>
              <a:endPara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" y="0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0" y="1295400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66800" y="2362200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0" y="36576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23 4.44444E-6 C 0.26093 0.00902 0.25755 0.01851 0.25247 0.02754 C 0.24153 0.04861 0.25169 0.0206 0.24401 0.04097 C 0.23724 0.0581 0.2483 0.03611 0.23815 0.0537 C 0.23554 0.06342 0.23554 0.07175 0.23059 0.08009 C 0.22799 0.09259 0.22382 0.10463 0.22213 0.11666 C 0.22122 0.12199 0.22122 0.12685 0.22044 0.13217 C 0.22044 0.13588 0.21875 0.13912 0.21875 0.14328 C 0.21197 0.26319 0.21705 0.38402 0.21705 0.50625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C 0.01107 0.00787 0.02305 0.01297 0.03425 0.02107 C 0.04479 0.02847 0.05899 0.04375 0.07057 0.04838 C 0.11172 0.06597 0.1513 0.09213 0.19167 0.1125 C 0.20234 0.12894 0.2155 0.14167 0.22982 0.14908 C 0.24662 0.16667 0.26211 0.18658 0.27852 0.20417 C 0.28359 0.21574 0.29024 0.22477 0.29662 0.23449 C 0.30182 0.25926 0.30938 0.2831 0.31484 0.30787 C 0.32227 0.3426 0.31484 0.38125 0.31484 0.41783 " pathEditMode="relative" rAng="0" ptsTypes="AAAAAAAA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4.81481E-6 C 0.00417 0.01991 0.00157 0.03866 -0.01224 0.05325 C -0.01627 0.06667 -0.02565 0.07871 -0.03489 0.08889 C -0.03997 0.09514 -0.04375 0.10371 -0.0513 0.10649 C -0.06549 0.11204 -0.08047 0.11922 -0.09362 0.12732 C -0.11041 0.13727 -0.13932 0.15278 -0.15807 0.15695 C -0.16093 0.15903 -0.16328 0.16135 -0.16653 0.16297 C -0.17226 0.16551 -0.18346 0.16899 -0.18346 0.16945 C -0.19388 0.17709 -0.20234 0.18264 -0.21406 0.18681 C -0.2263 0.20047 -0.21132 0.18496 -0.23099 0.19862 C -0.25429 0.21505 -0.2358 0.20718 -0.25364 0.21343 C -0.26588 0.22709 -0.28229 0.22894 -0.2957 0.24329 C -0.30989 0.25834 -0.3181 0.27894 -0.33242 0.29399 C -0.3444 0.32014 -0.34817 0.34815 -0.36041 0.37408 C -0.36705 0.40764 -0.36744 0.44653 -0.34909 0.47524 C -0.34557 0.49306 -0.34635 0.48496 -0.34635 0.49908 " pathEditMode="relative" rAng="0" ptsTypes="AAAAAAAAAAAAAAA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249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C -0.05846 0.04375 -0.10481 0.08704 -0.13072 0.13264 C -0.13971 0.26922 -0.09987 0.26297 -0.1746 0.33843 C -0.18515 0.37732 -0.20781 0.41528 -0.20781 0.45463 L -0.24023 0.4382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643494" y="5054140"/>
            <a:ext cx="11700907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   </a:t>
            </a:r>
            <a:r>
              <a:rPr lang="en-US" sz="5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  <a:r>
              <a: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5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sach</a:t>
            </a:r>
            <a:r>
              <a:rPr lang="en-US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436347" y="4954730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406951" y="5145630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33183" y="5052339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5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C340FE-79F9-EA45-0280-B140B72A80A5}"/>
              </a:ext>
            </a:extLst>
          </p:cNvPr>
          <p:cNvSpPr txBox="1">
            <a:spLocks/>
          </p:cNvSpPr>
          <p:nvPr/>
        </p:nvSpPr>
        <p:spPr>
          <a:xfrm>
            <a:off x="2438401" y="5029200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  <a:endParaRPr lang="en-US" sz="5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C4F5FC-B096-FBC4-9828-BA06F17ED63A}"/>
              </a:ext>
            </a:extLst>
          </p:cNvPr>
          <p:cNvSpPr txBox="1">
            <a:spLocks/>
          </p:cNvSpPr>
          <p:nvPr/>
        </p:nvSpPr>
        <p:spPr>
          <a:xfrm>
            <a:off x="7467600" y="5029200"/>
            <a:ext cx="200201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2" b="-1"/>
          <a:stretch/>
        </p:blipFill>
        <p:spPr bwMode="auto">
          <a:xfrm>
            <a:off x="5003050" y="5678459"/>
            <a:ext cx="1504950" cy="86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cartoon of a frog reading a book&#10;&#10;AI-generated content may be incorrect.">
            <a:extLst>
              <a:ext uri="{FF2B5EF4-FFF2-40B4-BE49-F238E27FC236}">
                <a16:creationId xmlns:a16="http://schemas.microsoft.com/office/drawing/2014/main" id="{096E5D55-F306-13BA-EFE3-7B0A666C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9677400" cy="39646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CCCE1D-ED8A-8923-E596-4E8A04BBE439}"/>
              </a:ext>
            </a:extLst>
          </p:cNvPr>
          <p:cNvGrpSpPr/>
          <p:nvPr/>
        </p:nvGrpSpPr>
        <p:grpSpPr>
          <a:xfrm>
            <a:off x="230477" y="203423"/>
            <a:ext cx="3808123" cy="941185"/>
            <a:chOff x="63500" y="1429216"/>
            <a:chExt cx="2863175" cy="705889"/>
          </a:xfrm>
        </p:grpSpPr>
        <p:sp>
          <p:nvSpPr>
            <p:cNvPr id="11" name="Rounded Rectangle 34">
              <a:extLst>
                <a:ext uri="{FF2B5EF4-FFF2-40B4-BE49-F238E27FC236}">
                  <a16:creationId xmlns:a16="http://schemas.microsoft.com/office/drawing/2014/main" id="{1B611380-B303-3937-CBD3-356477E31865}"/>
                </a:ext>
              </a:extLst>
            </p:cNvPr>
            <p:cNvSpPr/>
            <p:nvPr/>
          </p:nvSpPr>
          <p:spPr>
            <a:xfrm>
              <a:off x="384357" y="1429216"/>
              <a:ext cx="254231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7DF31F-E08D-9EE0-C575-C107439F362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981201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25593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40612" y="475072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22586" y="155778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1919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3595" y="351296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015" y="3512966"/>
            <a:ext cx="30887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702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7871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546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213" y="351296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48800" y="351296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91678" y="350520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06354" y="15478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21654" y="15693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13086" y="1565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73037" y="137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27073" y="13931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60716" y="13893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ach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44454" y="29934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chếch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59754" y="3014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mếch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951186" y="30112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727226" y="28171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602044" y="2838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394906" y="28349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êch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28801" y="4291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bích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744101" y="431259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xích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935533" y="4308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384" y1="40860" x2="29384" y2="58602"/>
                        <a14:foregroundMark x1="43602" y1="39785" x2="43602" y2="39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77" y="3752615"/>
            <a:ext cx="2010056" cy="17718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384" y1="40860" x2="29384" y2="58602"/>
                        <a14:foregroundMark x1="43602" y1="39785" x2="43602" y2="39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94" y="3773397"/>
            <a:ext cx="2010056" cy="1771897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8481498" y="4136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ich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752600" y="3657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67900" y="3679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59332" y="3675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sạch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90700" y="477758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chếch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06000" y="479909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mếch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897432" y="479534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lệch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775047" y="58674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bích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690347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xích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81779" y="58851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17" y="-62346"/>
            <a:ext cx="6463307" cy="418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713</Words>
  <Application>Microsoft Office PowerPoint</Application>
  <PresentationFormat>Widescreen</PresentationFormat>
  <Paragraphs>226</Paragraphs>
  <Slides>49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49</vt:i4>
      </vt:variant>
    </vt:vector>
  </HeadingPairs>
  <TitlesOfParts>
    <vt:vector size="73" baseType="lpstr">
      <vt:lpstr>等线</vt:lpstr>
      <vt:lpstr>等线 Light</vt:lpstr>
      <vt:lpstr>DFPOP1-W9</vt:lpstr>
      <vt:lpstr>VNumbrella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Cambria</vt:lpstr>
      <vt:lpstr>HP001 4 hàng</vt:lpstr>
      <vt:lpstr>HP001 4H</vt:lpstr>
      <vt:lpstr>Times New Roman</vt:lpstr>
      <vt:lpstr>1_Office 主题</vt:lpstr>
      <vt:lpstr>Office Theme</vt:lpstr>
      <vt:lpstr>Chủ đề Office</vt:lpstr>
      <vt:lpstr>1_Chủ đề Office</vt:lpstr>
      <vt:lpstr>2_Office Theme</vt:lpstr>
      <vt:lpstr>1_Office Theme</vt:lpstr>
      <vt:lpstr>3_Office Theme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Thao Tran</cp:lastModifiedBy>
  <cp:revision>70</cp:revision>
  <dcterms:created xsi:type="dcterms:W3CDTF">2020-11-09T02:43:41Z</dcterms:created>
  <dcterms:modified xsi:type="dcterms:W3CDTF">2025-10-19T01:26:45Z</dcterms:modified>
</cp:coreProperties>
</file>