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22" r:id="rId2"/>
    <p:sldMasterId id="2147483746" r:id="rId3"/>
  </p:sldMasterIdLst>
  <p:notesMasterIdLst>
    <p:notesMasterId r:id="rId27"/>
  </p:notesMasterIdLst>
  <p:sldIdLst>
    <p:sldId id="268" r:id="rId4"/>
    <p:sldId id="406" r:id="rId5"/>
    <p:sldId id="405" r:id="rId6"/>
    <p:sldId id="390" r:id="rId7"/>
    <p:sldId id="391" r:id="rId8"/>
    <p:sldId id="375" r:id="rId9"/>
    <p:sldId id="336" r:id="rId10"/>
    <p:sldId id="370" r:id="rId11"/>
    <p:sldId id="371" r:id="rId12"/>
    <p:sldId id="376" r:id="rId13"/>
    <p:sldId id="393" r:id="rId14"/>
    <p:sldId id="282" r:id="rId15"/>
    <p:sldId id="283" r:id="rId16"/>
    <p:sldId id="284" r:id="rId17"/>
    <p:sldId id="394" r:id="rId18"/>
    <p:sldId id="372" r:id="rId19"/>
    <p:sldId id="314" r:id="rId20"/>
    <p:sldId id="395" r:id="rId21"/>
    <p:sldId id="396" r:id="rId22"/>
    <p:sldId id="397" r:id="rId23"/>
    <p:sldId id="398" r:id="rId24"/>
    <p:sldId id="326" r:id="rId25"/>
    <p:sldId id="274" r:id="rId26"/>
  </p:sldIdLst>
  <p:sldSz cx="12192000" cy="6858000"/>
  <p:notesSz cx="6858000" cy="9144000"/>
  <p:custDataLst>
    <p:tags r:id="rId28"/>
  </p:custDataLst>
  <p:defaultTextStyle>
    <a:defPPr>
      <a:defRPr lang="en-US"/>
    </a:defPPr>
    <a:lvl1pPr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1pPr>
    <a:lvl2pPr marL="4572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2pPr>
    <a:lvl3pPr marL="9144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3pPr>
    <a:lvl4pPr marL="13716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4pPr>
    <a:lvl5pPr marL="18288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5pPr>
    <a:lvl6pPr marL="2286000" algn="l" defTabSz="914400" rtl="0" eaLnBrk="1" latinLnBrk="0" hangingPunct="1">
      <a:defRPr sz="7200" kern="1200">
        <a:solidFill>
          <a:schemeClr val="tx1"/>
        </a:solidFill>
        <a:latin typeface=".VnAvant" panose="020B7200000000000000" pitchFamily="34" charset="0"/>
        <a:ea typeface="+mn-ea"/>
        <a:cs typeface="+mn-cs"/>
      </a:defRPr>
    </a:lvl6pPr>
    <a:lvl7pPr marL="2743200" algn="l" defTabSz="914400" rtl="0" eaLnBrk="1" latinLnBrk="0" hangingPunct="1">
      <a:defRPr sz="7200" kern="1200">
        <a:solidFill>
          <a:schemeClr val="tx1"/>
        </a:solidFill>
        <a:latin typeface=".VnAvant" panose="020B7200000000000000" pitchFamily="34" charset="0"/>
        <a:ea typeface="+mn-ea"/>
        <a:cs typeface="+mn-cs"/>
      </a:defRPr>
    </a:lvl7pPr>
    <a:lvl8pPr marL="3200400" algn="l" defTabSz="914400" rtl="0" eaLnBrk="1" latinLnBrk="0" hangingPunct="1">
      <a:defRPr sz="7200" kern="1200">
        <a:solidFill>
          <a:schemeClr val="tx1"/>
        </a:solidFill>
        <a:latin typeface=".VnAvant" panose="020B7200000000000000" pitchFamily="34" charset="0"/>
        <a:ea typeface="+mn-ea"/>
        <a:cs typeface="+mn-cs"/>
      </a:defRPr>
    </a:lvl8pPr>
    <a:lvl9pPr marL="3657600" algn="l" defTabSz="914400" rtl="0" eaLnBrk="1" latinLnBrk="0" hangingPunct="1">
      <a:defRPr sz="7200" kern="1200">
        <a:solidFill>
          <a:schemeClr val="tx1"/>
        </a:solidFill>
        <a:latin typeface=".VnAvant" panose="020B7200000000000000"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305"/>
    <a:srgbClr val="D6A300"/>
    <a:srgbClr val="FFE89F"/>
    <a:srgbClr val="FF00FF"/>
    <a:srgbClr val="0000FF"/>
    <a:srgbClr val="FFEDB3"/>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7" autoAdjust="0"/>
    <p:restoredTop sz="93798" autoAdjust="0"/>
  </p:normalViewPr>
  <p:slideViewPr>
    <p:cSldViewPr>
      <p:cViewPr varScale="1">
        <p:scale>
          <a:sx n="59" d="100"/>
          <a:sy n="59" d="100"/>
        </p:scale>
        <p:origin x="1052" y="52"/>
      </p:cViewPr>
      <p:guideLst>
        <p:guide orient="horz" pos="2160"/>
        <p:guide pos="3840"/>
      </p:guideLst>
    </p:cSldViewPr>
  </p:slideViewPr>
  <p:outlineViewPr>
    <p:cViewPr>
      <p:scale>
        <a:sx n="33" d="100"/>
        <a:sy n="33" d="100"/>
      </p:scale>
      <p:origin x="25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E7A1C9E-E319-4852-ABB1-54F6C26D7A2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0723" name="Rectangle 3">
            <a:extLst>
              <a:ext uri="{FF2B5EF4-FFF2-40B4-BE49-F238E27FC236}">
                <a16:creationId xmlns:a16="http://schemas.microsoft.com/office/drawing/2014/main" id="{A8D8752E-D691-4BF3-B689-29740EEEF76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D41B6A60-5E1D-4FFA-AC2D-FBA344DCB48B}" type="datetimeFigureOut">
              <a:rPr lang="en-US"/>
              <a:pPr>
                <a:defRPr/>
              </a:pPr>
              <a:t>11/23/2025</a:t>
            </a:fld>
            <a:endParaRPr lang="en-US"/>
          </a:p>
        </p:txBody>
      </p:sp>
      <p:sp>
        <p:nvSpPr>
          <p:cNvPr id="3076" name="Rectangle 4">
            <a:extLst>
              <a:ext uri="{FF2B5EF4-FFF2-40B4-BE49-F238E27FC236}">
                <a16:creationId xmlns:a16="http://schemas.microsoft.com/office/drawing/2014/main" id="{5F6EDFC5-4759-43A3-A1AE-93078058390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82CC9BC2-F54E-4F5A-BA04-B3689FA0F7F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F4DCDE04-9FB9-42B8-85F1-2CE028825AE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0727" name="Rectangle 7">
            <a:extLst>
              <a:ext uri="{FF2B5EF4-FFF2-40B4-BE49-F238E27FC236}">
                <a16:creationId xmlns:a16="http://schemas.microsoft.com/office/drawing/2014/main" id="{692F54BC-56B7-4890-B62F-C6474221D77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D373440-9FBD-4382-AFBE-1EC330A065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227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071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02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5423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9445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29059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FEA4-F695-F65F-BDE7-88896E8289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661CBD-EFE1-89C9-86D7-D4AA161B6B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75CC3-49D7-9DF5-771B-900821F0AA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8E27815A-A29D-EFA3-6D81-D99AA9E70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788A96-D1BA-26E8-66D8-71E810654149}"/>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77902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61A6-FF76-820A-3F38-CDCABED246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2349F0-EAA2-752D-828B-B77832C164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2CBFC-1C23-9547-E6E5-330FDF2CEB1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F0787B3C-2A38-3DD6-4714-1EA239AC49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B305E-6C14-61E9-F7B6-E73A98B7545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26643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9DE7-D199-3609-370E-50E6D9864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5159F6-51C1-EF2B-5163-23A85F0E06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D4FA4-AFD9-323F-5356-ED2867E3F6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492FB545-9003-7CB3-2A82-5CE0030959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243021-AB4A-C90E-B2E0-C506C7EAB4B2}"/>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970154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DD2D-94F0-2383-239E-D15873B1CE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583F76-44E6-F242-0FFD-ADB091050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5248C-9311-5195-D3E4-85825AF265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E0BE3-A2A0-90DC-7349-8FC52FDF15C0}"/>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6" name="Footer Placeholder 5">
            <a:extLst>
              <a:ext uri="{FF2B5EF4-FFF2-40B4-BE49-F238E27FC236}">
                <a16:creationId xmlns:a16="http://schemas.microsoft.com/office/drawing/2014/main" id="{B946372C-F879-B9D6-8721-04AC51DE0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D3D05-0186-A295-9F73-3252DE0B6568}"/>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4121965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D58E-07D7-C4EE-7538-21552572F6E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A0C3A9-F176-C0DE-CEF4-3F2C5D1816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E24BEA-E195-CB19-C9FF-17B439A4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3E998-ED15-1969-A442-0EE2D2E1EB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04EE0-4D1C-8728-DB3D-220AAAB055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E4394D-C7F5-C070-9419-8EEA40284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8" name="Footer Placeholder 7">
            <a:extLst>
              <a:ext uri="{FF2B5EF4-FFF2-40B4-BE49-F238E27FC236}">
                <a16:creationId xmlns:a16="http://schemas.microsoft.com/office/drawing/2014/main" id="{CAAD85F5-6431-A63F-AFD5-81DBBED30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6142F81-5706-123E-3195-BFF92CEFCFCD}"/>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561456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CC24-BE30-0AF1-4F76-3B50919187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FC9E1-DA9D-244D-7409-069DAD0B0E7F}"/>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4" name="Footer Placeholder 3">
            <a:extLst>
              <a:ext uri="{FF2B5EF4-FFF2-40B4-BE49-F238E27FC236}">
                <a16:creationId xmlns:a16="http://schemas.microsoft.com/office/drawing/2014/main" id="{6EBF8290-B298-A6AE-283A-502A800F1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7D4027-C1BE-CE41-D0E8-DEA8DE1C1BA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837198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8E066A-B12C-FFC2-CF24-8FF557A726D2}"/>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3" name="Footer Placeholder 2">
            <a:extLst>
              <a:ext uri="{FF2B5EF4-FFF2-40B4-BE49-F238E27FC236}">
                <a16:creationId xmlns:a16="http://schemas.microsoft.com/office/drawing/2014/main" id="{86E89D5D-5206-7B88-B05D-053D6B113B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1C1F46-FBFC-7EE3-3AB5-122BD9C0D28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3488218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C296-9B62-5225-C9FB-840C805287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710F45-1586-44DC-05D8-2CC5369D80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B9714-5743-6BEE-6817-806A1445EB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BA03AD-FDD3-73B6-5190-38487FE29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6" name="Footer Placeholder 5">
            <a:extLst>
              <a:ext uri="{FF2B5EF4-FFF2-40B4-BE49-F238E27FC236}">
                <a16:creationId xmlns:a16="http://schemas.microsoft.com/office/drawing/2014/main" id="{76AD9E5E-AE0E-631A-B4D4-9F53DA08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82ADF6-0587-BC94-A3BE-C6E895B5016B}"/>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436569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535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BA00-04F2-3278-3400-E5A23E34F8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EB525-86BF-D62D-6186-4FD7081BA0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1A7BA-9841-A823-5338-4EB7C0F4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FEC7E-5F43-910A-2811-E38FFA84EEF8}"/>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6" name="Footer Placeholder 5">
            <a:extLst>
              <a:ext uri="{FF2B5EF4-FFF2-40B4-BE49-F238E27FC236}">
                <a16:creationId xmlns:a16="http://schemas.microsoft.com/office/drawing/2014/main" id="{D3DC4E07-B57D-37D5-CE0B-CA8D320191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D2517A-A6BB-C704-5901-4DFD9ACF513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448648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4476-E030-F526-172C-7EA0A8986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4FA20-5472-E6CD-DD33-C889B8CCA0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EFC98-0D4A-E45C-2773-122E25A8484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FB5198EA-E149-4219-8B68-77C967BA8A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ECC3A5-FDC2-74AC-07CD-2783AAB4562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9852664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00B6D-C26B-3091-BC72-406E74CD2E3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B70CC-91FF-77A2-EE5B-E35F0F4C21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F6EB4-AF55-531F-4784-BC2D8FB0E649}"/>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4DBE4386-1B9F-D552-BA48-A8D9445D5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478213-EDE8-E5E3-9E76-3B3326619BEA}"/>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941621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FEA4-F695-F65F-BDE7-88896E8289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661CBD-EFE1-89C9-86D7-D4AA161B6B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B75CC3-49D7-9DF5-771B-900821F0AA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8E27815A-A29D-EFA3-6D81-D99AA9E70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788A96-D1BA-26E8-66D8-71E810654149}"/>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134510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61A6-FF76-820A-3F38-CDCABED246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F2349F0-EAA2-752D-828B-B77832C164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2CBFC-1C23-9547-E6E5-330FDF2CEB1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F0787B3C-2A38-3DD6-4714-1EA239AC49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2B305E-6C14-61E9-F7B6-E73A98B7545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077374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59DE7-D199-3609-370E-50E6D9864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5159F6-51C1-EF2B-5163-23A85F0E06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D4FA4-AFD9-323F-5356-ED2867E3F6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492FB545-9003-7CB3-2A82-5CE0030959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243021-AB4A-C90E-B2E0-C506C7EAB4B2}"/>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343297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DD2D-94F0-2383-239E-D15873B1CE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583F76-44E6-F242-0FFD-ADB091050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5248C-9311-5195-D3E4-85825AF265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CE0BE3-A2A0-90DC-7349-8FC52FDF15C0}"/>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6" name="Footer Placeholder 5">
            <a:extLst>
              <a:ext uri="{FF2B5EF4-FFF2-40B4-BE49-F238E27FC236}">
                <a16:creationId xmlns:a16="http://schemas.microsoft.com/office/drawing/2014/main" id="{B946372C-F879-B9D6-8721-04AC51DE0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4D3D05-0186-A295-9F73-3252DE0B6568}"/>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3662357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AD58E-07D7-C4EE-7538-21552572F6E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A0C3A9-F176-C0DE-CEF4-3F2C5D1816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E24BEA-E195-CB19-C9FF-17B439A4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3E998-ED15-1969-A442-0EE2D2E1EB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04EE0-4D1C-8728-DB3D-220AAAB055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E4394D-C7F5-C070-9419-8EEA40284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8" name="Footer Placeholder 7">
            <a:extLst>
              <a:ext uri="{FF2B5EF4-FFF2-40B4-BE49-F238E27FC236}">
                <a16:creationId xmlns:a16="http://schemas.microsoft.com/office/drawing/2014/main" id="{CAAD85F5-6431-A63F-AFD5-81DBBED30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6142F81-5706-123E-3195-BFF92CEFCFCD}"/>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3457503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CCC24-BE30-0AF1-4F76-3B50919187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3FC9E1-DA9D-244D-7409-069DAD0B0E7F}"/>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4" name="Footer Placeholder 3">
            <a:extLst>
              <a:ext uri="{FF2B5EF4-FFF2-40B4-BE49-F238E27FC236}">
                <a16:creationId xmlns:a16="http://schemas.microsoft.com/office/drawing/2014/main" id="{6EBF8290-B298-A6AE-283A-502A800F1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B7D4027-C1BE-CE41-D0E8-DEA8DE1C1BA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034927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8E066A-B12C-FFC2-CF24-8FF557A726D2}"/>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3" name="Footer Placeholder 2">
            <a:extLst>
              <a:ext uri="{FF2B5EF4-FFF2-40B4-BE49-F238E27FC236}">
                <a16:creationId xmlns:a16="http://schemas.microsoft.com/office/drawing/2014/main" id="{86E89D5D-5206-7B88-B05D-053D6B113B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1C1F46-FBFC-7EE3-3AB5-122BD9C0D28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490522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95461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C296-9B62-5225-C9FB-840C805287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710F45-1586-44DC-05D8-2CC5369D80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DB9714-5743-6BEE-6817-806A1445EB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BA03AD-FDD3-73B6-5190-38487FE29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6" name="Footer Placeholder 5">
            <a:extLst>
              <a:ext uri="{FF2B5EF4-FFF2-40B4-BE49-F238E27FC236}">
                <a16:creationId xmlns:a16="http://schemas.microsoft.com/office/drawing/2014/main" id="{76AD9E5E-AE0E-631A-B4D4-9F53DA08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82ADF6-0587-BC94-A3BE-C6E895B5016B}"/>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260632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BA00-04F2-3278-3400-E5A23E34F8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EEB525-86BF-D62D-6186-4FD7081BA0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21A7BA-9841-A823-5338-4EB7C0F4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FFEC7E-5F43-910A-2811-E38FFA84EEF8}"/>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6" name="Footer Placeholder 5">
            <a:extLst>
              <a:ext uri="{FF2B5EF4-FFF2-40B4-BE49-F238E27FC236}">
                <a16:creationId xmlns:a16="http://schemas.microsoft.com/office/drawing/2014/main" id="{D3DC4E07-B57D-37D5-CE0B-CA8D320191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D2517A-A6BB-C704-5901-4DFD9ACF513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17977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04476-E030-F526-172C-7EA0A8986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54FA20-5472-E6CD-DD33-C889B8CCA0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DEFC98-0D4A-E45C-2773-122E25A8484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FB5198EA-E149-4219-8B68-77C967BA8A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ECC3A5-FDC2-74AC-07CD-2783AAB4562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396753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E00B6D-C26B-3091-BC72-406E74CD2E3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6B70CC-91FF-77A2-EE5B-E35F0F4C21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F6EB4-AF55-531F-4784-BC2D8FB0E649}"/>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11/23/2025</a:t>
            </a:fld>
            <a:endParaRPr lang="en-US"/>
          </a:p>
        </p:txBody>
      </p:sp>
      <p:sp>
        <p:nvSpPr>
          <p:cNvPr id="5" name="Footer Placeholder 4">
            <a:extLst>
              <a:ext uri="{FF2B5EF4-FFF2-40B4-BE49-F238E27FC236}">
                <a16:creationId xmlns:a16="http://schemas.microsoft.com/office/drawing/2014/main" id="{4DBE4386-1B9F-D552-BA48-A8D9445D5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478213-EDE8-E5E3-9E76-3B3326619BEA}"/>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62618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4069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5605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0386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8162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8845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68110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11/23/2025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Content Placeholder 20">
            <a:extLst>
              <a:ext uri="{FF2B5EF4-FFF2-40B4-BE49-F238E27FC236}">
                <a16:creationId xmlns:a16="http://schemas.microsoft.com/office/drawing/2014/main" id="{E93B0F2B-7409-BB5F-DB07-3453386153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id="{0914E35A-EA80-6CB4-B22B-A52AEC840F40}"/>
              </a:ext>
            </a:extLst>
          </p:cNvPr>
          <p:cNvSpPr/>
          <p:nvPr userDrawn="1"/>
        </p:nvSpPr>
        <p:spPr>
          <a:xfrm>
            <a:off x="228600" y="152400"/>
            <a:ext cx="11811000" cy="64826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ABE79526-1F16-82F0-8100-B0DF5308B32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0200" y="0"/>
            <a:ext cx="1466553" cy="146655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EFAC1083-937C-C911-5ABF-071A94C9242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E6592196-D380-552A-A4DA-C3CFDDF6E34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12986185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7CCB186-F415-B383-C527-50E7F69F9D8E}"/>
              </a:ext>
            </a:extLst>
          </p:cNvPr>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95C55FE7-CAA7-1879-41C6-1C9D7522E565}"/>
              </a:ext>
            </a:extLst>
          </p:cNvPr>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C2FEBF5F-5B3C-C3A5-DEEF-FB9331387BD5}"/>
              </a:ext>
            </a:extLst>
          </p:cNvPr>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11/23/2025</a:t>
            </a:fld>
            <a:endParaRPr lang="en-US"/>
          </a:p>
        </p:txBody>
      </p:sp>
      <p:sp>
        <p:nvSpPr>
          <p:cNvPr id="7" name="Footer Placeholder 4">
            <a:extLst>
              <a:ext uri="{FF2B5EF4-FFF2-40B4-BE49-F238E27FC236}">
                <a16:creationId xmlns:a16="http://schemas.microsoft.com/office/drawing/2014/main" id="{93656B2A-D0F7-8286-C421-5895FB35721E}"/>
              </a:ext>
            </a:extLst>
          </p:cNvPr>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5">
            <a:extLst>
              <a:ext uri="{FF2B5EF4-FFF2-40B4-BE49-F238E27FC236}">
                <a16:creationId xmlns:a16="http://schemas.microsoft.com/office/drawing/2014/main" id="{B61F17E2-60B8-D144-E9CF-1BE1E8E9B6FC}"/>
              </a:ext>
            </a:extLst>
          </p:cNvPr>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9" name="Content Placeholder 20">
            <a:extLst>
              <a:ext uri="{FF2B5EF4-FFF2-40B4-BE49-F238E27FC236}">
                <a16:creationId xmlns:a16="http://schemas.microsoft.com/office/drawing/2014/main" id="{ACC4E7AE-8EA6-F54B-DB7E-AC2E1B7EA9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0" name="Rectangle: Rounded Corners 9">
            <a:extLst>
              <a:ext uri="{FF2B5EF4-FFF2-40B4-BE49-F238E27FC236}">
                <a16:creationId xmlns:a16="http://schemas.microsoft.com/office/drawing/2014/main" id="{3750ABC4-5725-2309-4FEB-782CC8B792F4}"/>
              </a:ext>
            </a:extLst>
          </p:cNvPr>
          <p:cNvSpPr/>
          <p:nvPr userDrawn="1"/>
        </p:nvSpPr>
        <p:spPr>
          <a:xfrm>
            <a:off x="381000" y="152400"/>
            <a:ext cx="11490444" cy="64826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round pink circle with white text and a black background&#10;&#10;AI-generated content may be incorrect.">
            <a:extLst>
              <a:ext uri="{FF2B5EF4-FFF2-40B4-BE49-F238E27FC236}">
                <a16:creationId xmlns:a16="http://schemas.microsoft.com/office/drawing/2014/main" id="{6D3CA495-3A9A-2B57-4666-AB8C0ABF0C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0200" y="0"/>
            <a:ext cx="1466553" cy="1466553"/>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7A011B5E-6EA9-7242-1888-D30DDC9504C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14" name="Picture 13" descr="A round pink circle with white text and a black background&#10;&#10;AI-generated content may be incorrect.">
            <a:extLst>
              <a:ext uri="{FF2B5EF4-FFF2-40B4-BE49-F238E27FC236}">
                <a16:creationId xmlns:a16="http://schemas.microsoft.com/office/drawing/2014/main" id="{2458EDF6-3EA0-136F-3C7D-61E6C2DDCEF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3388467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3EB0A075-9502-6DB2-4202-7F29EFA65E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0"/>
            <a:ext cx="1466553" cy="146655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6587626-9DBD-F79C-6957-F363DEE82E3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79065B1D-8A81-20B0-D869-A956291D050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224040867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B34711-A326-2CB4-CD92-998616DB8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054100"/>
            <a:ext cx="13449300" cy="8966200"/>
          </a:xfrm>
          <a:prstGeom prst="rect">
            <a:avLst/>
          </a:prstGeom>
        </p:spPr>
      </p:pic>
      <p:sp>
        <p:nvSpPr>
          <p:cNvPr id="8" name="Cloud 7">
            <a:extLst>
              <a:ext uri="{FF2B5EF4-FFF2-40B4-BE49-F238E27FC236}">
                <a16:creationId xmlns:a16="http://schemas.microsoft.com/office/drawing/2014/main" id="{8AD03541-5982-07E6-846A-2EC1D98E12E2}"/>
              </a:ext>
            </a:extLst>
          </p:cNvPr>
          <p:cNvSpPr/>
          <p:nvPr/>
        </p:nvSpPr>
        <p:spPr>
          <a:xfrm>
            <a:off x="1295400" y="2971800"/>
            <a:ext cx="10236200" cy="4739343"/>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486EF9A-C6B7-F894-8B69-2FAB8A6532C2}"/>
              </a:ext>
            </a:extLst>
          </p:cNvPr>
          <p:cNvSpPr txBox="1"/>
          <p:nvPr/>
        </p:nvSpPr>
        <p:spPr>
          <a:xfrm>
            <a:off x="2895600" y="4800600"/>
            <a:ext cx="7704772" cy="1673535"/>
          </a:xfrm>
          <a:prstGeom prst="rect">
            <a:avLst/>
          </a:prstGeom>
          <a:noFill/>
        </p:spPr>
        <p:txBody>
          <a:bodyPr wrap="square">
            <a:spAutoFit/>
          </a:bodyPr>
          <a:lstStyle/>
          <a:p>
            <a:pPr algn="ctr" fontAlgn="auto">
              <a:lnSpc>
                <a:spcPct val="120000"/>
              </a:lnSpc>
              <a:spcAft>
                <a:spcPts val="0"/>
              </a:spcAft>
            </a:pPr>
            <a:r>
              <a:rPr lang="en-US" sz="9600" b="1" dirty="0" err="1">
                <a:solidFill>
                  <a:srgbClr val="0070C0"/>
                </a:solidFill>
                <a:latin typeface="Arial-Rounded" pitchFamily="34" charset="0"/>
                <a:ea typeface="Arial-Rounded" pitchFamily="34" charset="0"/>
                <a:cs typeface="Arial-Rounded" pitchFamily="34" charset="0"/>
              </a:rPr>
              <a:t>anh</a:t>
            </a:r>
            <a:r>
              <a:rPr lang="en-US" sz="9600" b="1" dirty="0">
                <a:solidFill>
                  <a:srgbClr val="0070C0"/>
                </a:solidFill>
                <a:latin typeface="Arial-Rounded" pitchFamily="34" charset="0"/>
                <a:ea typeface="Arial-Rounded" pitchFamily="34" charset="0"/>
                <a:cs typeface="Arial-Rounded" pitchFamily="34" charset="0"/>
              </a:rPr>
              <a:t>  </a:t>
            </a:r>
            <a:r>
              <a:rPr lang="en-US" sz="9600" b="1" dirty="0" err="1">
                <a:solidFill>
                  <a:srgbClr val="0070C0"/>
                </a:solidFill>
                <a:latin typeface="Arial-Rounded" pitchFamily="34" charset="0"/>
                <a:ea typeface="Arial-Rounded" pitchFamily="34" charset="0"/>
                <a:cs typeface="Arial-Rounded" pitchFamily="34" charset="0"/>
              </a:rPr>
              <a:t>ênh</a:t>
            </a:r>
            <a:r>
              <a:rPr lang="en-US" sz="9600" b="1" dirty="0">
                <a:solidFill>
                  <a:srgbClr val="0070C0"/>
                </a:solidFill>
                <a:latin typeface="Arial-Rounded" pitchFamily="34" charset="0"/>
                <a:ea typeface="Arial-Rounded" pitchFamily="34" charset="0"/>
                <a:cs typeface="Arial-Rounded" pitchFamily="34" charset="0"/>
              </a:rPr>
              <a:t>  </a:t>
            </a:r>
            <a:r>
              <a:rPr lang="en-US" sz="9600" b="1" dirty="0" err="1">
                <a:solidFill>
                  <a:srgbClr val="0070C0"/>
                </a:solidFill>
                <a:latin typeface="Arial-Rounded" pitchFamily="34" charset="0"/>
                <a:ea typeface="Arial-Rounded" pitchFamily="34" charset="0"/>
                <a:cs typeface="Arial-Rounded" pitchFamily="34" charset="0"/>
              </a:rPr>
              <a:t>inh</a:t>
            </a:r>
            <a:endParaRPr lang="en-US" sz="9600" b="1" dirty="0">
              <a:solidFill>
                <a:srgbClr val="0070C0"/>
              </a:solidFill>
              <a:latin typeface="Arial-Rounded" pitchFamily="34" charset="0"/>
              <a:ea typeface="Arial-Rounded" pitchFamily="34" charset="0"/>
              <a:cs typeface="Arial-Rounded" pitchFamily="34" charset="0"/>
            </a:endParaRPr>
          </a:p>
        </p:txBody>
      </p:sp>
      <p:pic>
        <p:nvPicPr>
          <p:cNvPr id="14" name="Picture 13">
            <a:extLst>
              <a:ext uri="{FF2B5EF4-FFF2-40B4-BE49-F238E27FC236}">
                <a16:creationId xmlns:a16="http://schemas.microsoft.com/office/drawing/2014/main" id="{04D710B6-7C28-9F2C-A9A9-165784E90779}"/>
              </a:ext>
            </a:extLst>
          </p:cNvPr>
          <p:cNvPicPr>
            <a:picLocks noChangeAspect="1"/>
          </p:cNvPicPr>
          <p:nvPr/>
        </p:nvPicPr>
        <p:blipFill>
          <a:blip r:embed="rId3"/>
          <a:stretch>
            <a:fillRect/>
          </a:stretch>
        </p:blipFill>
        <p:spPr>
          <a:xfrm>
            <a:off x="5257800" y="3429000"/>
            <a:ext cx="2780017" cy="1505843"/>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C21AEA0F-9EB8-4F6D-1492-838F5D6DF9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0"/>
            <a:ext cx="1466553" cy="1466553"/>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3ED1F16A-5912-4AA9-AF84-10943C321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17" name="Picture 16" descr="A round pink circle with white text and a black background&#10;&#10;AI-generated content may be incorrect.">
            <a:extLst>
              <a:ext uri="{FF2B5EF4-FFF2-40B4-BE49-F238E27FC236}">
                <a16:creationId xmlns:a16="http://schemas.microsoft.com/office/drawing/2014/main" id="{CB84FD44-7E93-E66D-55B5-0CE40740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538311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5" name="Title 1"/>
          <p:cNvSpPr txBox="1">
            <a:spLocks/>
          </p:cNvSpPr>
          <p:nvPr/>
        </p:nvSpPr>
        <p:spPr>
          <a:xfrm>
            <a:off x="1806354" y="1776484"/>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26" name="Title 1"/>
          <p:cNvSpPr txBox="1">
            <a:spLocks/>
          </p:cNvSpPr>
          <p:nvPr/>
        </p:nvSpPr>
        <p:spPr>
          <a:xfrm>
            <a:off x="4721654" y="17979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27" name="Title 1"/>
          <p:cNvSpPr txBox="1">
            <a:spLocks/>
          </p:cNvSpPr>
          <p:nvPr/>
        </p:nvSpPr>
        <p:spPr>
          <a:xfrm>
            <a:off x="7913086" y="1794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43" name="Title 1"/>
          <p:cNvSpPr txBox="1">
            <a:spLocks/>
          </p:cNvSpPr>
          <p:nvPr/>
        </p:nvSpPr>
        <p:spPr>
          <a:xfrm>
            <a:off x="2705058"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44" name="Title 1"/>
          <p:cNvSpPr txBox="1">
            <a:spLocks/>
          </p:cNvSpPr>
          <p:nvPr/>
        </p:nvSpPr>
        <p:spPr>
          <a:xfrm>
            <a:off x="5579226" y="1621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45" name="Title 1"/>
          <p:cNvSpPr txBox="1">
            <a:spLocks/>
          </p:cNvSpPr>
          <p:nvPr/>
        </p:nvSpPr>
        <p:spPr>
          <a:xfrm>
            <a:off x="8460716" y="1617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46" name="Title 1"/>
          <p:cNvSpPr txBox="1">
            <a:spLocks/>
          </p:cNvSpPr>
          <p:nvPr/>
        </p:nvSpPr>
        <p:spPr>
          <a:xfrm>
            <a:off x="1923145" y="2995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kênh</a:t>
            </a:r>
          </a:p>
        </p:txBody>
      </p:sp>
      <p:sp>
        <p:nvSpPr>
          <p:cNvPr id="47" name="Title 1"/>
          <p:cNvSpPr txBox="1">
            <a:spLocks/>
          </p:cNvSpPr>
          <p:nvPr/>
        </p:nvSpPr>
        <p:spPr>
          <a:xfrm>
            <a:off x="4721654" y="301719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ghềnh</a:t>
            </a:r>
          </a:p>
        </p:txBody>
      </p:sp>
      <p:sp>
        <p:nvSpPr>
          <p:cNvPr id="48" name="Title 1"/>
          <p:cNvSpPr txBox="1">
            <a:spLocks/>
          </p:cNvSpPr>
          <p:nvPr/>
        </p:nvSpPr>
        <p:spPr>
          <a:xfrm>
            <a:off x="7913086" y="3013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49" name="Title 1"/>
          <p:cNvSpPr txBox="1">
            <a:spLocks/>
          </p:cNvSpPr>
          <p:nvPr/>
        </p:nvSpPr>
        <p:spPr>
          <a:xfrm>
            <a:off x="2469016" y="2819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50" name="Title 1"/>
          <p:cNvSpPr txBox="1">
            <a:spLocks/>
          </p:cNvSpPr>
          <p:nvPr/>
        </p:nvSpPr>
        <p:spPr>
          <a:xfrm>
            <a:off x="5660233" y="2840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51" name="Title 1"/>
          <p:cNvSpPr txBox="1">
            <a:spLocks/>
          </p:cNvSpPr>
          <p:nvPr/>
        </p:nvSpPr>
        <p:spPr>
          <a:xfrm>
            <a:off x="8362382" y="283602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52" name="Title 1"/>
          <p:cNvSpPr txBox="1">
            <a:spLocks/>
          </p:cNvSpPr>
          <p:nvPr/>
        </p:nvSpPr>
        <p:spPr>
          <a:xfrm>
            <a:off x="1923145" y="425375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kính</a:t>
            </a:r>
          </a:p>
        </p:txBody>
      </p:sp>
      <p:sp>
        <p:nvSpPr>
          <p:cNvPr id="53" name="Title 1"/>
          <p:cNvSpPr txBox="1">
            <a:spLocks/>
          </p:cNvSpPr>
          <p:nvPr/>
        </p:nvSpPr>
        <p:spPr>
          <a:xfrm>
            <a:off x="4876800" y="4253750"/>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chỉnh</a:t>
            </a:r>
          </a:p>
        </p:txBody>
      </p:sp>
      <p:sp>
        <p:nvSpPr>
          <p:cNvPr id="54" name="Title 1"/>
          <p:cNvSpPr txBox="1">
            <a:spLocks/>
          </p:cNvSpPr>
          <p:nvPr/>
        </p:nvSpPr>
        <p:spPr>
          <a:xfrm>
            <a:off x="7913086" y="4253750"/>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thịnh</a:t>
            </a:r>
          </a:p>
        </p:txBody>
      </p:sp>
      <p:sp>
        <p:nvSpPr>
          <p:cNvPr id="55" name="Title 1"/>
          <p:cNvSpPr txBox="1">
            <a:spLocks/>
          </p:cNvSpPr>
          <p:nvPr/>
        </p:nvSpPr>
        <p:spPr>
          <a:xfrm>
            <a:off x="8615408" y="407746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inh</a:t>
            </a:r>
          </a:p>
        </p:txBody>
      </p:sp>
      <p:grpSp>
        <p:nvGrpSpPr>
          <p:cNvPr id="56" name="Group 55"/>
          <p:cNvGrpSpPr/>
          <p:nvPr/>
        </p:nvGrpSpPr>
        <p:grpSpPr>
          <a:xfrm>
            <a:off x="2028588" y="4080474"/>
            <a:ext cx="2134869" cy="1396675"/>
            <a:chOff x="2013506" y="4956007"/>
            <a:chExt cx="2134869" cy="1396675"/>
          </a:xfrm>
        </p:grpSpPr>
        <p:sp>
          <p:nvSpPr>
            <p:cNvPr id="57"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5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9" name="Group 58"/>
          <p:cNvGrpSpPr/>
          <p:nvPr/>
        </p:nvGrpSpPr>
        <p:grpSpPr>
          <a:xfrm>
            <a:off x="5077264" y="4089726"/>
            <a:ext cx="2134869" cy="1396675"/>
            <a:chOff x="2013506" y="4956007"/>
            <a:chExt cx="2134869" cy="1396675"/>
          </a:xfrm>
        </p:grpSpPr>
        <p:sp>
          <p:nvSpPr>
            <p:cNvPr id="60"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6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66652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1806354" y="3931733"/>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19" name="Title 1"/>
          <p:cNvSpPr txBox="1">
            <a:spLocks/>
          </p:cNvSpPr>
          <p:nvPr/>
        </p:nvSpPr>
        <p:spPr>
          <a:xfrm>
            <a:off x="4721654" y="39532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20" name="Title 1"/>
          <p:cNvSpPr txBox="1">
            <a:spLocks/>
          </p:cNvSpPr>
          <p:nvPr/>
        </p:nvSpPr>
        <p:spPr>
          <a:xfrm>
            <a:off x="7913086" y="3949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21" name="Title 1"/>
          <p:cNvSpPr txBox="1">
            <a:spLocks/>
          </p:cNvSpPr>
          <p:nvPr/>
        </p:nvSpPr>
        <p:spPr>
          <a:xfrm>
            <a:off x="1923145" y="4922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kênh</a:t>
            </a:r>
          </a:p>
        </p:txBody>
      </p:sp>
      <p:sp>
        <p:nvSpPr>
          <p:cNvPr id="22" name="Title 1"/>
          <p:cNvSpPr txBox="1">
            <a:spLocks/>
          </p:cNvSpPr>
          <p:nvPr/>
        </p:nvSpPr>
        <p:spPr>
          <a:xfrm>
            <a:off x="4721654" y="4943842"/>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ghềnh</a:t>
            </a:r>
          </a:p>
        </p:txBody>
      </p:sp>
      <p:sp>
        <p:nvSpPr>
          <p:cNvPr id="23" name="Title 1"/>
          <p:cNvSpPr txBox="1">
            <a:spLocks/>
          </p:cNvSpPr>
          <p:nvPr/>
        </p:nvSpPr>
        <p:spPr>
          <a:xfrm>
            <a:off x="79130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24" name="Title 1"/>
          <p:cNvSpPr txBox="1">
            <a:spLocks/>
          </p:cNvSpPr>
          <p:nvPr/>
        </p:nvSpPr>
        <p:spPr>
          <a:xfrm>
            <a:off x="1923145" y="5858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kính</a:t>
            </a:r>
          </a:p>
        </p:txBody>
      </p:sp>
      <p:sp>
        <p:nvSpPr>
          <p:cNvPr id="28" name="Title 1"/>
          <p:cNvSpPr txBox="1">
            <a:spLocks/>
          </p:cNvSpPr>
          <p:nvPr/>
        </p:nvSpPr>
        <p:spPr>
          <a:xfrm>
            <a:off x="4876800" y="5858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chỉnh</a:t>
            </a:r>
          </a:p>
        </p:txBody>
      </p:sp>
      <p:sp>
        <p:nvSpPr>
          <p:cNvPr id="29" name="Title 1"/>
          <p:cNvSpPr txBox="1">
            <a:spLocks/>
          </p:cNvSpPr>
          <p:nvPr/>
        </p:nvSpPr>
        <p:spPr>
          <a:xfrm>
            <a:off x="7913086" y="5858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thịnh</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146" y="152400"/>
            <a:ext cx="6545605" cy="418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quả chanh</a:t>
            </a:r>
          </a:p>
        </p:txBody>
      </p:sp>
      <p:sp>
        <p:nvSpPr>
          <p:cNvPr id="7" name="Title 1"/>
          <p:cNvSpPr txBox="1">
            <a:spLocks/>
          </p:cNvSpPr>
          <p:nvPr/>
        </p:nvSpPr>
        <p:spPr>
          <a:xfrm>
            <a:off x="6539416" y="5127725"/>
            <a:ext cx="235974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anh</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pic>
        <p:nvPicPr>
          <p:cNvPr id="8"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bờ kênh</a:t>
            </a:r>
          </a:p>
        </p:txBody>
      </p:sp>
      <p:sp>
        <p:nvSpPr>
          <p:cNvPr id="6" name="Title 1"/>
          <p:cNvSpPr txBox="1">
            <a:spLocks/>
          </p:cNvSpPr>
          <p:nvPr/>
        </p:nvSpPr>
        <p:spPr>
          <a:xfrm>
            <a:off x="5710096" y="5439505"/>
            <a:ext cx="286927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ênh</a:t>
            </a:r>
          </a:p>
        </p:txBody>
      </p:sp>
      <p:pic>
        <p:nvPicPr>
          <p:cNvPr id="5"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383" y="180135"/>
            <a:ext cx="6451937" cy="4634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0070C0"/>
                </a:solidFill>
                <a:latin typeface="Arial-Rounded" pitchFamily="34" charset="0"/>
                <a:ea typeface="Arial-Rounded" pitchFamily="34" charset="0"/>
                <a:cs typeface="Arial-Rounded" pitchFamily="34" charset="0"/>
              </a:rPr>
              <a:t>kính râm</a:t>
            </a:r>
          </a:p>
        </p:txBody>
      </p:sp>
      <p:grpSp>
        <p:nvGrpSpPr>
          <p:cNvPr id="5" name="Group 4"/>
          <p:cNvGrpSpPr/>
          <p:nvPr/>
        </p:nvGrpSpPr>
        <p:grpSpPr>
          <a:xfrm>
            <a:off x="3158876" y="5441431"/>
            <a:ext cx="2753606" cy="1869933"/>
            <a:chOff x="1439739" y="4911037"/>
            <a:chExt cx="2753606" cy="1869933"/>
          </a:xfrm>
        </p:grpSpPr>
        <p:sp>
          <p:nvSpPr>
            <p:cNvPr id="6" name="Title 1"/>
            <p:cNvSpPr txBox="1">
              <a:spLocks/>
            </p:cNvSpPr>
            <p:nvPr/>
          </p:nvSpPr>
          <p:spPr>
            <a:xfrm>
              <a:off x="2597952" y="491103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srgbClr val="FF0000"/>
                  </a:solidFill>
                  <a:latin typeface="Arial-Rounded" pitchFamily="34" charset="0"/>
                  <a:ea typeface="Arial-Rounded" pitchFamily="34" charset="0"/>
                  <a:cs typeface="Arial-Rounded" pitchFamily="34" charset="0"/>
                </a:rPr>
                <a:t>nh</a:t>
              </a:r>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1439739" y="5071195"/>
              <a:ext cx="2363357" cy="17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descr="Mua Kính râm nam GM250 full hộp"/>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401"/>
          <a:stretch/>
        </p:blipFill>
        <p:spPr bwMode="auto">
          <a:xfrm>
            <a:off x="3419855" y="331932"/>
            <a:ext cx="5016459" cy="454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50395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bờ kênh</a:t>
            </a:r>
          </a:p>
        </p:txBody>
      </p:sp>
      <p:sp>
        <p:nvSpPr>
          <p:cNvPr id="16" name="Title 1"/>
          <p:cNvSpPr txBox="1">
            <a:spLocks/>
          </p:cNvSpPr>
          <p:nvPr/>
        </p:nvSpPr>
        <p:spPr>
          <a:xfrm>
            <a:off x="-3048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quả chanh</a:t>
            </a:r>
          </a:p>
        </p:txBody>
      </p:sp>
      <p:sp>
        <p:nvSpPr>
          <p:cNvPr id="8" name="Title 1"/>
          <p:cNvSpPr txBox="1">
            <a:spLocks/>
          </p:cNvSpPr>
          <p:nvPr/>
        </p:nvSpPr>
        <p:spPr>
          <a:xfrm>
            <a:off x="7315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 râm</a:t>
            </a:r>
          </a:p>
        </p:txBody>
      </p:sp>
      <p:pic>
        <p:nvPicPr>
          <p:cNvPr id="9" name="Picture 2" descr="Mua Kính râm nam GM250 full hộ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401"/>
          <a:stretch/>
        </p:blipFill>
        <p:spPr bwMode="auto">
          <a:xfrm>
            <a:off x="8500987" y="1447801"/>
            <a:ext cx="3114826" cy="28220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hung cảnh đồng quê ở Quảng Ngãi - VnExpress Du lị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458" y="1472167"/>
            <a:ext cx="3860702" cy="2773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anh Tươi 5 Quả Loại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765" y="1472167"/>
            <a:ext cx="2740161" cy="2740161"/>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4290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bờ kênh</a:t>
            </a:r>
          </a:p>
        </p:txBody>
      </p:sp>
      <p:sp>
        <p:nvSpPr>
          <p:cNvPr id="20" name="Title 1"/>
          <p:cNvSpPr txBox="1">
            <a:spLocks/>
          </p:cNvSpPr>
          <p:nvPr/>
        </p:nvSpPr>
        <p:spPr>
          <a:xfrm>
            <a:off x="-304800"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quả chanh</a:t>
            </a:r>
          </a:p>
        </p:txBody>
      </p:sp>
      <p:sp>
        <p:nvSpPr>
          <p:cNvPr id="21" name="Title 1"/>
          <p:cNvSpPr txBox="1">
            <a:spLocks/>
          </p:cNvSpPr>
          <p:nvPr/>
        </p:nvSpPr>
        <p:spPr>
          <a:xfrm>
            <a:off x="7315200"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 râm</a:t>
            </a:r>
          </a:p>
        </p:txBody>
      </p:sp>
      <p:sp>
        <p:nvSpPr>
          <p:cNvPr id="6" name="Title 1"/>
          <p:cNvSpPr txBox="1">
            <a:spLocks/>
          </p:cNvSpPr>
          <p:nvPr/>
        </p:nvSpPr>
        <p:spPr>
          <a:xfrm>
            <a:off x="1923145" y="33221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chanh</a:t>
            </a:r>
          </a:p>
        </p:txBody>
      </p:sp>
      <p:sp>
        <p:nvSpPr>
          <p:cNvPr id="7" name="Title 1"/>
          <p:cNvSpPr txBox="1">
            <a:spLocks/>
          </p:cNvSpPr>
          <p:nvPr/>
        </p:nvSpPr>
        <p:spPr>
          <a:xfrm>
            <a:off x="4838445" y="33436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mảnh</a:t>
            </a:r>
          </a:p>
        </p:txBody>
      </p:sp>
      <p:sp>
        <p:nvSpPr>
          <p:cNvPr id="8" name="Title 1"/>
          <p:cNvSpPr txBox="1">
            <a:spLocks/>
          </p:cNvSpPr>
          <p:nvPr/>
        </p:nvSpPr>
        <p:spPr>
          <a:xfrm>
            <a:off x="8019258" y="333989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cạnh</a:t>
            </a:r>
          </a:p>
        </p:txBody>
      </p:sp>
      <p:sp>
        <p:nvSpPr>
          <p:cNvPr id="9" name="Title 1"/>
          <p:cNvSpPr txBox="1">
            <a:spLocks/>
          </p:cNvSpPr>
          <p:nvPr/>
        </p:nvSpPr>
        <p:spPr>
          <a:xfrm>
            <a:off x="2029317" y="420530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kênh</a:t>
            </a:r>
          </a:p>
        </p:txBody>
      </p:sp>
      <p:sp>
        <p:nvSpPr>
          <p:cNvPr id="10" name="Title 1"/>
          <p:cNvSpPr txBox="1">
            <a:spLocks/>
          </p:cNvSpPr>
          <p:nvPr/>
        </p:nvSpPr>
        <p:spPr>
          <a:xfrm>
            <a:off x="4838445" y="422681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ghềnh</a:t>
            </a:r>
          </a:p>
        </p:txBody>
      </p:sp>
      <p:sp>
        <p:nvSpPr>
          <p:cNvPr id="11" name="Title 1"/>
          <p:cNvSpPr txBox="1">
            <a:spLocks/>
          </p:cNvSpPr>
          <p:nvPr/>
        </p:nvSpPr>
        <p:spPr>
          <a:xfrm>
            <a:off x="8019258" y="422306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lệnh</a:t>
            </a:r>
          </a:p>
        </p:txBody>
      </p:sp>
      <p:sp>
        <p:nvSpPr>
          <p:cNvPr id="12" name="Title 1"/>
          <p:cNvSpPr txBox="1">
            <a:spLocks/>
          </p:cNvSpPr>
          <p:nvPr/>
        </p:nvSpPr>
        <p:spPr>
          <a:xfrm>
            <a:off x="2029317"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kính</a:t>
            </a:r>
          </a:p>
        </p:txBody>
      </p:sp>
      <p:sp>
        <p:nvSpPr>
          <p:cNvPr id="13" name="Title 1"/>
          <p:cNvSpPr txBox="1">
            <a:spLocks/>
          </p:cNvSpPr>
          <p:nvPr/>
        </p:nvSpPr>
        <p:spPr>
          <a:xfrm>
            <a:off x="4973323" y="5096242"/>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chỉnh</a:t>
            </a:r>
          </a:p>
        </p:txBody>
      </p:sp>
      <p:sp>
        <p:nvSpPr>
          <p:cNvPr id="14" name="Title 1"/>
          <p:cNvSpPr txBox="1">
            <a:spLocks/>
          </p:cNvSpPr>
          <p:nvPr/>
        </p:nvSpPr>
        <p:spPr>
          <a:xfrm>
            <a:off x="8019258"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srgbClr val="0070C0"/>
                </a:solidFill>
                <a:latin typeface="Arial-Rounded" pitchFamily="34" charset="0"/>
                <a:ea typeface="Arial-Rounded" pitchFamily="34" charset="0"/>
                <a:cs typeface="Arial-Rounded" pitchFamily="34" charset="0"/>
              </a:rPr>
              <a:t>thịnh</a:t>
            </a: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827" y="-69954"/>
            <a:ext cx="5950550" cy="380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1" t="24375" r="33236" b="22187"/>
          <a:stretch/>
        </p:blipFill>
        <p:spPr bwMode="auto">
          <a:xfrm>
            <a:off x="5090319" y="775859"/>
            <a:ext cx="7086600" cy="58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35083" y="135780"/>
            <a:ext cx="2018641" cy="6428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   Viết vở</a:t>
            </a:r>
          </a:p>
        </p:txBody>
      </p:sp>
      <p:pic>
        <p:nvPicPr>
          <p:cNvPr id="6" name="Picture 5">
            <a:extLst>
              <a:ext uri="{FF2B5EF4-FFF2-40B4-BE49-F238E27FC236}">
                <a16:creationId xmlns:a16="http://schemas.microsoft.com/office/drawing/2014/main" id="{98C045F4-FA57-4E01-83A2-639C806D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1" y="990600"/>
            <a:ext cx="3342425" cy="4797772"/>
          </a:xfrm>
          <a:prstGeom prst="rect">
            <a:avLst/>
          </a:prstGeom>
        </p:spPr>
      </p:pic>
      <p:sp>
        <p:nvSpPr>
          <p:cNvPr id="2" name="TextBox 1"/>
          <p:cNvSpPr txBox="1"/>
          <p:nvPr/>
        </p:nvSpPr>
        <p:spPr>
          <a:xfrm>
            <a:off x="1019628" y="5867401"/>
            <a:ext cx="3429000" cy="769441"/>
          </a:xfrm>
          <a:prstGeom prst="rect">
            <a:avLst/>
          </a:prstGeom>
          <a:noFill/>
        </p:spPr>
        <p:txBody>
          <a:bodyPr wrap="square" rtlCol="0">
            <a:spAutoFit/>
          </a:bodyPr>
          <a:lstStyle/>
          <a:p>
            <a:pPr algn="ctr" eaLnBrk="1" fontAlgn="auto" hangingPunct="1">
              <a:spcBef>
                <a:spcPts val="0"/>
              </a:spcBef>
              <a:spcAft>
                <a:spcPts val="0"/>
              </a:spcAft>
            </a:pPr>
            <a:r>
              <a:rPr lang="en-US" sz="440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Trang 37</a:t>
            </a:r>
          </a:p>
        </p:txBody>
      </p:sp>
    </p:spTree>
    <p:extLst>
      <p:ext uri="{BB962C8B-B14F-4D97-AF65-F5344CB8AC3E}">
        <p14:creationId xmlns:p14="http://schemas.microsoft.com/office/powerpoint/2010/main" val="3251380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F06318-5905-4A2C-857D-819AEEA7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343433"/>
            <a:ext cx="6119411" cy="3299161"/>
          </a:xfrm>
          <a:prstGeom prst="rect">
            <a:avLst/>
          </a:prstGeom>
        </p:spPr>
      </p:pic>
      <p:sp>
        <p:nvSpPr>
          <p:cNvPr id="36" name="Title 1">
            <a:extLst>
              <a:ext uri="{FF2B5EF4-FFF2-40B4-BE49-F238E27FC236}">
                <a16:creationId xmlns:a16="http://schemas.microsoft.com/office/drawing/2014/main" id="{82CE3FAB-E022-4C8D-B8E2-A15D078CFF33}"/>
              </a:ext>
            </a:extLst>
          </p:cNvPr>
          <p:cNvSpPr txBox="1">
            <a:spLocks/>
          </p:cNvSpPr>
          <p:nvPr/>
        </p:nvSpPr>
        <p:spPr>
          <a:xfrm>
            <a:off x="304800" y="3886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dirty="0">
                <a:solidFill>
                  <a:srgbClr val="0070C0"/>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ở </a:t>
            </a:r>
            <a:r>
              <a:rPr lang="en-US" dirty="0" err="1">
                <a:solidFill>
                  <a:prstClr val="black"/>
                </a:solidFill>
                <a:latin typeface="Arial-Rounded" pitchFamily="34" charset="0"/>
                <a:ea typeface="Arial-Rounded" pitchFamily="34" charset="0"/>
                <a:cs typeface="Arial-Rounded" pitchFamily="34" charset="0"/>
              </a:rPr>
              <a:t>gần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một</a:t>
            </a:r>
            <a:r>
              <a:rPr lang="en-US" dirty="0">
                <a:solidFill>
                  <a:prstClr val="black"/>
                </a:solidFill>
                <a:latin typeface="Arial-Rounded" pitchFamily="34" charset="0"/>
                <a:ea typeface="Arial-Rounded" pitchFamily="34" charset="0"/>
                <a:cs typeface="Arial-Rounded" pitchFamily="34" charset="0"/>
              </a:rPr>
              <a:t> con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Hôm</a:t>
            </a:r>
            <a:r>
              <a:rPr lang="en-US" dirty="0">
                <a:solidFill>
                  <a:prstClr val="black"/>
                </a:solidFill>
                <a:latin typeface="Arial-Rounded" pitchFamily="34" charset="0"/>
                <a:ea typeface="Arial-Rounded" pitchFamily="34" charset="0"/>
                <a:cs typeface="Arial-Rounded" pitchFamily="34" charset="0"/>
              </a:rPr>
              <a:t> nay </a:t>
            </a:r>
            <a:r>
              <a:rPr lang="en-US" dirty="0" err="1">
                <a:solidFill>
                  <a:prstClr val="black"/>
                </a:solidFill>
                <a:latin typeface="Arial-Rounded" pitchFamily="34" charset="0"/>
                <a:ea typeface="Arial-Rounded" pitchFamily="34" charset="0"/>
                <a:cs typeface="Arial-Rounded" pitchFamily="34" charset="0"/>
              </a:rPr>
              <a:t>trời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đẹp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ra </a:t>
            </a:r>
            <a:r>
              <a:rPr lang="en-US" dirty="0" err="1">
                <a:solidFill>
                  <a:srgbClr val="FF0000"/>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Mới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đã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rất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nhanh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vui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quá</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kêu</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Gia </a:t>
            </a:r>
            <a:r>
              <a:rPr lang="en-US" dirty="0" err="1">
                <a:solidFill>
                  <a:srgbClr val="FF0000"/>
                </a:solidFill>
                <a:latin typeface="Arial-Rounded" pitchFamily="34" charset="0"/>
                <a:ea typeface="Arial-Rounded" pitchFamily="34" charset="0"/>
                <a:cs typeface="Arial-Rounded" pitchFamily="34" charset="0"/>
              </a:rPr>
              <a:t>đình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làm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xôn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xao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mặt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a:t>
            </a:r>
          </a:p>
        </p:txBody>
      </p:sp>
      <p:grpSp>
        <p:nvGrpSpPr>
          <p:cNvPr id="14" name="Group 13"/>
          <p:cNvGrpSpPr/>
          <p:nvPr/>
        </p:nvGrpSpPr>
        <p:grpSpPr>
          <a:xfrm>
            <a:off x="284560" y="293489"/>
            <a:ext cx="1968801" cy="642840"/>
            <a:chOff x="348892" y="1541095"/>
            <a:chExt cx="1480262" cy="482131"/>
          </a:xfrm>
        </p:grpSpPr>
        <p:sp>
          <p:nvSpPr>
            <p:cNvPr id="15" name="Rounded Rectangle 14"/>
            <p:cNvSpPr/>
            <p:nvPr/>
          </p:nvSpPr>
          <p:spPr>
            <a:xfrm>
              <a:off x="589518" y="1541095"/>
              <a:ext cx="1239636" cy="4821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Đọc</a:t>
              </a:r>
            </a:p>
          </p:txBody>
        </p:sp>
        <p:sp>
          <p:nvSpPr>
            <p:cNvPr id="16" name="Oval 15"/>
            <p:cNvSpPr/>
            <p:nvPr/>
          </p:nvSpPr>
          <p:spPr>
            <a:xfrm>
              <a:off x="348892" y="1541095"/>
              <a:ext cx="481250"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39894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01643" y="1624625"/>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kênh</a:t>
            </a:r>
          </a:p>
        </p:txBody>
      </p:sp>
      <p:sp>
        <p:nvSpPr>
          <p:cNvPr id="7" name="Title 1"/>
          <p:cNvSpPr txBox="1">
            <a:spLocks/>
          </p:cNvSpPr>
          <p:nvPr/>
        </p:nvSpPr>
        <p:spPr>
          <a:xfrm>
            <a:off x="6005119" y="1624625"/>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xinh xinh</a:t>
            </a:r>
          </a:p>
        </p:txBody>
      </p:sp>
      <p:sp>
        <p:nvSpPr>
          <p:cNvPr id="5" name="Title 1"/>
          <p:cNvSpPr txBox="1">
            <a:spLocks/>
          </p:cNvSpPr>
          <p:nvPr/>
        </p:nvSpPr>
        <p:spPr>
          <a:xfrm>
            <a:off x="6005119" y="3622068"/>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gia đình</a:t>
            </a:r>
          </a:p>
        </p:txBody>
      </p:sp>
      <p:sp>
        <p:nvSpPr>
          <p:cNvPr id="6" name="Title 1"/>
          <p:cNvSpPr txBox="1">
            <a:spLocks/>
          </p:cNvSpPr>
          <p:nvPr/>
        </p:nvSpPr>
        <p:spPr>
          <a:xfrm>
            <a:off x="1301643" y="3622068"/>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nhanh</a:t>
            </a:r>
          </a:p>
        </p:txBody>
      </p:sp>
    </p:spTree>
    <p:extLst>
      <p:ext uri="{BB962C8B-B14F-4D97-AF65-F5344CB8AC3E}">
        <p14:creationId xmlns:p14="http://schemas.microsoft.com/office/powerpoint/2010/main" val="3595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C7C20F-DA6F-93EA-2758-3FEF3A2AE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684819" cy="7047345"/>
          </a:xfrm>
          <a:prstGeom prst="rect">
            <a:avLst/>
          </a:prstGeom>
        </p:spPr>
      </p:pic>
      <p:pic>
        <p:nvPicPr>
          <p:cNvPr id="9" name="Picture 8">
            <a:extLst>
              <a:ext uri="{FF2B5EF4-FFF2-40B4-BE49-F238E27FC236}">
                <a16:creationId xmlns:a16="http://schemas.microsoft.com/office/drawing/2014/main" id="{45E0E901-0767-56AB-9391-FFE382B9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55" y="2179329"/>
            <a:ext cx="5031113" cy="5031113"/>
          </a:xfrm>
          <a:prstGeom prst="rect">
            <a:avLst/>
          </a:prstGeom>
        </p:spPr>
      </p:pic>
      <p:pic>
        <p:nvPicPr>
          <p:cNvPr id="2" name="Picture 1">
            <a:extLst>
              <a:ext uri="{FF2B5EF4-FFF2-40B4-BE49-F238E27FC236}">
                <a16:creationId xmlns:a16="http://schemas.microsoft.com/office/drawing/2014/main" id="{9F37585B-ED19-BFFA-DD10-85B0120086F3}"/>
              </a:ext>
            </a:extLst>
          </p:cNvPr>
          <p:cNvPicPr>
            <a:picLocks noChangeAspect="1"/>
          </p:cNvPicPr>
          <p:nvPr/>
        </p:nvPicPr>
        <p:blipFill>
          <a:blip r:embed="rId4"/>
          <a:stretch>
            <a:fillRect/>
          </a:stretch>
        </p:blipFill>
        <p:spPr>
          <a:xfrm>
            <a:off x="381000" y="1600200"/>
            <a:ext cx="9455716" cy="6224555"/>
          </a:xfrm>
          <a:prstGeom prst="rect">
            <a:avLst/>
          </a:prstGeom>
        </p:spPr>
      </p:pic>
    </p:spTree>
    <p:extLst>
      <p:ext uri="{BB962C8B-B14F-4D97-AF65-F5344CB8AC3E}">
        <p14:creationId xmlns:p14="http://schemas.microsoft.com/office/powerpoint/2010/main" val="96631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A0BC9-B64F-406A-958A-C193DA3B3B10}"/>
              </a:ext>
            </a:extLst>
          </p:cNvPr>
          <p:cNvSpPr txBox="1">
            <a:spLocks/>
          </p:cNvSpPr>
          <p:nvPr/>
        </p:nvSpPr>
        <p:spPr>
          <a:xfrm>
            <a:off x="274241" y="2133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Nhà</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vịt</a:t>
            </a:r>
            <a:r>
              <a:rPr lang="en-US" sz="6000" dirty="0">
                <a:solidFill>
                  <a:srgbClr val="C00000"/>
                </a:solidFill>
                <a:latin typeface="Arial-Rounded" pitchFamily="34" charset="0"/>
                <a:ea typeface="Arial-Rounded" pitchFamily="34" charset="0"/>
                <a:cs typeface="Arial-Rounded" pitchFamily="34" charset="0"/>
              </a:rPr>
              <a:t> ở </a:t>
            </a:r>
            <a:r>
              <a:rPr lang="en-US" sz="6000" dirty="0" err="1">
                <a:solidFill>
                  <a:srgbClr val="C00000"/>
                </a:solidFill>
                <a:latin typeface="Arial-Rounded" pitchFamily="34" charset="0"/>
                <a:ea typeface="Arial-Rounded" pitchFamily="34" charset="0"/>
                <a:cs typeface="Arial-Rounded" pitchFamily="34" charset="0"/>
              </a:rPr>
              <a:t>gần</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một</a:t>
            </a:r>
            <a:r>
              <a:rPr lang="en-US" sz="6000" dirty="0">
                <a:solidFill>
                  <a:srgbClr val="C00000"/>
                </a:solidFill>
                <a:latin typeface="Arial-Rounded" pitchFamily="34" charset="0"/>
                <a:ea typeface="Arial-Rounded" pitchFamily="34" charset="0"/>
                <a:cs typeface="Arial-Rounded" pitchFamily="34" charset="0"/>
              </a:rPr>
              <a:t> con </a:t>
            </a:r>
            <a:r>
              <a:rPr lang="en-US" sz="6000" dirty="0" err="1">
                <a:solidFill>
                  <a:srgbClr val="C00000"/>
                </a:solidFill>
                <a:latin typeface="Arial-Rounded" pitchFamily="34" charset="0"/>
                <a:ea typeface="Arial-Rounded" pitchFamily="34" charset="0"/>
                <a:cs typeface="Arial-Rounded" pitchFamily="34" charset="0"/>
              </a:rPr>
              <a:t>kênh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Hôm</a:t>
            </a:r>
            <a:r>
              <a:rPr lang="en-US" sz="6000" dirty="0">
                <a:solidFill>
                  <a:srgbClr val="1F497D">
                    <a:lumMod val="60000"/>
                    <a:lumOff val="40000"/>
                  </a:srgbClr>
                </a:solidFill>
                <a:latin typeface="Arial-Rounded" pitchFamily="34" charset="0"/>
                <a:ea typeface="Arial-Rounded" pitchFamily="34" charset="0"/>
                <a:cs typeface="Arial-Rounded" pitchFamily="34" charset="0"/>
              </a:rPr>
              <a:t> nay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trời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đẹp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bố</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mẹ</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cho</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vịt</a:t>
            </a:r>
            <a:r>
              <a:rPr lang="en-US" sz="6000" dirty="0">
                <a:solidFill>
                  <a:srgbClr val="1F497D">
                    <a:lumMod val="60000"/>
                    <a:lumOff val="40000"/>
                  </a:srgbClr>
                </a:solidFill>
                <a:latin typeface="Arial-Rounded" pitchFamily="34" charset="0"/>
                <a:ea typeface="Arial-Rounded" pitchFamily="34" charset="0"/>
                <a:cs typeface="Arial-Rounded" pitchFamily="34" charset="0"/>
              </a:rPr>
              <a:t> con ra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kênh</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tập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bơi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Mới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tập</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mà</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vịt</a:t>
            </a:r>
            <a:r>
              <a:rPr lang="en-US" sz="6000" dirty="0">
                <a:solidFill>
                  <a:srgbClr val="F79646"/>
                </a:solidFill>
                <a:latin typeface="Arial-Rounded" pitchFamily="34" charset="0"/>
                <a:ea typeface="Arial-Rounded" pitchFamily="34" charset="0"/>
                <a:cs typeface="Arial-Rounded" pitchFamily="34" charset="0"/>
              </a:rPr>
              <a:t> con </a:t>
            </a:r>
            <a:r>
              <a:rPr lang="en-US" sz="6000" dirty="0" err="1">
                <a:solidFill>
                  <a:srgbClr val="F79646"/>
                </a:solidFill>
                <a:latin typeface="Arial-Rounded" pitchFamily="34" charset="0"/>
                <a:ea typeface="Arial-Rounded" pitchFamily="34" charset="0"/>
                <a:cs typeface="Arial-Rounded" pitchFamily="34" charset="0"/>
              </a:rPr>
              <a:t>đã</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bơi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rất</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nhanh</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bố</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mẹ</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vui</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quá</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kêu</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a:t>
            </a:r>
            <a:r>
              <a:rPr lang="en-US" sz="6000" dirty="0">
                <a:solidFill>
                  <a:srgbClr val="00B050"/>
                </a:solidFill>
                <a:latin typeface="Arial-Rounded" pitchFamily="34" charset="0"/>
                <a:ea typeface="Arial-Rounded" pitchFamily="34" charset="0"/>
                <a:cs typeface="Arial-Rounded" pitchFamily="34" charset="0"/>
              </a:rPr>
              <a:t> Gia </a:t>
            </a:r>
            <a:r>
              <a:rPr lang="en-US" sz="6000" dirty="0" err="1">
                <a:solidFill>
                  <a:srgbClr val="00B050"/>
                </a:solidFill>
                <a:latin typeface="Arial-Rounded" pitchFamily="34" charset="0"/>
                <a:ea typeface="Arial-Rounded" pitchFamily="34" charset="0"/>
                <a:cs typeface="Arial-Rounded" pitchFamily="34" charset="0"/>
              </a:rPr>
              <a:t>đình</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vịt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làm</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xôn</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xao</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cả</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mặt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kênh</a:t>
            </a:r>
            <a:r>
              <a:rPr lang="en-US" sz="60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90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ở </a:t>
            </a:r>
            <a:r>
              <a:rPr lang="en-US" sz="5400" dirty="0" err="1">
                <a:solidFill>
                  <a:prstClr val="black"/>
                </a:solidFill>
                <a:latin typeface="Arial-Rounded" pitchFamily="34" charset="0"/>
                <a:ea typeface="Arial-Rounded" pitchFamily="34" charset="0"/>
                <a:cs typeface="Arial-Rounded" pitchFamily="34" charset="0"/>
              </a:rPr>
              <a:t>gần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một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Hôm</a:t>
            </a:r>
            <a:r>
              <a:rPr lang="en-US" sz="5400" dirty="0">
                <a:solidFill>
                  <a:prstClr val="black"/>
                </a:solidFill>
                <a:latin typeface="Arial-Rounded" pitchFamily="34" charset="0"/>
                <a:ea typeface="Arial-Rounded" pitchFamily="34" charset="0"/>
                <a:cs typeface="Arial-Rounded" pitchFamily="34" charset="0"/>
              </a:rPr>
              <a:t> nay </a:t>
            </a:r>
            <a:r>
              <a:rPr lang="en-US" sz="5400" dirty="0" err="1">
                <a:solidFill>
                  <a:prstClr val="black"/>
                </a:solidFill>
                <a:latin typeface="Arial-Rounded" pitchFamily="34" charset="0"/>
                <a:ea typeface="Arial-Rounded" pitchFamily="34" charset="0"/>
                <a:cs typeface="Arial-Rounded" pitchFamily="34" charset="0"/>
              </a:rPr>
              <a:t>trời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đẹp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cho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ra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Mới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đã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rất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nhanh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vui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quá</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kêu</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Gia </a:t>
            </a:r>
            <a:r>
              <a:rPr lang="en-US" sz="5400" dirty="0" err="1">
                <a:solidFill>
                  <a:prstClr val="black"/>
                </a:solidFill>
                <a:latin typeface="Arial-Rounded" pitchFamily="34" charset="0"/>
                <a:ea typeface="Arial-Rounded" pitchFamily="34" charset="0"/>
                <a:cs typeface="Arial-Rounded" pitchFamily="34" charset="0"/>
              </a:rPr>
              <a:t>đình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làm</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xôn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xao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mặt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a:t>
            </a:r>
          </a:p>
        </p:txBody>
      </p:sp>
      <p:cxnSp>
        <p:nvCxnSpPr>
          <p:cNvPr id="47" name="Straight Connector 46"/>
          <p:cNvCxnSpPr/>
          <p:nvPr/>
        </p:nvCxnSpPr>
        <p:spPr>
          <a:xfrm>
            <a:off x="1295400" y="1165860"/>
            <a:ext cx="10613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1514" y="1905000"/>
            <a:ext cx="1182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3947" y="1905000"/>
            <a:ext cx="397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8221" y="2649234"/>
            <a:ext cx="5735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3429000"/>
            <a:ext cx="572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600">
                <a:solidFill>
                  <a:prstClr val="white"/>
                </a:solidFill>
                <a:latin typeface="Arial-Rounded" pitchFamily="34" charset="0"/>
                <a:ea typeface="Arial-Rounded" pitchFamily="34" charset="0"/>
                <a:cs typeface="Arial-Rounded" pitchFamily="34" charset="0"/>
              </a:rPr>
              <a:t>Nhà vịt ở đâu?</a:t>
            </a:r>
          </a:p>
        </p:txBody>
      </p:sp>
      <p:cxnSp>
        <p:nvCxnSpPr>
          <p:cNvPr id="19" name="Straight Connector 18"/>
          <p:cNvCxnSpPr/>
          <p:nvPr/>
        </p:nvCxnSpPr>
        <p:spPr>
          <a:xfrm flipV="1">
            <a:off x="348510" y="4130040"/>
            <a:ext cx="3819631"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62249" y="4130040"/>
            <a:ext cx="7196617"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000">
                <a:solidFill>
                  <a:prstClr val="white"/>
                </a:solidFill>
                <a:latin typeface="Arial-Rounded" pitchFamily="34" charset="0"/>
                <a:ea typeface="Arial-Rounded" pitchFamily="34" charset="0"/>
                <a:cs typeface="Arial-Rounded" pitchFamily="34" charset="0"/>
              </a:rPr>
              <a:t>Bố mẹ cho vịt ra kênh để làm gì?</a:t>
            </a:r>
          </a:p>
        </p:txBody>
      </p:sp>
      <p:sp>
        <p:nvSpPr>
          <p:cNvPr id="22" name="Rounded Rectangle 2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Những câu nào cho biết gia đình vịt rất vui?</a:t>
            </a:r>
          </a:p>
        </p:txBody>
      </p:sp>
      <p:cxnSp>
        <p:nvCxnSpPr>
          <p:cNvPr id="25" name="Straight Connector 24"/>
          <p:cNvCxnSpPr/>
          <p:nvPr/>
        </p:nvCxnSpPr>
        <p:spPr>
          <a:xfrm flipV="1">
            <a:off x="439412" y="4876800"/>
            <a:ext cx="3472392"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58801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3600">
                <a:solidFill>
                  <a:prstClr val="black"/>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786" y="140484"/>
            <a:ext cx="8139029" cy="44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0059" y="320453"/>
            <a:ext cx="1968801" cy="731520"/>
            <a:chOff x="348891" y="1516989"/>
            <a:chExt cx="1480263" cy="548640"/>
          </a:xfrm>
        </p:grpSpPr>
        <p:sp>
          <p:nvSpPr>
            <p:cNvPr id="3" name="Rounded Rectangle 2"/>
            <p:cNvSpPr/>
            <p:nvPr/>
          </p:nvSpPr>
          <p:spPr>
            <a:xfrm>
              <a:off x="589518" y="1516989"/>
              <a:ext cx="1239636" cy="53034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600">
                  <a:solidFill>
                    <a:prstClr val="white"/>
                  </a:solidFill>
                  <a:latin typeface="Arial-Rounded" pitchFamily="34" charset="0"/>
                  <a:ea typeface="Arial-Rounded" pitchFamily="34" charset="0"/>
                  <a:cs typeface="Arial-Rounded" pitchFamily="34" charset="0"/>
                </a:rPr>
                <a:t>  Nói</a:t>
              </a:r>
            </a:p>
          </p:txBody>
        </p:sp>
        <p:sp>
          <p:nvSpPr>
            <p:cNvPr id="4" name="Oval 3"/>
            <p:cNvSpPr/>
            <p:nvPr/>
          </p:nvSpPr>
          <p:spPr>
            <a:xfrm>
              <a:off x="348891" y="1516989"/>
              <a:ext cx="550001" cy="5486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98065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prstClr val="black"/>
                </a:solidFill>
                <a:latin typeface="Arial-Rounded" pitchFamily="34" charset="0"/>
                <a:ea typeface="Arial-Rounded" pitchFamily="34" charset="0"/>
                <a:cs typeface="Arial-Rounded" pitchFamily="34" charset="0"/>
              </a:rPr>
              <a:t>Giữ gìn sức khoẻ</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171" t="56465" r="2171" b="6029"/>
          <a:stretch/>
        </p:blipFill>
        <p:spPr>
          <a:xfrm>
            <a:off x="685800" y="1905000"/>
            <a:ext cx="7069226" cy="4038600"/>
          </a:xfrm>
          <a:prstGeom prst="rect">
            <a:avLst/>
          </a:prstGeom>
        </p:spPr>
      </p:pic>
      <p:sp>
        <p:nvSpPr>
          <p:cNvPr id="5" name="Rounded Rectangle 21">
            <a:extLst>
              <a:ext uri="{FF2B5EF4-FFF2-40B4-BE49-F238E27FC236}">
                <a16:creationId xmlns:a16="http://schemas.microsoft.com/office/drawing/2014/main" id="{CF3C87C9-AA9C-0DBB-AC65-676A76659633}"/>
              </a:ext>
            </a:extLst>
          </p:cNvPr>
          <p:cNvSpPr/>
          <p:nvPr/>
        </p:nvSpPr>
        <p:spPr>
          <a:xfrm>
            <a:off x="7543800" y="2819400"/>
            <a:ext cx="4267199" cy="20574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600">
                <a:solidFill>
                  <a:prstClr val="white"/>
                </a:solidFill>
                <a:latin typeface="Arial-Rounded" pitchFamily="34" charset="0"/>
                <a:ea typeface="Arial-Rounded" pitchFamily="34" charset="0"/>
                <a:cs typeface="Arial-Rounded" pitchFamily="34" charset="0"/>
              </a:rPr>
              <a:t>Nói về những hoạt động em nhìn thấy trong tranh?</a:t>
            </a:r>
            <a:endParaRPr lang="en-US" sz="3600"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a:hlinkClick r:id="" action="ppaction://media"/>
            <a:extLst>
              <a:ext uri="{FF2B5EF4-FFF2-40B4-BE49-F238E27FC236}">
                <a16:creationId xmlns:a16="http://schemas.microsoft.com/office/drawing/2014/main" id="{D79B8757-E345-8041-4F13-63340E0C0D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372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A296D6-5892-4FC5-81FC-4B009051C902}"/>
              </a:ext>
            </a:extLst>
          </p:cNvPr>
          <p:cNvSpPr txBox="1"/>
          <p:nvPr/>
        </p:nvSpPr>
        <p:spPr>
          <a:xfrm>
            <a:off x="304800" y="5410200"/>
            <a:ext cx="12877800" cy="923330"/>
          </a:xfrm>
          <a:prstGeom prst="rect">
            <a:avLst/>
          </a:prstGeom>
          <a:noFill/>
        </p:spPr>
        <p:txBody>
          <a:bodyPr wrap="square" rtlCol="0">
            <a:spAutoFit/>
          </a:bodyPr>
          <a:lstStyle/>
          <a:p>
            <a:pPr eaLnBrk="1" fontAlgn="auto" hangingPunct="1">
              <a:spcBef>
                <a:spcPts val="0"/>
              </a:spcBef>
              <a:spcAft>
                <a:spcPts val="0"/>
              </a:spcAft>
            </a:pP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chảy</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64221CD7-0295-418D-AA93-878F286845CC}"/>
              </a:ext>
            </a:extLst>
          </p:cNvPr>
          <p:cNvSpPr txBox="1"/>
          <p:nvPr/>
        </p:nvSpPr>
        <p:spPr>
          <a:xfrm>
            <a:off x="304800" y="5410200"/>
            <a:ext cx="12877800" cy="923330"/>
          </a:xfrm>
          <a:prstGeom prst="rect">
            <a:avLst/>
          </a:prstGeom>
          <a:noFill/>
        </p:spPr>
        <p:txBody>
          <a:bodyPr wrap="square" rtlCol="0">
            <a:spAutoFit/>
          </a:bodyPr>
          <a:lstStyle/>
          <a:p>
            <a:pPr eaLnBrk="1" fontAlgn="auto" hangingPunct="1">
              <a:spcBef>
                <a:spcPts val="0"/>
              </a:spcBef>
              <a:spcAft>
                <a:spcPts val="0"/>
              </a:spcAft>
            </a:pP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ênh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inh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chảy</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5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đồng</a:t>
            </a:r>
            <a:r>
              <a:rPr lang="en-US" sz="5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descr="A river running through a grassy area&#10;&#10;AI-generated content may be incorrect.">
            <a:extLst>
              <a:ext uri="{FF2B5EF4-FFF2-40B4-BE49-F238E27FC236}">
                <a16:creationId xmlns:a16="http://schemas.microsoft.com/office/drawing/2014/main" id="{F1E22639-E7CC-CF93-6A91-89D6A1B2E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838200"/>
            <a:ext cx="8152579" cy="4586443"/>
          </a:xfrm>
          <a:prstGeom prst="rect">
            <a:avLst/>
          </a:prstGeom>
        </p:spPr>
      </p:pic>
      <p:grpSp>
        <p:nvGrpSpPr>
          <p:cNvPr id="10" name="Group 9"/>
          <p:cNvGrpSpPr/>
          <p:nvPr/>
        </p:nvGrpSpPr>
        <p:grpSpPr>
          <a:xfrm>
            <a:off x="304800" y="228600"/>
            <a:ext cx="3448696" cy="941185"/>
            <a:chOff x="63500" y="1429216"/>
            <a:chExt cx="2592937" cy="705889"/>
          </a:xfrm>
        </p:grpSpPr>
        <p:sp>
          <p:nvSpPr>
            <p:cNvPr id="11" name="Rounded Rectangle 7"/>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700">
                  <a:solidFill>
                    <a:prstClr val="white"/>
                  </a:solidFill>
                  <a:latin typeface="Arial-Rounded" pitchFamily="34" charset="0"/>
                  <a:ea typeface="Arial-Rounded" pitchFamily="34" charset="0"/>
                  <a:cs typeface="Arial-Rounded" pitchFamily="34" charset="0"/>
                </a:rPr>
                <a:t>Nhận biết</a:t>
              </a:r>
            </a:p>
          </p:txBody>
        </p:sp>
        <p:sp>
          <p:nvSpPr>
            <p:cNvPr id="12" name="Oval 11"/>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300" dirty="0">
                  <a:solidFill>
                    <a:prstClr val="black"/>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12387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c</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FF0000"/>
                </a:solidFill>
                <a:latin typeface="Arial-Rounded" pitchFamily="34" charset="0"/>
                <a:ea typeface="Arial-Rounded" pitchFamily="34" charset="0"/>
                <a:cs typeface="Arial-Rounded" pitchFamily="34" charset="0"/>
              </a:rPr>
              <a:t>anh</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799"/>
              </a:spcBef>
              <a:spcAft>
                <a:spcPts val="0"/>
              </a:spcAft>
            </a:pPr>
            <a:r>
              <a:rPr lang="en-US" sz="8800">
                <a:solidFill>
                  <a:srgbClr val="0070C0"/>
                </a:solidFill>
                <a:latin typeface="Arial-Rounded" pitchFamily="34" charset="0"/>
                <a:ea typeface="Arial-Rounded" pitchFamily="34" charset="0"/>
                <a:cs typeface="Arial-Rounded" pitchFamily="34" charset="0"/>
              </a:rPr>
              <a:t>c</a:t>
            </a:r>
            <a:r>
              <a:rPr lang="en-US" sz="8800">
                <a:solidFill>
                  <a:srgbClr val="FF0000"/>
                </a:solidFill>
                <a:latin typeface="Arial-Rounded" pitchFamily="34" charset="0"/>
                <a:ea typeface="Arial-Rounded" pitchFamily="34" charset="0"/>
                <a:cs typeface="Arial-Rounded" pitchFamily="34" charset="0"/>
              </a:rPr>
              <a:t>anh</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81201"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anh</a:t>
            </a:r>
          </a:p>
        </p:txBody>
      </p:sp>
      <p:sp>
        <p:nvSpPr>
          <p:cNvPr id="26" name="Title 1"/>
          <p:cNvSpPr txBox="1">
            <a:spLocks/>
          </p:cNvSpPr>
          <p:nvPr/>
        </p:nvSpPr>
        <p:spPr>
          <a:xfrm>
            <a:off x="4925593"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140612" y="4750726"/>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7722586" y="1557788"/>
            <a:ext cx="233581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8800">
                <a:solidFill>
                  <a:srgbClr val="FF0000"/>
                </a:solidFill>
                <a:latin typeface="Arial-Rounded" pitchFamily="34" charset="0"/>
                <a:ea typeface="Arial-Rounded" pitchFamily="34" charset="0"/>
                <a:cs typeface="Arial-Rounded" pitchFamily="34" charset="0"/>
              </a:rPr>
              <a:t>inh</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eaLnBrk="1" fontAlgn="auto" hangingPunct="1">
              <a:spcBef>
                <a:spcPts val="0"/>
              </a:spcBef>
              <a:spcAft>
                <a:spcPts val="0"/>
              </a:spcAft>
            </a:pPr>
            <a:r>
              <a:rPr lang="en-US" sz="8000">
                <a:solidFill>
                  <a:prstClr val="black"/>
                </a:solidFill>
                <a:latin typeface="Arial-Rounded" pitchFamily="34" charset="0"/>
                <a:ea typeface="Arial-Rounded" pitchFamily="34" charset="0"/>
                <a:cs typeface="Arial-Rounded" pitchFamily="34" charset="0"/>
              </a:rPr>
              <a:t>So sánh</a:t>
            </a:r>
          </a:p>
        </p:txBody>
      </p:sp>
      <p:sp>
        <p:nvSpPr>
          <p:cNvPr id="6" name="TextBox 5"/>
          <p:cNvSpPr txBox="1"/>
          <p:nvPr/>
        </p:nvSpPr>
        <p:spPr>
          <a:xfrm>
            <a:off x="1761919" y="3512966"/>
            <a:ext cx="3088767"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anh</a:t>
            </a:r>
          </a:p>
        </p:txBody>
      </p:sp>
      <p:sp>
        <p:nvSpPr>
          <p:cNvPr id="7" name="TextBox 6"/>
          <p:cNvSpPr txBox="1"/>
          <p:nvPr/>
        </p:nvSpPr>
        <p:spPr>
          <a:xfrm>
            <a:off x="4993595" y="3512966"/>
            <a:ext cx="2552700"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ênh</a:t>
            </a:r>
          </a:p>
        </p:txBody>
      </p:sp>
      <p:sp>
        <p:nvSpPr>
          <p:cNvPr id="9" name="TextBox 8"/>
          <p:cNvSpPr txBox="1"/>
          <p:nvPr/>
        </p:nvSpPr>
        <p:spPr>
          <a:xfrm>
            <a:off x="2164015" y="3512966"/>
            <a:ext cx="3088767"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nh</a:t>
            </a:r>
          </a:p>
        </p:txBody>
      </p:sp>
      <p:sp>
        <p:nvSpPr>
          <p:cNvPr id="10" name="TextBox 9"/>
          <p:cNvSpPr txBox="1"/>
          <p:nvPr/>
        </p:nvSpPr>
        <p:spPr>
          <a:xfrm>
            <a:off x="5377020" y="3512966"/>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nh</a:t>
            </a:r>
          </a:p>
        </p:txBody>
      </p:sp>
      <p:sp>
        <p:nvSpPr>
          <p:cNvPr id="12" name="TextBox 11"/>
          <p:cNvSpPr txBox="1"/>
          <p:nvPr/>
        </p:nvSpPr>
        <p:spPr>
          <a:xfrm>
            <a:off x="1245525" y="3505200"/>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7030A0"/>
                </a:solidFill>
                <a:latin typeface="Arial-Rounded" pitchFamily="34" charset="0"/>
                <a:ea typeface="Arial-Rounded" pitchFamily="34" charset="0"/>
                <a:cs typeface="Arial-Rounded" pitchFamily="34" charset="0"/>
              </a:rPr>
              <a:t>a</a:t>
            </a:r>
          </a:p>
        </p:txBody>
      </p:sp>
      <p:sp>
        <p:nvSpPr>
          <p:cNvPr id="13" name="TextBox 12"/>
          <p:cNvSpPr txBox="1"/>
          <p:nvPr/>
        </p:nvSpPr>
        <p:spPr>
          <a:xfrm>
            <a:off x="4205200" y="3505200"/>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FF00"/>
                </a:solidFill>
                <a:latin typeface="Arial-Rounded" pitchFamily="34" charset="0"/>
                <a:ea typeface="Arial-Rounded" pitchFamily="34" charset="0"/>
                <a:cs typeface="Arial-Rounded" pitchFamily="34" charset="0"/>
              </a:rPr>
              <a:t>ê</a:t>
            </a:r>
          </a:p>
        </p:txBody>
      </p:sp>
      <p:sp>
        <p:nvSpPr>
          <p:cNvPr id="14" name="TextBox 13"/>
          <p:cNvSpPr txBox="1"/>
          <p:nvPr/>
        </p:nvSpPr>
        <p:spPr>
          <a:xfrm>
            <a:off x="7640213" y="3512966"/>
            <a:ext cx="3088767" cy="1862048"/>
          </a:xfrm>
          <a:prstGeom prst="rect">
            <a:avLst/>
          </a:prstGeom>
          <a:solidFill>
            <a:schemeClr val="accent5">
              <a:lumMod val="20000"/>
              <a:lumOff val="80000"/>
            </a:schemeClr>
          </a:solidFill>
        </p:spPr>
        <p:txBody>
          <a:bodyPr wrap="square" rtlCol="0">
            <a:spAutoFit/>
          </a:bodyPr>
          <a:lstStyle/>
          <a:p>
            <a:pPr algn="ctr" eaLnBrk="1" fontAlgn="auto" hangingPunct="1">
              <a:spcBef>
                <a:spcPts val="0"/>
              </a:spcBef>
              <a:spcAft>
                <a:spcPts val="0"/>
              </a:spcAft>
            </a:pPr>
            <a:r>
              <a:rPr lang="en-US" sz="11500">
                <a:solidFill>
                  <a:srgbClr val="0070C0"/>
                </a:solidFill>
                <a:latin typeface="Arial-Rounded" pitchFamily="34" charset="0"/>
                <a:ea typeface="Arial-Rounded" pitchFamily="34" charset="0"/>
                <a:cs typeface="Arial-Rounded" pitchFamily="34" charset="0"/>
              </a:rPr>
              <a:t>inh</a:t>
            </a:r>
          </a:p>
        </p:txBody>
      </p:sp>
      <p:sp>
        <p:nvSpPr>
          <p:cNvPr id="15" name="TextBox 14"/>
          <p:cNvSpPr txBox="1"/>
          <p:nvPr/>
        </p:nvSpPr>
        <p:spPr>
          <a:xfrm>
            <a:off x="8048800" y="3512966"/>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FF0000"/>
                </a:solidFill>
                <a:latin typeface="Arial-Rounded" pitchFamily="34" charset="0"/>
                <a:ea typeface="Arial-Rounded" pitchFamily="34" charset="0"/>
                <a:cs typeface="Arial-Rounded" pitchFamily="34" charset="0"/>
              </a:rPr>
              <a:t>nh</a:t>
            </a:r>
          </a:p>
        </p:txBody>
      </p:sp>
      <p:sp>
        <p:nvSpPr>
          <p:cNvPr id="16" name="TextBox 15"/>
          <p:cNvSpPr txBox="1"/>
          <p:nvPr/>
        </p:nvSpPr>
        <p:spPr>
          <a:xfrm>
            <a:off x="7129332" y="3505200"/>
            <a:ext cx="2552700" cy="1862048"/>
          </a:xfrm>
          <a:prstGeom prst="rect">
            <a:avLst/>
          </a:prstGeom>
          <a:noFill/>
        </p:spPr>
        <p:txBody>
          <a:bodyPr wrap="square" rtlCol="0">
            <a:spAutoFit/>
          </a:bodyPr>
          <a:lstStyle/>
          <a:p>
            <a:pPr algn="ctr" eaLnBrk="1" fontAlgn="auto" hangingPunct="1">
              <a:spcBef>
                <a:spcPts val="0"/>
              </a:spcBef>
              <a:spcAft>
                <a:spcPts val="0"/>
              </a:spcAft>
            </a:pPr>
            <a:r>
              <a:rPr lang="en-US" sz="11500">
                <a:solidFill>
                  <a:srgbClr val="00B050"/>
                </a:solidFill>
                <a:latin typeface="Arial-Rounded" pitchFamily="34" charset="0"/>
                <a:ea typeface="Arial-Rounded" pitchFamily="34" charset="0"/>
                <a:cs typeface="Arial-Rounded" pitchFamily="34" charset="0"/>
              </a:rPr>
              <a:t>i</a:t>
            </a:r>
          </a:p>
        </p:txBody>
      </p:sp>
    </p:spTree>
    <p:extLst>
      <p:ext uri="{BB962C8B-B14F-4D97-AF65-F5344CB8AC3E}">
        <p14:creationId xmlns:p14="http://schemas.microsoft.com/office/powerpoint/2010/main" val="2042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13" grpId="0"/>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06354" y="5337366"/>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chanh</a:t>
            </a:r>
          </a:p>
        </p:txBody>
      </p:sp>
      <p:sp>
        <p:nvSpPr>
          <p:cNvPr id="5" name="Title 1"/>
          <p:cNvSpPr txBox="1">
            <a:spLocks/>
          </p:cNvSpPr>
          <p:nvPr/>
        </p:nvSpPr>
        <p:spPr>
          <a:xfrm>
            <a:off x="4721654"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mảnh</a:t>
            </a:r>
          </a:p>
        </p:txBody>
      </p:sp>
      <p:sp>
        <p:nvSpPr>
          <p:cNvPr id="7" name="Title 1"/>
          <p:cNvSpPr txBox="1">
            <a:spLocks/>
          </p:cNvSpPr>
          <p:nvPr/>
        </p:nvSpPr>
        <p:spPr>
          <a:xfrm>
            <a:off x="79130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cạnh</a:t>
            </a:r>
          </a:p>
        </p:txBody>
      </p:sp>
      <p:sp>
        <p:nvSpPr>
          <p:cNvPr id="8" name="Title 1"/>
          <p:cNvSpPr txBox="1">
            <a:spLocks/>
          </p:cNvSpPr>
          <p:nvPr/>
        </p:nvSpPr>
        <p:spPr>
          <a:xfrm>
            <a:off x="270505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11" name="Title 1"/>
          <p:cNvSpPr txBox="1">
            <a:spLocks/>
          </p:cNvSpPr>
          <p:nvPr/>
        </p:nvSpPr>
        <p:spPr>
          <a:xfrm>
            <a:off x="5579226"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13" name="Title 1"/>
          <p:cNvSpPr txBox="1">
            <a:spLocks/>
          </p:cNvSpPr>
          <p:nvPr/>
        </p:nvSpPr>
        <p:spPr>
          <a:xfrm>
            <a:off x="846071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anh</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pic>
        <p:nvPicPr>
          <p:cNvPr id="1026" name="Picture 2" descr="Chanh Tươi 5 Quả Loại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84482"/>
            <a:ext cx="4692318"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kênh</a:t>
            </a:r>
          </a:p>
        </p:txBody>
      </p:sp>
      <p:sp>
        <p:nvSpPr>
          <p:cNvPr id="5" name="Title 1"/>
          <p:cNvSpPr txBox="1">
            <a:spLocks/>
          </p:cNvSpPr>
          <p:nvPr/>
        </p:nvSpPr>
        <p:spPr>
          <a:xfrm>
            <a:off x="4721654" y="535887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ghềnh</a:t>
            </a:r>
          </a:p>
        </p:txBody>
      </p:sp>
      <p:sp>
        <p:nvSpPr>
          <p:cNvPr id="7" name="Title 1"/>
          <p:cNvSpPr txBox="1">
            <a:spLocks/>
          </p:cNvSpPr>
          <p:nvPr/>
        </p:nvSpPr>
        <p:spPr>
          <a:xfrm>
            <a:off x="79130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lệnh</a:t>
            </a:r>
          </a:p>
        </p:txBody>
      </p:sp>
      <p:sp>
        <p:nvSpPr>
          <p:cNvPr id="8" name="Title 1"/>
          <p:cNvSpPr txBox="1">
            <a:spLocks/>
          </p:cNvSpPr>
          <p:nvPr/>
        </p:nvSpPr>
        <p:spPr>
          <a:xfrm>
            <a:off x="2469016"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11" name="Title 1"/>
          <p:cNvSpPr txBox="1">
            <a:spLocks/>
          </p:cNvSpPr>
          <p:nvPr/>
        </p:nvSpPr>
        <p:spPr>
          <a:xfrm>
            <a:off x="5660233"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sp>
        <p:nvSpPr>
          <p:cNvPr id="13" name="Title 1"/>
          <p:cNvSpPr txBox="1">
            <a:spLocks/>
          </p:cNvSpPr>
          <p:nvPr/>
        </p:nvSpPr>
        <p:spPr>
          <a:xfrm>
            <a:off x="8362382" y="51777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ênh</a:t>
            </a:r>
          </a:p>
        </p:txBody>
      </p:sp>
      <p:pic>
        <p:nvPicPr>
          <p:cNvPr id="1026" name="Picture 2" descr="Khung cảnh đồng quê ở Quảng Ngãi - VnExpress Du lị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383" y="180135"/>
            <a:ext cx="6451937" cy="4634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nh Nghiệm Phượt Ghềnh Bàng Đà Nẵng – Kỉ Niệm Khó Qu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4435" y="177295"/>
            <a:ext cx="7263835" cy="487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4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6"/>
                                        </p:tgtEl>
                                      </p:cBhvr>
                                    </p:animEffect>
                                    <p:set>
                                      <p:cBhvr>
                                        <p:cTn id="17" dur="1" fill="hold">
                                          <p:stCondLst>
                                            <p:cond delay="499"/>
                                          </p:stCondLst>
                                        </p:cTn>
                                        <p:tgtEl>
                                          <p:spTgt spid="10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fade">
                                      <p:cBhvr>
                                        <p:cTn id="27" dur="500"/>
                                        <p:tgtEl>
                                          <p:spTgt spid="10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28"/>
                                        </p:tgtEl>
                                      </p:cBhvr>
                                    </p:animEffect>
                                    <p:set>
                                      <p:cBhvr>
                                        <p:cTn id="32" dur="1" fill="hold">
                                          <p:stCondLst>
                                            <p:cond delay="499"/>
                                          </p:stCondLst>
                                        </p:cTn>
                                        <p:tgtEl>
                                          <p:spTgt spid="102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kính</a:t>
            </a:r>
          </a:p>
        </p:txBody>
      </p:sp>
      <p:sp>
        <p:nvSpPr>
          <p:cNvPr id="5" name="Title 1"/>
          <p:cNvSpPr txBox="1">
            <a:spLocks/>
          </p:cNvSpPr>
          <p:nvPr/>
        </p:nvSpPr>
        <p:spPr>
          <a:xfrm>
            <a:off x="5011117" y="5129284"/>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chỉnh</a:t>
            </a:r>
          </a:p>
        </p:txBody>
      </p:sp>
      <p:sp>
        <p:nvSpPr>
          <p:cNvPr id="7" name="Title 1"/>
          <p:cNvSpPr txBox="1">
            <a:spLocks/>
          </p:cNvSpPr>
          <p:nvPr/>
        </p:nvSpPr>
        <p:spPr>
          <a:xfrm>
            <a:off x="7913086" y="51292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0070C0"/>
                </a:solidFill>
                <a:latin typeface="Arial-Rounded" pitchFamily="34" charset="0"/>
                <a:ea typeface="Arial-Rounded" pitchFamily="34" charset="0"/>
                <a:cs typeface="Arial-Rounded" pitchFamily="34" charset="0"/>
              </a:rPr>
              <a:t>thịnh</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27" name="Title 1"/>
          <p:cNvSpPr txBox="1">
            <a:spLocks/>
          </p:cNvSpPr>
          <p:nvPr/>
        </p:nvSpPr>
        <p:spPr>
          <a:xfrm>
            <a:off x="8615408" y="49530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inh</a:t>
            </a:r>
          </a:p>
        </p:txBody>
      </p:sp>
      <p:sp>
        <p:nvSpPr>
          <p:cNvPr id="6" name="AutoShape 4" descr="Crepe sầu riêng - lá dứa ngàn lớp (không cần lò) - Savoury DaysSavoury Days"/>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sp>
        <p:nvSpPr>
          <p:cNvPr id="8" name="AutoShape 6" descr="Crepe sầu riêng - lá dứa ngàn lớp (không cần lò) - Savoury DaysSavoury Days"/>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sz="1800">
              <a:solidFill>
                <a:prstClr val="black"/>
              </a:solidFill>
              <a:latin typeface="Calibri"/>
            </a:endParaRPr>
          </a:p>
        </p:txBody>
      </p:sp>
      <p:grpSp>
        <p:nvGrpSpPr>
          <p:cNvPr id="9" name="Group 8"/>
          <p:cNvGrpSpPr/>
          <p:nvPr/>
        </p:nvGrpSpPr>
        <p:grpSpPr>
          <a:xfrm>
            <a:off x="2028588" y="4956008"/>
            <a:ext cx="2134869" cy="1396675"/>
            <a:chOff x="2013506" y="4956007"/>
            <a:chExt cx="2134869" cy="1396675"/>
          </a:xfrm>
        </p:grpSpPr>
        <p:sp>
          <p:nvSpPr>
            <p:cNvPr id="25"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5211581" y="4965260"/>
            <a:ext cx="2134869" cy="1396675"/>
            <a:chOff x="2013506" y="4956007"/>
            <a:chExt cx="2134869" cy="1396675"/>
          </a:xfrm>
        </p:grpSpPr>
        <p:sp>
          <p:nvSpPr>
            <p:cNvPr id="21" name="Title 1"/>
            <p:cNvSpPr txBox="1">
              <a:spLocks/>
            </p:cNvSpPr>
            <p:nvPr/>
          </p:nvSpPr>
          <p:spPr>
            <a:xfrm>
              <a:off x="2552982" y="495600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600">
                  <a:solidFill>
                    <a:srgbClr val="FF0000"/>
                  </a:solidFill>
                  <a:latin typeface="Arial-Rounded" pitchFamily="34" charset="0"/>
                  <a:ea typeface="Arial-Rounded" pitchFamily="34" charset="0"/>
                  <a:cs typeface="Arial-Rounded" pitchFamily="34" charset="0"/>
                </a:rPr>
                <a:t>nh</a:t>
              </a:r>
            </a:p>
          </p:txBody>
        </p:sp>
        <p:pic>
          <p:nvPicPr>
            <p:cNvPr id="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5162" b="-1"/>
            <a:stretch/>
          </p:blipFill>
          <p:spPr bwMode="auto">
            <a:xfrm>
              <a:off x="2013506" y="5201905"/>
              <a:ext cx="1590675" cy="115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descr="Gọng Kính Cận Nửa Gọng Clubmaster Thời Trang Unisex - G118 – MẮT KÍNH SHADY  - CHUYÊN GIA KÍNH CẬ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7935" y="263213"/>
            <a:ext cx="6409832" cy="42732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áo giá kèm phụ kiện cửa kính cường lực lùa ray treo mở trượt 05/20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208" y="177379"/>
            <a:ext cx="4443484" cy="435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054"/>
                                        </p:tgtEl>
                                      </p:cBhvr>
                                    </p:animEffect>
                                    <p:set>
                                      <p:cBhvr>
                                        <p:cTn id="17" dur="1" fill="hold">
                                          <p:stCondLst>
                                            <p:cond delay="499"/>
                                          </p:stCondLst>
                                        </p:cTn>
                                        <p:tgtEl>
                                          <p:spTgt spid="20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50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056"/>
                                        </p:tgtEl>
                                      </p:cBhvr>
                                    </p:animEffect>
                                    <p:set>
                                      <p:cBhvr>
                                        <p:cTn id="27" dur="1" fill="hold">
                                          <p:stCondLst>
                                            <p:cond delay="499"/>
                                          </p:stCondLst>
                                        </p:cTn>
                                        <p:tgtEl>
                                          <p:spTgt spid="205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Õt 1&amp;#x0D;&amp;#x0A;&amp;quot;&quot;/&gt;&lt;property id=&quot;20307&quot; value=&quot;292&quot;/&gt;&lt;/object&gt;&lt;object type=&quot;3&quot; unique_id=&quot;10005&quot;&gt;&lt;property id=&quot;20148&quot; value=&quot;5&quot;/&gt;&lt;property id=&quot;20300&quot; value=&quot;Slide 2 - &amp;quot;KiÓm tra bµi cò&amp;quot;&quot;/&gt;&lt;property id=&quot;20307&quot; value=&quot;293&quot;/&gt;&lt;/object&gt;&lt;object type=&quot;3&quot; unique_id=&quot;10006&quot;&gt;&lt;property id=&quot;20148&quot; value=&quot;5&quot;/&gt;&lt;property id=&quot;20300&quot; value=&quot;Slide 3&quot;/&gt;&lt;property id=&quot;20307&quot; value=&quot;282&quot;/&gt;&lt;/object&gt;&lt;object type=&quot;3&quot; unique_id=&quot;10007&quot;&gt;&lt;property id=&quot;20148&quot; value=&quot;5&quot;/&gt;&lt;property id=&quot;20300&quot; value=&quot;Slide 4&quot;/&gt;&lt;property id=&quot;20307&quot; value=&quot;272&quot;/&gt;&lt;/object&gt;&lt;object type=&quot;3&quot; unique_id=&quot;10008&quot;&gt;&lt;property id=&quot;20148&quot; value=&quot;5&quot;/&gt;&lt;property id=&quot;20300&quot; value=&quot;Slide 5&quot;/&gt;&lt;property id=&quot;20307&quot; value=&quot;289&quot;/&gt;&lt;/object&gt;&lt;object type=&quot;3&quot; unique_id=&quot;10009&quot;&gt;&lt;property id=&quot;20148&quot; value=&quot;5&quot;/&gt;&lt;property id=&quot;20300&quot; value=&quot;Slide 6&quot;/&gt;&lt;property id=&quot;20307&quot; value=&quot;278&quot;/&gt;&lt;/object&gt;&lt;object type=&quot;3&quot; unique_id=&quot;10010&quot;&gt;&lt;property id=&quot;20148&quot; value=&quot;5&quot;/&gt;&lt;property id=&quot;20300&quot; value=&quot;Slide 7 - &amp;quot;&amp;#x0D;&amp;#x0A;&amp;quot;&quot;/&gt;&lt;property id=&quot;20307&quot; value=&quot;260&quot;/&gt;&lt;/object&gt;&lt;object type=&quot;3&quot; unique_id=&quot;10011&quot;&gt;&lt;property id=&quot;20148&quot; value=&quot;5&quot;/&gt;&lt;property id=&quot;20300&quot; value=&quot;Slide 8&quot;/&gt;&lt;property id=&quot;20307&quot; value=&quot;295&quot;/&gt;&lt;/object&gt;&lt;object type=&quot;3&quot; unique_id=&quot;10012&quot;&gt;&lt;property id=&quot;20148&quot; value=&quot;5&quot;/&gt;&lt;property id=&quot;20300&quot; value=&quot;Slide 9 - &amp;quot;TiÕt 2&amp;#x0D;&amp;#x0A;&amp;quot;&quot;/&gt;&lt;property id=&quot;20307&quot; value=&quot;296&quot;/&gt;&lt;/object&gt;&lt;object type=&quot;3&quot; unique_id=&quot;10013&quot;&gt;&lt;property id=&quot;20148&quot; value=&quot;5&quot;/&gt;&lt;property id=&quot;20300&quot; value=&quot;Slide 10 - &amp;quot;&amp;#x0D;&amp;#x0A;&amp;quot;&quot;/&gt;&lt;property id=&quot;20307&quot; value=&quot;297&quot;/&gt;&lt;/object&gt;&lt;object type=&quot;3&quot; unique_id=&quot;10014&quot;&gt;&lt;property id=&quot;20148&quot; value=&quot;5&quot;/&gt;&lt;property id=&quot;20300&quot; value=&quot;Slide 11&quot;/&gt;&lt;property id=&quot;20307&quot; value=&quot;283&quot;/&gt;&lt;/object&gt;&lt;object type=&quot;3&quot; unique_id=&quot;10015&quot;&gt;&lt;property id=&quot;20148&quot; value=&quot;5&quot;/&gt;&lt;property id=&quot;20300&quot; value=&quot;Slide 12&quot;/&gt;&lt;property id=&quot;20307&quot; value=&quot;284&quot;/&gt;&lt;/object&gt;&lt;object type=&quot;3&quot; unique_id=&quot;10016&quot;&gt;&lt;property id=&quot;20148&quot; value=&quot;5&quot;/&gt;&lt;property id=&quot;20300&quot; value=&quot;Slide 13&quot;/&gt;&lt;property id=&quot;20307&quot; value=&quot;285&quot;/&gt;&lt;/object&gt;&lt;object type=&quot;3&quot; unique_id=&quot;10017&quot;&gt;&lt;property id=&quot;20148&quot; value=&quot;5&quot;/&gt;&lt;property id=&quot;20300&quot; value=&quot;Slide 14&quot;/&gt;&lt;property id=&quot;20307&quot; value=&quot;298&quot;/&gt;&lt;/object&gt;&lt;object type=&quot;3&quot; unique_id=&quot;10018&quot;&gt;&lt;property id=&quot;20148&quot; value=&quot;5&quot;/&gt;&lt;property id=&quot;20300&quot; value=&quot;Slide 15&quot;/&gt;&lt;property id=&quot;20307&quot; value=&quot;299&quot;/&gt;&lt;/object&gt;&lt;object type=&quot;3&quot; unique_id=&quot;10019&quot;&gt;&lt;property id=&quot;20148&quot; value=&quot;5&quot;/&gt;&lt;property id=&quot;20300&quot; value=&quot;Slide 16&quot;/&gt;&lt;property id=&quot;20307&quot; value=&quot;291&quot;/&gt;&lt;/object&gt;&lt;object type=&quot;3&quot; unique_id=&quot;10020&quot;&gt;&lt;property id=&quot;20148&quot; value=&quot;5&quot;/&gt;&lt;property id=&quot;20300&quot; value=&quot;Slide 17&quot;/&gt;&lt;property id=&quot;20307&quot; value=&quot;300&quot;/&gt;&lt;/object&gt;&lt;object type=&quot;3&quot; unique_id=&quot;10021&quot;&gt;&lt;property id=&quot;20148&quot; value=&quot;5&quot;/&gt;&lt;property id=&quot;20300&quot; value=&quot;Slide 18&quot;/&gt;&lt;property id=&quot;20307&quot; value=&quot;286&quot;/&gt;&lt;/object&gt;&lt;object type=&quot;3&quot; unique_id=&quot;10022&quot;&gt;&lt;property id=&quot;20148&quot; value=&quot;5&quot;/&gt;&lt;property id=&quot;20300&quot; value=&quot;Slide 19&quot;/&gt;&lt;property id=&quot;20307&quot; value=&quot;287&quot;/&gt;&lt;/object&gt;&lt;/object&gt;&lt;/object&gt;&lt;/database&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1869</TotalTime>
  <Words>436</Words>
  <Application>Microsoft Office PowerPoint</Application>
  <PresentationFormat>Widescreen</PresentationFormat>
  <Paragraphs>126</Paragraphs>
  <Slides>23</Slides>
  <Notes>13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.VnAvant</vt:lpstr>
      <vt:lpstr>Arial</vt:lpstr>
      <vt:lpstr>Arial Rounded MT Bold</vt:lpstr>
      <vt:lpstr>Arial-Rounded</vt:lpstr>
      <vt:lpstr>Calibri</vt:lpstr>
      <vt:lpstr>Calibri Light</vt:lpstr>
      <vt:lpstr>1_Office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123456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s¸u ngµy 14 th¸ng 9 n¨m 2007 Häc vÇn Bµi 13:</dc:title>
  <dc:creator>yen&amp;van</dc:creator>
  <cp:lastModifiedBy>Administrator</cp:lastModifiedBy>
  <cp:revision>201</cp:revision>
  <dcterms:created xsi:type="dcterms:W3CDTF">2002-08-27T21:28:28Z</dcterms:created>
  <dcterms:modified xsi:type="dcterms:W3CDTF">2025-11-23T07:31:40Z</dcterms:modified>
</cp:coreProperties>
</file>