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  <p:sldMasterId id="2147483712" r:id="rId2"/>
    <p:sldMasterId id="2147483726" r:id="rId3"/>
    <p:sldMasterId id="2147483751" r:id="rId4"/>
    <p:sldMasterId id="2147483757" r:id="rId5"/>
    <p:sldMasterId id="2147483770" r:id="rId6"/>
    <p:sldMasterId id="2147483782" r:id="rId7"/>
    <p:sldMasterId id="2147483807" r:id="rId8"/>
  </p:sldMasterIdLst>
  <p:notesMasterIdLst>
    <p:notesMasterId r:id="rId31"/>
  </p:notesMasterIdLst>
  <p:sldIdLst>
    <p:sldId id="301" r:id="rId9"/>
    <p:sldId id="272" r:id="rId10"/>
    <p:sldId id="282" r:id="rId11"/>
    <p:sldId id="292" r:id="rId12"/>
    <p:sldId id="291" r:id="rId13"/>
    <p:sldId id="337" r:id="rId14"/>
    <p:sldId id="297" r:id="rId15"/>
    <p:sldId id="306" r:id="rId16"/>
    <p:sldId id="261" r:id="rId17"/>
    <p:sldId id="338" r:id="rId18"/>
    <p:sldId id="339" r:id="rId19"/>
    <p:sldId id="335" r:id="rId20"/>
    <p:sldId id="322" r:id="rId21"/>
    <p:sldId id="273" r:id="rId22"/>
    <p:sldId id="268" r:id="rId23"/>
    <p:sldId id="325" r:id="rId24"/>
    <p:sldId id="328" r:id="rId25"/>
    <p:sldId id="329" r:id="rId26"/>
    <p:sldId id="330" r:id="rId27"/>
    <p:sldId id="332" r:id="rId28"/>
    <p:sldId id="269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E3B46-6601-4EF2-8B8E-68170E5DB26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A49CA-5370-4504-9C50-79009DFDB6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Hương Thảo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0972115126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2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47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1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5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2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9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6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20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950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38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41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72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12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8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67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7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442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7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3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6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0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7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6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4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8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8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8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2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393"/>
            </a:lvl1pPr>
            <a:lvl2pPr marL="456046" indent="0" algn="ctr">
              <a:buNone/>
              <a:defRPr sz="1995"/>
            </a:lvl2pPr>
            <a:lvl3pPr marL="912092" indent="0" algn="ctr">
              <a:buNone/>
              <a:defRPr sz="1795"/>
            </a:lvl3pPr>
            <a:lvl4pPr marL="1368136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4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5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2"/>
            <a:ext cx="249381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5" y="2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2" y="910415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5"/>
            <a:ext cx="4821381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27939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2"/>
            <a:ext cx="2493819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5" y="2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2" y="910415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7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2" y="1878283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</p:spTree>
    <p:extLst>
      <p:ext uri="{BB962C8B-B14F-4D97-AF65-F5344CB8AC3E}">
        <p14:creationId xmlns:p14="http://schemas.microsoft.com/office/powerpoint/2010/main" val="7135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3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9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2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3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2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46" indent="0">
              <a:buNone/>
              <a:defRPr sz="2793"/>
            </a:lvl2pPr>
            <a:lvl3pPr marL="912092" indent="0">
              <a:buNone/>
              <a:defRPr sz="2393"/>
            </a:lvl3pPr>
            <a:lvl4pPr marL="1368136" indent="0">
              <a:buNone/>
              <a:defRPr sz="1995"/>
            </a:lvl4pPr>
            <a:lvl5pPr marL="1824182" indent="0">
              <a:buNone/>
              <a:defRPr sz="1995"/>
            </a:lvl5pPr>
            <a:lvl6pPr marL="2280228" indent="0">
              <a:buNone/>
              <a:defRPr sz="1995"/>
            </a:lvl6pPr>
            <a:lvl7pPr marL="2736274" indent="0">
              <a:buNone/>
              <a:defRPr sz="1995"/>
            </a:lvl7pPr>
            <a:lvl8pPr marL="3192319" indent="0">
              <a:buNone/>
              <a:defRPr sz="1995"/>
            </a:lvl8pPr>
            <a:lvl9pPr marL="3648365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82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0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C0A009E-DF4B-764E-E9B4-E94A6C34BC3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66DCC9-7930-8B0D-B920-394AD01BF50B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2AFACEE-4912-563E-B2BE-91CC7B8C533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4AE3A7-20DA-48F3-81C3-2C954A8690AA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2D70F4-34AA-2A28-44FC-386742818D2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47193E-827C-0906-25FC-1FF9C65A594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766" y="0"/>
            <a:ext cx="12163682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6F051-82BE-D960-F970-6A30E5D50AD1}"/>
              </a:ext>
            </a:extLst>
          </p:cNvPr>
          <p:cNvSpPr/>
          <p:nvPr userDrawn="1"/>
        </p:nvSpPr>
        <p:spPr>
          <a:xfrm>
            <a:off x="381000" y="228600"/>
            <a:ext cx="11506200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69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09FE2-CBD8-D112-9563-1E4797C055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766" y="0"/>
            <a:ext cx="12163682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5A9941-8A0A-AC7C-C2AE-A713FA83DF99}"/>
              </a:ext>
            </a:extLst>
          </p:cNvPr>
          <p:cNvSpPr/>
          <p:nvPr userDrawn="1"/>
        </p:nvSpPr>
        <p:spPr>
          <a:xfrm>
            <a:off x="381000" y="228600"/>
            <a:ext cx="11506200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7E85D9-4B70-1586-9360-66087127414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152400"/>
            <a:ext cx="1314152" cy="13141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E550E8-7413-EBBE-63D8-D6823378869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7150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2025/11/23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530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DDBFBC-CBE1-99D1-2C1A-0ADCAB43BEE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152400"/>
            <a:ext cx="1314152" cy="13141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4A1B29-BA17-A6A4-1199-79E466E47D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7150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3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33CCC1-5C95-90AE-1A3E-E5A8C27D58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152400"/>
            <a:ext cx="1314152" cy="13141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BE44BE-B1FC-88D6-6B27-436A3151C7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7150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5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B6D0A5-4795-F68D-BFBD-1A8AE67DCA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152400"/>
            <a:ext cx="1314152" cy="13141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B9C4F3-8DD5-C445-7C7A-B1AA630F7B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7150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7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092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4" indent="-228024" algn="l" defTabSz="91209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7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4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16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06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297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34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388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4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9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28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4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19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365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CBC80C26-E929-474C-9E62-EE9640F25C84}"/>
              </a:ext>
            </a:extLst>
          </p:cNvPr>
          <p:cNvSpPr txBox="1">
            <a:spLocks/>
          </p:cNvSpPr>
          <p:nvPr/>
        </p:nvSpPr>
        <p:spPr>
          <a:xfrm>
            <a:off x="4267200" y="144780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6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55</a:t>
            </a:r>
          </a:p>
        </p:txBody>
      </p:sp>
      <p:sp>
        <p:nvSpPr>
          <p:cNvPr id="15" name="Google Shape;55;p13">
            <a:extLst>
              <a:ext uri="{FF2B5EF4-FFF2-40B4-BE49-F238E27FC236}">
                <a16:creationId xmlns:a16="http://schemas.microsoft.com/office/drawing/2014/main" id="{FB4EA56B-1E05-4134-926B-14B4B2BE219D}"/>
              </a:ext>
            </a:extLst>
          </p:cNvPr>
          <p:cNvSpPr txBox="1">
            <a:spLocks/>
          </p:cNvSpPr>
          <p:nvPr/>
        </p:nvSpPr>
        <p:spPr>
          <a:xfrm>
            <a:off x="2133600" y="2895600"/>
            <a:ext cx="8610600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5200"/>
              <a:buNone/>
            </a:pPr>
            <a:r>
              <a:rPr lang="en-GB" sz="7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7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7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7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7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GB" sz="7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G hoa.mp4">
            <a:hlinkClick r:id="" action="ppaction://media"/>
            <a:extLst>
              <a:ext uri="{FF2B5EF4-FFF2-40B4-BE49-F238E27FC236}">
                <a16:creationId xmlns:a16="http://schemas.microsoft.com/office/drawing/2014/main" id="{DC20F3A7-CA15-0BAB-675E-EE08DAE98E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5719" y="228600"/>
            <a:ext cx="7010400" cy="6155422"/>
          </a:xfrm>
        </p:spPr>
      </p:pic>
    </p:spTree>
    <p:extLst>
      <p:ext uri="{BB962C8B-B14F-4D97-AF65-F5344CB8AC3E}">
        <p14:creationId xmlns:p14="http://schemas.microsoft.com/office/powerpoint/2010/main" val="38735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B9D1A8-93D3-0B21-BA75-6ECD2E395468}"/>
              </a:ext>
            </a:extLst>
          </p:cNvPr>
          <p:cNvGrpSpPr/>
          <p:nvPr/>
        </p:nvGrpSpPr>
        <p:grpSpPr>
          <a:xfrm>
            <a:off x="5395119" y="838200"/>
            <a:ext cx="6116686" cy="5511427"/>
            <a:chOff x="3776643" y="1064242"/>
            <a:chExt cx="5055113" cy="455489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A23484A-BC12-32CF-9694-48C166ED5A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9" t="38146" r="31418" b="34483"/>
            <a:stretch/>
          </p:blipFill>
          <p:spPr bwMode="auto">
            <a:xfrm>
              <a:off x="3815813" y="1064242"/>
              <a:ext cx="5015943" cy="199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84F2C4D-A9A1-28D1-1B8C-4E412C53C9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29419" r="30948" b="35290"/>
            <a:stretch/>
          </p:blipFill>
          <p:spPr bwMode="auto">
            <a:xfrm>
              <a:off x="3776643" y="3037537"/>
              <a:ext cx="4963037" cy="2581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0897A4-9B74-02D0-5199-77D5B4FE1DBD}"/>
              </a:ext>
            </a:extLst>
          </p:cNvPr>
          <p:cNvGrpSpPr/>
          <p:nvPr/>
        </p:nvGrpSpPr>
        <p:grpSpPr>
          <a:xfrm>
            <a:off x="388822" y="305844"/>
            <a:ext cx="2654802" cy="731520"/>
            <a:chOff x="193894" y="1506034"/>
            <a:chExt cx="1996036" cy="548641"/>
          </a:xfrm>
        </p:grpSpPr>
        <p:sp>
          <p:nvSpPr>
            <p:cNvPr id="7" name="Rounded Rectangle 12">
              <a:extLst>
                <a:ext uri="{FF2B5EF4-FFF2-40B4-BE49-F238E27FC236}">
                  <a16:creationId xmlns:a16="http://schemas.microsoft.com/office/drawing/2014/main" id="{542567A6-986D-569B-EAE9-F62E8BED3ABE}"/>
                </a:ext>
              </a:extLst>
            </p:cNvPr>
            <p:cNvSpPr/>
            <p:nvPr/>
          </p:nvSpPr>
          <p:spPr>
            <a:xfrm>
              <a:off x="520422" y="1516989"/>
              <a:ext cx="1669508" cy="53034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Viết vở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490B001-EBEE-F304-8A7F-5962ECB44D9A}"/>
                </a:ext>
              </a:extLst>
            </p:cNvPr>
            <p:cNvSpPr/>
            <p:nvPr/>
          </p:nvSpPr>
          <p:spPr>
            <a:xfrm>
              <a:off x="193894" y="1506034"/>
              <a:ext cx="550000" cy="54864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95143BB-ED29-AA70-5BC7-B36BA3604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15" y="2338740"/>
            <a:ext cx="2654618" cy="3801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C611D7-0703-1606-9C4C-D6A99B540D53}"/>
              </a:ext>
            </a:extLst>
          </p:cNvPr>
          <p:cNvSpPr txBox="1"/>
          <p:nvPr/>
        </p:nvSpPr>
        <p:spPr>
          <a:xfrm>
            <a:off x="1756047" y="6197852"/>
            <a:ext cx="2560810" cy="392516"/>
          </a:xfrm>
          <a:prstGeom prst="rect">
            <a:avLst/>
          </a:prstGeom>
          <a:solidFill>
            <a:srgbClr val="00B0F0"/>
          </a:solidFill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vi-VN" sz="21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21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35, 36</a:t>
            </a:r>
            <a:r>
              <a:rPr lang="vi-VN" sz="21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21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6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746EBBBB-D44F-8520-CD53-5A02DB006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24" y="1619498"/>
            <a:ext cx="698885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PC\Pictures\Hình ảnh soạn giáo án\bút chì đẹp .jpg">
            <a:extLst>
              <a:ext uri="{FF2B5EF4-FFF2-40B4-BE49-F238E27FC236}">
                <a16:creationId xmlns:a16="http://schemas.microsoft.com/office/drawing/2014/main" id="{63396D4C-625E-A492-2D76-843CC5E3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9851" r="91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23" y="1216921"/>
            <a:ext cx="865105" cy="8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79947E-54F8-3FB1-7C82-774B06622137}"/>
              </a:ext>
            </a:extLst>
          </p:cNvPr>
          <p:cNvGrpSpPr/>
          <p:nvPr/>
        </p:nvGrpSpPr>
        <p:grpSpPr>
          <a:xfrm>
            <a:off x="1066800" y="1371600"/>
            <a:ext cx="9962800" cy="4167589"/>
            <a:chOff x="597876" y="1737248"/>
            <a:chExt cx="10656277" cy="4660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9198D8-E358-A235-819C-47B2F6AC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76" y="1737248"/>
              <a:ext cx="10656277" cy="46606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CA9AF0-F17D-2D7E-CACC-C33266AD0CAF}"/>
                </a:ext>
              </a:extLst>
            </p:cNvPr>
            <p:cNvSpPr/>
            <p:nvPr/>
          </p:nvSpPr>
          <p:spPr>
            <a:xfrm>
              <a:off x="4771292" y="2168769"/>
              <a:ext cx="2672862" cy="36458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91A057-B21C-DC27-B9B9-533B0913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52600"/>
            <a:ext cx="604775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9039636" cy="2919569"/>
            <a:chOff x="1868200" y="2198564"/>
            <a:chExt cx="903963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2530323" y="3368993"/>
              <a:ext cx="83775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Mật ong của gấu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152C-50CB-AD1F-5078-F734EFE41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4" y="729903"/>
            <a:ext cx="9700845" cy="5436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DCFCE-9912-DEC7-2352-88E90B02BFDD}"/>
              </a:ext>
            </a:extLst>
          </p:cNvPr>
          <p:cNvSpPr txBox="1"/>
          <p:nvPr/>
        </p:nvSpPr>
        <p:spPr>
          <a:xfrm>
            <a:off x="4495800" y="1981200"/>
            <a:ext cx="533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err="1">
                <a:solidFill>
                  <a:srgbClr val="33275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7200" b="1" dirty="0">
                <a:solidFill>
                  <a:srgbClr val="33275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33275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7200" b="1" dirty="0">
                <a:solidFill>
                  <a:srgbClr val="33275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lvl="0" algn="ctr"/>
            <a:r>
              <a:rPr lang="vi-VN" sz="7200" b="1" dirty="0">
                <a:solidFill>
                  <a:srgbClr val="33275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 ong của gấu con.</a:t>
            </a:r>
          </a:p>
        </p:txBody>
      </p:sp>
    </p:spTree>
    <p:extLst>
      <p:ext uri="{BB962C8B-B14F-4D97-AF65-F5344CB8AC3E}">
        <p14:creationId xmlns:p14="http://schemas.microsoft.com/office/powerpoint/2010/main" val="34890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FEB90-B9D7-405C-B4A4-1BCBC14D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16" y="-22261"/>
            <a:ext cx="4286373" cy="1251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5A0E0-DB48-4969-BEE2-3B3B000E30F8}"/>
              </a:ext>
            </a:extLst>
          </p:cNvPr>
          <p:cNvSpPr txBox="1"/>
          <p:nvPr/>
        </p:nvSpPr>
        <p:spPr>
          <a:xfrm>
            <a:off x="5477758" y="131609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Quicksand Medium" panose="00000600000000000000" pitchFamily="2" charset="0"/>
              </a:rPr>
              <a:t>Mật</a:t>
            </a:r>
            <a:r>
              <a:rPr lang="en-US" sz="3600" b="1" dirty="0">
                <a:latin typeface="Quicksand Medium" panose="00000600000000000000" pitchFamily="2" charset="0"/>
              </a:rPr>
              <a:t> </a:t>
            </a:r>
            <a:r>
              <a:rPr lang="en-US" sz="3600" b="1" dirty="0" err="1">
                <a:latin typeface="Quicksand Medium" panose="00000600000000000000" pitchFamily="2" charset="0"/>
              </a:rPr>
              <a:t>ong</a:t>
            </a:r>
            <a:r>
              <a:rPr lang="en-US" sz="3600" b="1" dirty="0">
                <a:latin typeface="Quicksand Medium" panose="00000600000000000000" pitchFamily="2" charset="0"/>
              </a:rPr>
              <a:t> </a:t>
            </a:r>
            <a:r>
              <a:rPr lang="en-US" sz="3600" b="1" dirty="0" err="1">
                <a:latin typeface="Quicksand Medium" panose="00000600000000000000" pitchFamily="2" charset="0"/>
              </a:rPr>
              <a:t>của</a:t>
            </a:r>
            <a:r>
              <a:rPr lang="en-US" sz="3600" b="1" dirty="0">
                <a:latin typeface="Quicksand Medium" panose="00000600000000000000" pitchFamily="2" charset="0"/>
              </a:rPr>
              <a:t> </a:t>
            </a:r>
            <a:r>
              <a:rPr lang="en-US" sz="3600" b="1" dirty="0" err="1">
                <a:latin typeface="Quicksand Medium" panose="00000600000000000000" pitchFamily="2" charset="0"/>
              </a:rPr>
              <a:t>gấu</a:t>
            </a:r>
            <a:r>
              <a:rPr lang="en-US" sz="3600" b="1" dirty="0">
                <a:latin typeface="Quicksand Medium" panose="00000600000000000000" pitchFamily="2" charset="0"/>
              </a:rPr>
              <a:t> con.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8DE28-1BDB-4E83-8F38-4E229F3D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" t="9363" r="48590" b="2030"/>
          <a:stretch/>
        </p:blipFill>
        <p:spPr>
          <a:xfrm>
            <a:off x="4038600" y="995031"/>
            <a:ext cx="3360138" cy="2433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6B4E9-73AA-49C6-99DB-FA953061B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77" t="3352" b="2119"/>
          <a:stretch/>
        </p:blipFill>
        <p:spPr>
          <a:xfrm>
            <a:off x="7593260" y="838200"/>
            <a:ext cx="3227140" cy="2632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80710-30F9-43FA-BF55-719A91C46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1" t="1629" r="54495" b="2904"/>
          <a:stretch/>
        </p:blipFill>
        <p:spPr>
          <a:xfrm>
            <a:off x="4038600" y="3570009"/>
            <a:ext cx="3360138" cy="2906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233CA-BDF1-44AD-B8CE-EB2D19F61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54" t="1613" r="2623" b="2467"/>
          <a:stretch/>
        </p:blipFill>
        <p:spPr>
          <a:xfrm>
            <a:off x="7631750" y="3570008"/>
            <a:ext cx="3645850" cy="29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EB274-A7EA-4420-493B-832F1EF75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9" r="46890"/>
          <a:stretch/>
        </p:blipFill>
        <p:spPr>
          <a:xfrm>
            <a:off x="838200" y="1143000"/>
            <a:ext cx="5572138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690DB-FFC8-C709-8EE2-FE1E8E5B55DD}"/>
              </a:ext>
            </a:extLst>
          </p:cNvPr>
          <p:cNvSpPr txBox="1"/>
          <p:nvPr/>
        </p:nvSpPr>
        <p:spPr>
          <a:xfrm>
            <a:off x="1600200" y="457200"/>
            <a:ext cx="10134600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 mẹ đã chuẩn bị gì cho gấu con đi chơi</a:t>
            </a:r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DBB4BC-AE33-CDF0-4C6E-3A77DA2FFF95}"/>
              </a:ext>
            </a:extLst>
          </p:cNvPr>
          <p:cNvSpPr txBox="1">
            <a:spLocks/>
          </p:cNvSpPr>
          <p:nvPr/>
        </p:nvSpPr>
        <p:spPr>
          <a:xfrm>
            <a:off x="6934200" y="2209800"/>
            <a:ext cx="4239491" cy="2209800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32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B24B84-175C-446D-BE42-8312A368B61F}"/>
              </a:ext>
            </a:extLst>
          </p:cNvPr>
          <p:cNvSpPr txBox="1"/>
          <p:nvPr/>
        </p:nvSpPr>
        <p:spPr>
          <a:xfrm>
            <a:off x="1524000" y="5334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DD43F9-99D3-4FE7-99B5-245DF0E1E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838200" y="1676400"/>
            <a:ext cx="4267200" cy="4420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ED7DD-5AF4-BE49-0773-C28BE05685EC}"/>
              </a:ext>
            </a:extLst>
          </p:cNvPr>
          <p:cNvSpPr txBox="1">
            <a:spLocks/>
          </p:cNvSpPr>
          <p:nvPr/>
        </p:nvSpPr>
        <p:spPr>
          <a:xfrm>
            <a:off x="5715000" y="2209800"/>
            <a:ext cx="5458691" cy="2590800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tiếc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giấu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0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D7D7D7-7E73-44DD-8569-AEC669EB1104}"/>
              </a:ext>
            </a:extLst>
          </p:cNvPr>
          <p:cNvSpPr txBox="1"/>
          <p:nvPr/>
        </p:nvSpPr>
        <p:spPr>
          <a:xfrm>
            <a:off x="2514600" y="45720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830D87-B823-4019-9C96-EF4E9FA66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1629" r="54495" b="2904"/>
          <a:stretch/>
        </p:blipFill>
        <p:spPr>
          <a:xfrm>
            <a:off x="914400" y="1295400"/>
            <a:ext cx="4778254" cy="4611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8F7A2-C52E-6101-9C94-FE63DE09BC0F}"/>
              </a:ext>
            </a:extLst>
          </p:cNvPr>
          <p:cNvSpPr txBox="1">
            <a:spLocks/>
          </p:cNvSpPr>
          <p:nvPr/>
        </p:nvSpPr>
        <p:spPr>
          <a:xfrm>
            <a:off x="6096000" y="2209800"/>
            <a:ext cx="5486400" cy="3352800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nhổ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heo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hái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dâu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hái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2306F0-5C5E-497C-A197-559CCECCD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54" t="1613" r="2623" b="2467"/>
          <a:stretch/>
        </p:blipFill>
        <p:spPr>
          <a:xfrm>
            <a:off x="914400" y="1447800"/>
            <a:ext cx="4813924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4E797-3F95-4621-8A36-49AB9D711708}"/>
              </a:ext>
            </a:extLst>
          </p:cNvPr>
          <p:cNvSpPr txBox="1"/>
          <p:nvPr/>
        </p:nvSpPr>
        <p:spPr>
          <a:xfrm>
            <a:off x="1524000" y="457200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</a:t>
            </a:r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4FB545-BE34-1F8C-7AD8-4D53EACD3550}"/>
              </a:ext>
            </a:extLst>
          </p:cNvPr>
          <p:cNvSpPr txBox="1">
            <a:spLocks/>
          </p:cNvSpPr>
          <p:nvPr/>
        </p:nvSpPr>
        <p:spPr>
          <a:xfrm>
            <a:off x="6096000" y="2209800"/>
            <a:ext cx="5486400" cy="3048000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ích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kỉ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58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679947E-54F8-3FB1-7C82-774B06622137}"/>
              </a:ext>
            </a:extLst>
          </p:cNvPr>
          <p:cNvGrpSpPr/>
          <p:nvPr/>
        </p:nvGrpSpPr>
        <p:grpSpPr>
          <a:xfrm>
            <a:off x="1066800" y="1371600"/>
            <a:ext cx="9962800" cy="4167589"/>
            <a:chOff x="597876" y="1737248"/>
            <a:chExt cx="10656277" cy="4660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9198D8-E358-A235-819C-47B2F6AC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76" y="1737248"/>
              <a:ext cx="10656277" cy="46606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CA9AF0-F17D-2D7E-CACC-C33266AD0CAF}"/>
                </a:ext>
              </a:extLst>
            </p:cNvPr>
            <p:cNvSpPr/>
            <p:nvPr/>
          </p:nvSpPr>
          <p:spPr>
            <a:xfrm>
              <a:off x="4771292" y="2168769"/>
              <a:ext cx="2672862" cy="36458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5144F9F-FB65-D7AF-BB8D-256F47A8F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677934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458;p21">
            <a:extLst>
              <a:ext uri="{FF2B5EF4-FFF2-40B4-BE49-F238E27FC236}">
                <a16:creationId xmlns:a16="http://schemas.microsoft.com/office/drawing/2014/main" id="{E3AAE0D8-A3F4-4FC9-825E-BBF617A12028}"/>
              </a:ext>
            </a:extLst>
          </p:cNvPr>
          <p:cNvGrpSpPr/>
          <p:nvPr/>
        </p:nvGrpSpPr>
        <p:grpSpPr>
          <a:xfrm>
            <a:off x="2062311" y="243370"/>
            <a:ext cx="7906808" cy="1668661"/>
            <a:chOff x="2006019" y="49159"/>
            <a:chExt cx="5930106" cy="1251496"/>
          </a:xfrm>
        </p:grpSpPr>
        <p:sp>
          <p:nvSpPr>
            <p:cNvPr id="68" name="Google Shape;459;p21">
              <a:extLst>
                <a:ext uri="{FF2B5EF4-FFF2-40B4-BE49-F238E27FC236}">
                  <a16:creationId xmlns:a16="http://schemas.microsoft.com/office/drawing/2014/main" id="{689DEF57-5589-4B2A-BFC2-630A3CE57320}"/>
                </a:ext>
              </a:extLst>
            </p:cNvPr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endParaRPr>
            </a:p>
          </p:txBody>
        </p:sp>
        <p:sp>
          <p:nvSpPr>
            <p:cNvPr id="69" name="Google Shape;460;p21">
              <a:extLst>
                <a:ext uri="{FF2B5EF4-FFF2-40B4-BE49-F238E27FC236}">
                  <a16:creationId xmlns:a16="http://schemas.microsoft.com/office/drawing/2014/main" id="{2BDF9B41-A5FD-4E07-A354-0FBAD41FF700}"/>
                </a:ext>
              </a:extLst>
            </p:cNvPr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endParaRPr>
            </a:p>
          </p:txBody>
        </p:sp>
        <p:sp>
          <p:nvSpPr>
            <p:cNvPr id="70" name="Google Shape;461;p21">
              <a:extLst>
                <a:ext uri="{FF2B5EF4-FFF2-40B4-BE49-F238E27FC236}">
                  <a16:creationId xmlns:a16="http://schemas.microsoft.com/office/drawing/2014/main" id="{525D0FD0-318C-428B-8C7B-E1EC480DD1EC}"/>
                </a:ext>
              </a:extLst>
            </p:cNvPr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/>
                <a:cs typeface="Arial"/>
                <a:sym typeface="Arial"/>
              </a:endParaRPr>
            </a:p>
          </p:txBody>
        </p:sp>
      </p:grpSp>
      <p:sp>
        <p:nvSpPr>
          <p:cNvPr id="71" name="Google Shape;462;p21">
            <a:extLst>
              <a:ext uri="{FF2B5EF4-FFF2-40B4-BE49-F238E27FC236}">
                <a16:creationId xmlns:a16="http://schemas.microsoft.com/office/drawing/2014/main" id="{A500ECDA-B255-4F39-A8BA-BE08191E57F2}"/>
              </a:ext>
            </a:extLst>
          </p:cNvPr>
          <p:cNvSpPr txBox="1">
            <a:spLocks/>
          </p:cNvSpPr>
          <p:nvPr/>
        </p:nvSpPr>
        <p:spPr>
          <a:xfrm>
            <a:off x="3282889" y="624621"/>
            <a:ext cx="562622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2FFFA-BC90-4403-8F51-E9EE32B41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16387"/>
            <a:ext cx="7848600" cy="2586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r>
              <a:rPr lang="vi-VN" altLang="en-US" sz="5400" b="1" dirty="0">
                <a:latin typeface="+mj-lt"/>
              </a:rPr>
              <a:t>Câu chuyện khuyên ta biết ứng xử, quan tâm và biết chia sẻ với bạn bè.</a:t>
            </a:r>
            <a:endParaRPr lang="en-US" altLang="en-US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594D71-BAD1-5DD0-AB26-5A7BD8711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07435" y="205757"/>
            <a:ext cx="11705768" cy="664376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068">
              <a:defRPr/>
            </a:pPr>
            <a:endParaRPr lang="en-US" sz="1795">
              <a:solidFill>
                <a:prstClr val="black"/>
              </a:solidFill>
              <a:latin typeface="DFPOP1-W9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61593" y="682095"/>
            <a:ext cx="11228275" cy="5679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092">
              <a:defRPr/>
            </a:pPr>
            <a:r>
              <a:rPr lang="en-US" sz="2793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LỜI CẢM ƠN</a:t>
            </a:r>
          </a:p>
          <a:p>
            <a:pPr algn="just" defTabSz="912092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Chân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tài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liệu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nội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bộ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chia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sẻ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trang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mạng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xã</a:t>
            </a:r>
            <a:r>
              <a:rPr lang="en-US" sz="279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hội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nhé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!</a:t>
            </a:r>
          </a:p>
          <a:p>
            <a:pPr algn="just" defTabSz="912092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	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rằng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liệu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này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gặt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nhiều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công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nghiệp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trồng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</a:t>
            </a:r>
          </a:p>
          <a:p>
            <a:pPr algn="just" defTabSz="912092">
              <a:defRPr/>
            </a:pP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	Trong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quá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trình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soạn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mong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quý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thầy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cô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phản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hồi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Zalo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hoặc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FB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793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456046" indent="-456046" defTabSz="912092">
              <a:buFont typeface="Arial" panose="020B0604020202020204" pitchFamily="34" charset="0"/>
              <a:buChar char="•"/>
              <a:defRPr/>
            </a:pP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Zalo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duy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793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  <a:r>
              <a:rPr lang="en-US" sz="2793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0972.115.126 (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Hương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Thảo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).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khác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ngoài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nick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này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đều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giả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93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mạo</a:t>
            </a:r>
            <a:r>
              <a:rPr lang="en-US" sz="2793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456046" indent="-456046" defTabSz="912092">
              <a:buFont typeface="Arial" panose="020B0604020202020204" pitchFamily="34" charset="0"/>
              <a:buChar char="•"/>
              <a:defRPr/>
            </a:pPr>
            <a:r>
              <a:rPr lang="en-US" altLang="zh-CN" sz="279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Facebook: </a:t>
            </a:r>
            <a:r>
              <a:rPr lang="en-US" altLang="zh-CN" sz="2793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2"/>
              </a:rPr>
              <a:t>https://www.facebook.com/huongthaoGADT</a:t>
            </a:r>
            <a:endParaRPr lang="en-US" altLang="zh-CN" sz="2793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defTabSz="912092">
              <a:defRPr/>
            </a:pPr>
            <a:endParaRPr lang="en-US" sz="2793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  <a:p>
            <a:pPr algn="just" defTabSz="912092">
              <a:defRPr/>
            </a:pPr>
            <a:endParaRPr lang="en-US" sz="2793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CD3F9E-D94D-25F3-D911-393BC07D3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72006"/>
              </p:ext>
            </p:extLst>
          </p:nvPr>
        </p:nvGraphicFramePr>
        <p:xfrm>
          <a:off x="852707" y="2743200"/>
          <a:ext cx="10873746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0EA17FD-78DD-935D-68BB-CC9B583E6211}"/>
              </a:ext>
            </a:extLst>
          </p:cNvPr>
          <p:cNvGrpSpPr/>
          <p:nvPr/>
        </p:nvGrpSpPr>
        <p:grpSpPr>
          <a:xfrm>
            <a:off x="598993" y="609600"/>
            <a:ext cx="2418995" cy="731521"/>
            <a:chOff x="555177" y="1510708"/>
            <a:chExt cx="1818744" cy="54864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07C3BFF-1474-FD20-9998-516F95C2C44D}"/>
                </a:ext>
              </a:extLst>
            </p:cNvPr>
            <p:cNvSpPr/>
            <p:nvPr/>
          </p:nvSpPr>
          <p:spPr>
            <a:xfrm>
              <a:off x="666874" y="1516989"/>
              <a:ext cx="1707047" cy="53034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B1809BA-8C08-A2BD-33AA-C436AD6FE8C5}"/>
                </a:ext>
              </a:extLst>
            </p:cNvPr>
            <p:cNvSpPr/>
            <p:nvPr/>
          </p:nvSpPr>
          <p:spPr>
            <a:xfrm>
              <a:off x="555177" y="1510708"/>
              <a:ext cx="550001" cy="54864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D649165-8C1E-3A40-437E-5395B15B8F48}"/>
              </a:ext>
            </a:extLst>
          </p:cNvPr>
          <p:cNvSpPr txBox="1">
            <a:spLocks/>
          </p:cNvSpPr>
          <p:nvPr/>
        </p:nvSpPr>
        <p:spPr>
          <a:xfrm>
            <a:off x="1191437" y="292976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C1836B-4062-BFFF-6A3B-7B27DDF4BA65}"/>
              </a:ext>
            </a:extLst>
          </p:cNvPr>
          <p:cNvSpPr txBox="1">
            <a:spLocks/>
          </p:cNvSpPr>
          <p:nvPr/>
        </p:nvSpPr>
        <p:spPr>
          <a:xfrm>
            <a:off x="2989466" y="292976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5E6432-96EF-C178-CFDD-07F7F83D0F27}"/>
              </a:ext>
            </a:extLst>
          </p:cNvPr>
          <p:cNvSpPr txBox="1">
            <a:spLocks/>
          </p:cNvSpPr>
          <p:nvPr/>
        </p:nvSpPr>
        <p:spPr>
          <a:xfrm>
            <a:off x="4803261" y="292976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AB7A1A-68D9-36CB-58F8-5F51E51AB2EF}"/>
              </a:ext>
            </a:extLst>
          </p:cNvPr>
          <p:cNvSpPr txBox="1">
            <a:spLocks/>
          </p:cNvSpPr>
          <p:nvPr/>
        </p:nvSpPr>
        <p:spPr>
          <a:xfrm>
            <a:off x="6637961" y="292976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sút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D626F66-9FA0-7C5B-4F27-DA6C989F0DBC}"/>
              </a:ext>
            </a:extLst>
          </p:cNvPr>
          <p:cNvSpPr txBox="1">
            <a:spLocks/>
          </p:cNvSpPr>
          <p:nvPr/>
        </p:nvSpPr>
        <p:spPr>
          <a:xfrm>
            <a:off x="8403243" y="292976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D35B96B-1028-706C-8BD8-9FD24937A180}"/>
              </a:ext>
            </a:extLst>
          </p:cNvPr>
          <p:cNvSpPr txBox="1">
            <a:spLocks/>
          </p:cNvSpPr>
          <p:nvPr/>
        </p:nvSpPr>
        <p:spPr>
          <a:xfrm>
            <a:off x="1078262" y="38100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tháp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86A2732-2BCD-B624-8F2E-B99A4A8EC013}"/>
              </a:ext>
            </a:extLst>
          </p:cNvPr>
          <p:cNvSpPr txBox="1">
            <a:spLocks/>
          </p:cNvSpPr>
          <p:nvPr/>
        </p:nvSpPr>
        <p:spPr>
          <a:xfrm>
            <a:off x="3002148" y="38100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D6ABC4C-9DC5-7D0D-947B-A8B4205718AF}"/>
              </a:ext>
            </a:extLst>
          </p:cNvPr>
          <p:cNvSpPr txBox="1">
            <a:spLocks/>
          </p:cNvSpPr>
          <p:nvPr/>
        </p:nvSpPr>
        <p:spPr>
          <a:xfrm>
            <a:off x="4815943" y="38100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3EC9E8F-7584-07EB-E822-D2D50CABA570}"/>
              </a:ext>
            </a:extLst>
          </p:cNvPr>
          <p:cNvSpPr txBox="1">
            <a:spLocks/>
          </p:cNvSpPr>
          <p:nvPr/>
        </p:nvSpPr>
        <p:spPr>
          <a:xfrm>
            <a:off x="6524786" y="38100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chóp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F6BD94-70A7-6C01-147C-F68778861658}"/>
              </a:ext>
            </a:extLst>
          </p:cNvPr>
          <p:cNvSpPr txBox="1">
            <a:spLocks/>
          </p:cNvSpPr>
          <p:nvPr/>
        </p:nvSpPr>
        <p:spPr>
          <a:xfrm>
            <a:off x="8415925" y="38100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6FC86E2-136A-391D-09D0-1115C990C044}"/>
              </a:ext>
            </a:extLst>
          </p:cNvPr>
          <p:cNvSpPr txBox="1">
            <a:spLocks/>
          </p:cNvSpPr>
          <p:nvPr/>
        </p:nvSpPr>
        <p:spPr>
          <a:xfrm>
            <a:off x="10195719" y="38100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3338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1EB57-AEE5-6386-E03A-47350FFF3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" b="2843"/>
          <a:stretch/>
        </p:blipFill>
        <p:spPr>
          <a:xfrm>
            <a:off x="668509" y="31353"/>
            <a:ext cx="11508410" cy="6826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FB287-47FC-473E-2E05-05D95E2D03F4}"/>
              </a:ext>
            </a:extLst>
          </p:cNvPr>
          <p:cNvSpPr txBox="1"/>
          <p:nvPr/>
        </p:nvSpPr>
        <p:spPr>
          <a:xfrm>
            <a:off x="3020596" y="1387756"/>
            <a:ext cx="1818590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chữ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472C7-DE92-5399-8BD6-4FCFDFD1A567}"/>
              </a:ext>
            </a:extLst>
          </p:cNvPr>
          <p:cNvSpPr txBox="1"/>
          <p:nvPr/>
        </p:nvSpPr>
        <p:spPr>
          <a:xfrm>
            <a:off x="2709013" y="2596979"/>
            <a:ext cx="1920863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tấp nập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36F49-4BB0-A68E-9BC8-83E136EAF021}"/>
              </a:ext>
            </a:extLst>
          </p:cNvPr>
          <p:cNvSpPr txBox="1"/>
          <p:nvPr/>
        </p:nvSpPr>
        <p:spPr>
          <a:xfrm>
            <a:off x="3382336" y="4033708"/>
            <a:ext cx="2210045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gom góp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AB1B9-75A9-37CA-2B7E-66A1198CE0EE}"/>
              </a:ext>
            </a:extLst>
          </p:cNvPr>
          <p:cNvSpPr txBox="1"/>
          <p:nvPr/>
        </p:nvSpPr>
        <p:spPr>
          <a:xfrm>
            <a:off x="2637768" y="5242497"/>
            <a:ext cx="1508251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chút 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E29977-D171-7181-3871-719A012F167D}"/>
              </a:ext>
            </a:extLst>
          </p:cNvPr>
          <p:cNvSpPr txBox="1"/>
          <p:nvPr/>
        </p:nvSpPr>
        <p:spPr>
          <a:xfrm>
            <a:off x="5894691" y="1486892"/>
            <a:ext cx="1605231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 na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20123-1251-7F58-1391-C4FE05131804}"/>
              </a:ext>
            </a:extLst>
          </p:cNvPr>
          <p:cNvSpPr txBox="1"/>
          <p:nvPr/>
        </p:nvSpPr>
        <p:spPr>
          <a:xfrm>
            <a:off x="5826056" y="3484282"/>
            <a:ext cx="1866201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 hộp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08EE49-1B7C-AA96-D9E7-6BE648D89994}"/>
              </a:ext>
            </a:extLst>
          </p:cNvPr>
          <p:cNvSpPr txBox="1"/>
          <p:nvPr/>
        </p:nvSpPr>
        <p:spPr>
          <a:xfrm>
            <a:off x="6290919" y="4883058"/>
            <a:ext cx="1970235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sen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7FE39-BDDE-4DDC-CB1D-EC20DB6CBDAF}"/>
              </a:ext>
            </a:extLst>
          </p:cNvPr>
          <p:cNvSpPr txBox="1"/>
          <p:nvPr/>
        </p:nvSpPr>
        <p:spPr>
          <a:xfrm>
            <a:off x="8866036" y="4992451"/>
            <a:ext cx="2191287" cy="67689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chớp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142A33-DCE9-B7A8-8E08-95D24B7E6FD1}"/>
              </a:ext>
            </a:extLst>
          </p:cNvPr>
          <p:cNvSpPr txBox="1"/>
          <p:nvPr/>
        </p:nvSpPr>
        <p:spPr>
          <a:xfrm>
            <a:off x="7362872" y="2738845"/>
            <a:ext cx="1799194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none" lIns="121725" tIns="60862" rIns="121725" bIns="60862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 gỡ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507C45-783C-2DB6-B070-7307AA32809B}"/>
              </a:ext>
            </a:extLst>
          </p:cNvPr>
          <p:cNvSpPr txBox="1"/>
          <p:nvPr/>
        </p:nvSpPr>
        <p:spPr>
          <a:xfrm>
            <a:off x="9134784" y="1635834"/>
            <a:ext cx="1653790" cy="676911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đạp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0ABFFC-6607-549B-0AEF-22942DA6DA8C}"/>
              </a:ext>
            </a:extLst>
          </p:cNvPr>
          <p:cNvGrpSpPr/>
          <p:nvPr/>
        </p:nvGrpSpPr>
        <p:grpSpPr>
          <a:xfrm>
            <a:off x="136785" y="63500"/>
            <a:ext cx="2046947" cy="646860"/>
            <a:chOff x="650009" y="1541096"/>
            <a:chExt cx="1539014" cy="485144"/>
          </a:xfrm>
        </p:grpSpPr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0C3FDBBF-7782-05F8-EA63-99A87AD7F2B5}"/>
                </a:ext>
              </a:extLst>
            </p:cNvPr>
            <p:cNvSpPr/>
            <p:nvPr/>
          </p:nvSpPr>
          <p:spPr>
            <a:xfrm>
              <a:off x="778240" y="1541096"/>
              <a:ext cx="1410783" cy="4821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Đọc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07DFF0-A0D7-D69A-3A92-6AC39F9E8DF7}"/>
                </a:ext>
              </a:extLst>
            </p:cNvPr>
            <p:cNvSpPr/>
            <p:nvPr/>
          </p:nvSpPr>
          <p:spPr>
            <a:xfrm>
              <a:off x="650009" y="1546180"/>
              <a:ext cx="481250" cy="4800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0D548159-A6D9-A52D-59CA-E5E690AA14FB}"/>
              </a:ext>
            </a:extLst>
          </p:cNvPr>
          <p:cNvSpPr/>
          <p:nvPr/>
        </p:nvSpPr>
        <p:spPr>
          <a:xfrm>
            <a:off x="3597379" y="542719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262B0-E766-1308-723C-B30CEDDFC4A9}"/>
              </a:ext>
            </a:extLst>
          </p:cNvPr>
          <p:cNvSpPr/>
          <p:nvPr/>
        </p:nvSpPr>
        <p:spPr>
          <a:xfrm>
            <a:off x="6290919" y="706343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6631479-43B1-A372-B2A5-587294EEA696}"/>
              </a:ext>
            </a:extLst>
          </p:cNvPr>
          <p:cNvSpPr/>
          <p:nvPr/>
        </p:nvSpPr>
        <p:spPr>
          <a:xfrm>
            <a:off x="9586119" y="802372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585955-8AB5-70F0-4D22-E96334F11607}"/>
              </a:ext>
            </a:extLst>
          </p:cNvPr>
          <p:cNvSpPr/>
          <p:nvPr/>
        </p:nvSpPr>
        <p:spPr>
          <a:xfrm>
            <a:off x="7986834" y="2064667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FC663E9-F684-3E57-D747-0E73608A45F5}"/>
              </a:ext>
            </a:extLst>
          </p:cNvPr>
          <p:cNvSpPr/>
          <p:nvPr/>
        </p:nvSpPr>
        <p:spPr>
          <a:xfrm>
            <a:off x="6153783" y="2674267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C60813-CA37-6F59-5835-1611AD1CBCDF}"/>
              </a:ext>
            </a:extLst>
          </p:cNvPr>
          <p:cNvSpPr/>
          <p:nvPr/>
        </p:nvSpPr>
        <p:spPr>
          <a:xfrm>
            <a:off x="2084877" y="2958556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1B8443-2696-8088-E5A4-E1ACFBFE6FD6}"/>
              </a:ext>
            </a:extLst>
          </p:cNvPr>
          <p:cNvSpPr/>
          <p:nvPr/>
        </p:nvSpPr>
        <p:spPr>
          <a:xfrm>
            <a:off x="2772941" y="4366802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D770D2C-4241-CB2D-723D-9CA15D23BB97}"/>
              </a:ext>
            </a:extLst>
          </p:cNvPr>
          <p:cNvSpPr/>
          <p:nvPr/>
        </p:nvSpPr>
        <p:spPr>
          <a:xfrm>
            <a:off x="2084877" y="5690808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AC806D9-9937-94BA-DF65-35E66A076BFC}"/>
              </a:ext>
            </a:extLst>
          </p:cNvPr>
          <p:cNvSpPr/>
          <p:nvPr/>
        </p:nvSpPr>
        <p:spPr>
          <a:xfrm>
            <a:off x="6565239" y="5842664"/>
            <a:ext cx="548640" cy="457200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113CE1A-4BA8-A640-9AD9-E1E7460E4600}"/>
              </a:ext>
            </a:extLst>
          </p:cNvPr>
          <p:cNvSpPr/>
          <p:nvPr/>
        </p:nvSpPr>
        <p:spPr>
          <a:xfrm>
            <a:off x="9860439" y="4372162"/>
            <a:ext cx="928135" cy="451839"/>
          </a:xfrm>
          <a:prstGeom prst="ellipse">
            <a:avLst/>
          </a:prstGeom>
          <a:solidFill>
            <a:srgbClr val="FAE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33C3F-7E0B-A677-A3F2-D64643F9AE2F}"/>
              </a:ext>
            </a:extLst>
          </p:cNvPr>
          <p:cNvSpPr txBox="1"/>
          <p:nvPr/>
        </p:nvSpPr>
        <p:spPr>
          <a:xfrm>
            <a:off x="914400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11855A7-2B60-853C-4DDB-3AF039F4B13D}"/>
              </a:ext>
            </a:extLst>
          </p:cNvPr>
          <p:cNvSpPr/>
          <p:nvPr/>
        </p:nvSpPr>
        <p:spPr>
          <a:xfrm>
            <a:off x="4147024" y="201629"/>
            <a:ext cx="3831382" cy="90327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sen</a:t>
            </a:r>
          </a:p>
        </p:txBody>
      </p:sp>
      <p:pic>
        <p:nvPicPr>
          <p:cNvPr id="3" name="Picture 2" descr="Cách Làm Các Loại Mứt Truyền Thống Đãi Tết Cho Những Người Bận Rộn | Nguyễn  Kim">
            <a:extLst>
              <a:ext uri="{FF2B5EF4-FFF2-40B4-BE49-F238E27FC236}">
                <a16:creationId xmlns:a16="http://schemas.microsoft.com/office/drawing/2014/main" id="{4BA255FB-1B96-93F6-3F33-65B8D88A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97" y="1309582"/>
            <a:ext cx="7806844" cy="52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B0EE02-75D2-D7F7-6523-FC232CEDDD91}"/>
              </a:ext>
            </a:extLst>
          </p:cNvPr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xám xịt, mưa sầm sập như trút. Sấm sét ì ầm xa xa. Cây cỏ ngả rạp vào nhau. Một lúc sau, mưa lộp độp rồi dứt hẳn. Mặt trời ló khỏi chân mây. Vạn vật như thức dậy, đầy ắp sắc màu.</a:t>
            </a:r>
          </a:p>
        </p:txBody>
      </p:sp>
    </p:spTree>
    <p:extLst>
      <p:ext uri="{BB962C8B-B14F-4D97-AF65-F5344CB8AC3E}">
        <p14:creationId xmlns:p14="http://schemas.microsoft.com/office/powerpoint/2010/main" val="25404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sập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ì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043542" y="1810405"/>
            <a:ext cx="129038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828129" y="517233"/>
            <a:ext cx="520456" cy="458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829984" y="1594536"/>
            <a:ext cx="692445" cy="458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35317" y="1810404"/>
            <a:ext cx="129038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993699" y="2590801"/>
            <a:ext cx="141942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109740" y="1539557"/>
            <a:ext cx="57250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076950" y="340576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218197" y="2317732"/>
            <a:ext cx="57250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191000" y="425225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53200" y="3197577"/>
            <a:ext cx="57250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790699" y="5085602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707448" y="4044067"/>
            <a:ext cx="57250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194182"/>
            <a:ext cx="10972800" cy="486156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sập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ì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89107" y="990600"/>
            <a:ext cx="3145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18288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 trời có màu sắc như thế nào lúc có mưa?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400800" y="3457902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35268" y="4256688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19600" y="4256688"/>
            <a:ext cx="662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sấm sét như thế nào?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 cơm mưa có gì xuất hiện?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2563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 cơn mưa, vạn vật như thế nào?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78148" y="5003188"/>
            <a:ext cx="4584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4C06D9-BDF1-F1C5-4719-1E05096F34C6}"/>
              </a:ext>
            </a:extLst>
          </p:cNvPr>
          <p:cNvGrpSpPr/>
          <p:nvPr/>
        </p:nvGrpSpPr>
        <p:grpSpPr>
          <a:xfrm>
            <a:off x="451886" y="305844"/>
            <a:ext cx="2194330" cy="731520"/>
            <a:chOff x="241310" y="1506034"/>
            <a:chExt cx="1649826" cy="548641"/>
          </a:xfrm>
        </p:grpSpPr>
        <p:sp>
          <p:nvSpPr>
            <p:cNvPr id="3" name="Rounded Rectangle 16">
              <a:extLst>
                <a:ext uri="{FF2B5EF4-FFF2-40B4-BE49-F238E27FC236}">
                  <a16:creationId xmlns:a16="http://schemas.microsoft.com/office/drawing/2014/main" id="{783251BC-3811-4EF9-6485-2AB28946E1BF}"/>
                </a:ext>
              </a:extLst>
            </p:cNvPr>
            <p:cNvSpPr/>
            <p:nvPr/>
          </p:nvSpPr>
          <p:spPr>
            <a:xfrm>
              <a:off x="527536" y="1516989"/>
              <a:ext cx="1363600" cy="53034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AD22DD7-5F89-F459-68A3-5CB98C7A474D}"/>
                </a:ext>
              </a:extLst>
            </p:cNvPr>
            <p:cNvSpPr/>
            <p:nvPr/>
          </p:nvSpPr>
          <p:spPr>
            <a:xfrm>
              <a:off x="241310" y="1506034"/>
              <a:ext cx="550001" cy="54864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F0ED667-3E00-148A-B06C-1BCCF69CD46E}"/>
              </a:ext>
            </a:extLst>
          </p:cNvPr>
          <p:cNvGrpSpPr/>
          <p:nvPr/>
        </p:nvGrpSpPr>
        <p:grpSpPr>
          <a:xfrm>
            <a:off x="457200" y="2362200"/>
            <a:ext cx="12560344" cy="2080402"/>
            <a:chOff x="-15081" y="2184691"/>
            <a:chExt cx="15198016" cy="251728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EAF83D7-0EB7-402D-7ADB-AE757109CD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B24A28F-83FC-90F9-BB12-4ABFB783A5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81E3716-37BD-DB79-0589-2AE32F51BB33}"/>
              </a:ext>
            </a:extLst>
          </p:cNvPr>
          <p:cNvSpPr txBox="1"/>
          <p:nvPr/>
        </p:nvSpPr>
        <p:spPr>
          <a:xfrm>
            <a:off x="-1015958" y="3040027"/>
            <a:ext cx="13499608" cy="11693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6800">
                <a:solidFill>
                  <a:srgbClr val="FF0000"/>
                </a:solidFill>
                <a:latin typeface="HP001 4 hàng" pitchFamily="34" charset="0"/>
              </a:rPr>
              <a:t> Gần hồ có wgŧ </a:t>
            </a:r>
            <a:r>
              <a:rPr lang="el-GR" sz="6800">
                <a:solidFill>
                  <a:srgbClr val="FF0000"/>
                </a:solidFill>
                <a:latin typeface="HP001 4 hàng" pitchFamily="34" charset="0"/>
              </a:rPr>
              <a:t>κ</a:t>
            </a:r>
            <a:r>
              <a:rPr lang="vi-VN" sz="6800">
                <a:solidFill>
                  <a:srgbClr val="FF0000"/>
                </a:solidFill>
                <a:latin typeface="HP001 4 hàng" pitchFamily="34" charset="0"/>
              </a:rPr>
              <a:t>áp cao </a:t>
            </a:r>
            <a:r>
              <a:rPr lang="el-GR" sz="6800">
                <a:solidFill>
                  <a:srgbClr val="FF0000"/>
                </a:solidFill>
                <a:latin typeface="HP001 4 hàng" pitchFamily="34" charset="0"/>
              </a:rPr>
              <a:t>ν</a:t>
            </a:r>
            <a:r>
              <a:rPr lang="vi-VN" sz="6800">
                <a:solidFill>
                  <a:srgbClr val="FF0000"/>
                </a:solidFill>
                <a:latin typeface="HP001 4 hàng" pitchFamily="34" charset="0"/>
              </a:rPr>
              <a:t>Ǽt</a:t>
            </a:r>
            <a:r>
              <a:rPr lang="en-US" sz="6800">
                <a:solidFill>
                  <a:srgbClr val="FF0000"/>
                </a:solidFill>
                <a:latin typeface="HP001 4 hàng" pitchFamily="34" charset="0"/>
              </a:rPr>
              <a:t>.</a:t>
            </a:r>
            <a:r>
              <a:rPr lang="vi-VN" sz="68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680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E2583D-1794-2549-3893-1E1EAE9713B9}"/>
              </a:ext>
            </a:extLst>
          </p:cNvPr>
          <p:cNvCxnSpPr/>
          <p:nvPr/>
        </p:nvCxnSpPr>
        <p:spPr>
          <a:xfrm>
            <a:off x="609600" y="3845267"/>
            <a:ext cx="6882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BB52B0-EE56-E579-9646-1C35DA0EF453}"/>
              </a:ext>
            </a:extLst>
          </p:cNvPr>
          <p:cNvCxnSpPr/>
          <p:nvPr/>
        </p:nvCxnSpPr>
        <p:spPr>
          <a:xfrm flipH="1">
            <a:off x="11277600" y="3136503"/>
            <a:ext cx="646119" cy="488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570</Words>
  <Application>Microsoft Office PowerPoint</Application>
  <PresentationFormat>Widescreen</PresentationFormat>
  <Paragraphs>82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Cambria</vt:lpstr>
      <vt:lpstr>DFPOP1-W9</vt:lpstr>
      <vt:lpstr>HP001 4 hàng</vt:lpstr>
      <vt:lpstr>Quicksand Medium</vt:lpstr>
      <vt:lpstr>字魂59号-创粗黑</vt:lpstr>
      <vt:lpstr>Office Theme</vt:lpstr>
      <vt:lpstr>1_Office 主题</vt:lpstr>
      <vt:lpstr>1_Office Theme</vt:lpstr>
      <vt:lpstr>Office 主题​​</vt:lpstr>
      <vt:lpstr>2_Office Theme</vt:lpstr>
      <vt:lpstr>3_Office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Administrator</cp:lastModifiedBy>
  <cp:revision>43</cp:revision>
  <dcterms:created xsi:type="dcterms:W3CDTF">2020-08-12T11:52:00Z</dcterms:created>
  <dcterms:modified xsi:type="dcterms:W3CDTF">2025-11-23T07:36:50Z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