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34" r:id="rId3"/>
    <p:sldMasterId id="2147483741" r:id="rId4"/>
    <p:sldMasterId id="2147483749" r:id="rId5"/>
    <p:sldMasterId id="2147483763" r:id="rId6"/>
    <p:sldMasterId id="2147483775" r:id="rId7"/>
    <p:sldMasterId id="2147483787" r:id="rId8"/>
    <p:sldMasterId id="2147483799" r:id="rId9"/>
  </p:sldMasterIdLst>
  <p:notesMasterIdLst>
    <p:notesMasterId r:id="rId65"/>
  </p:notesMasterIdLst>
  <p:sldIdLst>
    <p:sldId id="7171" r:id="rId10"/>
    <p:sldId id="288" r:id="rId11"/>
    <p:sldId id="289" r:id="rId12"/>
    <p:sldId id="290" r:id="rId13"/>
    <p:sldId id="291" r:id="rId14"/>
    <p:sldId id="292" r:id="rId15"/>
    <p:sldId id="7169" r:id="rId16"/>
    <p:sldId id="258" r:id="rId17"/>
    <p:sldId id="7176" r:id="rId18"/>
    <p:sldId id="259" r:id="rId19"/>
    <p:sldId id="260" r:id="rId20"/>
    <p:sldId id="375" r:id="rId21"/>
    <p:sldId id="336" r:id="rId22"/>
    <p:sldId id="370" r:id="rId23"/>
    <p:sldId id="371" r:id="rId24"/>
    <p:sldId id="376" r:id="rId25"/>
    <p:sldId id="263" r:id="rId26"/>
    <p:sldId id="282" r:id="rId27"/>
    <p:sldId id="283" r:id="rId28"/>
    <p:sldId id="284" r:id="rId29"/>
    <p:sldId id="264" r:id="rId30"/>
    <p:sldId id="372" r:id="rId31"/>
    <p:sldId id="7177" r:id="rId32"/>
    <p:sldId id="355" r:id="rId33"/>
    <p:sldId id="267" r:id="rId34"/>
    <p:sldId id="357" r:id="rId35"/>
    <p:sldId id="350" r:id="rId36"/>
    <p:sldId id="356" r:id="rId37"/>
    <p:sldId id="320" r:id="rId38"/>
    <p:sldId id="308" r:id="rId39"/>
    <p:sldId id="342" r:id="rId40"/>
    <p:sldId id="294" r:id="rId41"/>
    <p:sldId id="377" r:id="rId42"/>
    <p:sldId id="268" r:id="rId43"/>
    <p:sldId id="279" r:id="rId44"/>
    <p:sldId id="367" r:id="rId45"/>
    <p:sldId id="286" r:id="rId46"/>
    <p:sldId id="359" r:id="rId47"/>
    <p:sldId id="314" r:id="rId48"/>
    <p:sldId id="272" r:id="rId49"/>
    <p:sldId id="338" r:id="rId50"/>
    <p:sldId id="379" r:id="rId51"/>
    <p:sldId id="380" r:id="rId52"/>
    <p:sldId id="339" r:id="rId53"/>
    <p:sldId id="326" r:id="rId54"/>
    <p:sldId id="274" r:id="rId55"/>
    <p:sldId id="296" r:id="rId56"/>
    <p:sldId id="7172" r:id="rId57"/>
    <p:sldId id="261" r:id="rId58"/>
    <p:sldId id="7173" r:id="rId59"/>
    <p:sldId id="7174" r:id="rId60"/>
    <p:sldId id="265" r:id="rId61"/>
    <p:sldId id="7175" r:id="rId62"/>
    <p:sldId id="266" r:id="rId63"/>
    <p:sldId id="285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583" autoAdjust="0"/>
  </p:normalViewPr>
  <p:slideViewPr>
    <p:cSldViewPr snapToGrid="0">
      <p:cViewPr varScale="1">
        <p:scale>
          <a:sx n="54" d="100"/>
          <a:sy n="54" d="100"/>
        </p:scale>
        <p:origin x="11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A14F-7602-4206-A3E5-17DA64D0D42E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49F88-7C8C-45DF-93CB-A6D1606AC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F88-7C8C-45DF-93CB-A6D1606ACB6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886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8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2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2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15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2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5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3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63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3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3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0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202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12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22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6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51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7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09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6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8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63834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656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396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61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97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05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712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555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9ECCFC-5D32-8B62-04D5-E45655C5E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BBA0432-0F6F-870C-9CB2-F52EF32C4ECF}"/>
              </a:ext>
            </a:extLst>
          </p:cNvPr>
          <p:cNvSpPr/>
          <p:nvPr userDrawn="1"/>
        </p:nvSpPr>
        <p:spPr>
          <a:xfrm>
            <a:off x="753190" y="838201"/>
            <a:ext cx="10685620" cy="5219700"/>
          </a:xfrm>
          <a:prstGeom prst="roundRect">
            <a:avLst>
              <a:gd name="adj" fmla="val 7151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2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3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5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4101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65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68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68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2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98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6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94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09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48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5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9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22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79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40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35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47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611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91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96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8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8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157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500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90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36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270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689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10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59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135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98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642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481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1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9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6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0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7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9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1254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9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4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39F90DC-C324-3823-72A7-7A57D2309A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06D5E58-333F-6857-CA55-EC49609DD7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5" y="-3514379"/>
            <a:ext cx="1615640" cy="161564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DE4E1AC-8380-AE2A-20E7-41B7E86406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11" y="8564207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15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3">
            <a:extLst>
              <a:ext uri="{FF2B5EF4-FFF2-40B4-BE49-F238E27FC236}">
                <a16:creationId xmlns:a16="http://schemas.microsoft.com/office/drawing/2014/main" id="{670612FC-E657-B223-1AE2-4DB35560F5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067259-1F32-D45B-C5C5-0237306EDF2F}"/>
              </a:ext>
            </a:extLst>
          </p:cNvPr>
          <p:cNvSpPr/>
          <p:nvPr userDrawn="1"/>
        </p:nvSpPr>
        <p:spPr>
          <a:xfrm>
            <a:off x="147146" y="189186"/>
            <a:ext cx="11876688" cy="65584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E1EC1E-BF30-8027-B0B2-D29DDFCE5F9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8B5FDED-4828-5030-DBB2-0C8A84A171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5" y="-3514379"/>
            <a:ext cx="1615640" cy="1615640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312788-B625-39B5-EB06-1AAE75C62E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11" y="8564207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2B8E81-2D3A-47A9-F8D9-BCCEE3E2FA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D8BCC-1076-A3D9-9F71-F351ED9B67E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5" y="-3514379"/>
            <a:ext cx="1615640" cy="161564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2474D0F-310F-93C3-3FB8-ED59F4649E8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11" y="8564207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8EC5FC-E2A5-A2DF-8CF1-3F77E05ECC7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CA7B8CE-FD36-8945-A9DD-3E591111C27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5" y="-3514379"/>
            <a:ext cx="1615640" cy="161564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6C1BB07-399D-5E5A-6DE9-FE0D4FCA84C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11" y="8564207"/>
            <a:ext cx="1615640" cy="1615640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73993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DEEB78-ECF2-2F97-3C36-1AAF962F257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E1249-2DD3-8803-4258-53E563D2DB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5" y="-3514379"/>
            <a:ext cx="1615640" cy="161564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97AB78-7107-41FC-4EA9-6CD9A2110FA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11" y="8564207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7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BEB6E4D-41F0-9FC1-E6B8-659EECA4B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9FD7A-76DE-9816-8697-6EC8C07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6C8F7-9523-4E3F-E8D9-5DA3CB3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A3C3-8D6D-BC96-E4F7-89F8D7986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D19B-E785-4ED2-AE2B-F4AF8537A79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62927-F1F5-E564-DB92-F6E7680B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3761-81B7-5F3C-8625-58AABF77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C81ECA-097B-BCCF-15BF-8D31E0C78EE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2D11C8-9FC0-B9E0-F257-D3753FC7C7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5" y="-3514379"/>
            <a:ext cx="1615640" cy="1615640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7989A4-A14C-CEE5-76BD-B39266EDB53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11" y="8564207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9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1.xml"/><Relationship Id="rId3" Type="http://schemas.openxmlformats.org/officeDocument/2006/relationships/image" Target="../media/image29.png"/><Relationship Id="rId7" Type="http://schemas.openxmlformats.org/officeDocument/2006/relationships/slide" Target="slide6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slide" Target="slide3.xml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2.xml"/><Relationship Id="rId5" Type="http://schemas.openxmlformats.org/officeDocument/2006/relationships/image" Target="../media/image370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microsoft.com/office/2007/relationships/hdphoto" Target="../media/hdphoto2.wdp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microsoft.com/office/2007/relationships/hdphoto" Target="../media/hdphoto2.wdp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microsoft.com/office/2007/relationships/hdphoto" Target="../media/hdphoto2.wdp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8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87.png"/><Relationship Id="rId10" Type="http://schemas.openxmlformats.org/officeDocument/2006/relationships/image" Target="../media/image90.png"/><Relationship Id="rId4" Type="http://schemas.openxmlformats.org/officeDocument/2006/relationships/image" Target="../media/image86.jpg"/><Relationship Id="rId9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3" Type="http://schemas.openxmlformats.org/officeDocument/2006/relationships/image" Target="../media/image91.jpg"/><Relationship Id="rId7" Type="http://schemas.microsoft.com/office/2007/relationships/hdphoto" Target="../media/hdphoto6.wdp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slide" Target="slide2.xml"/><Relationship Id="rId4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13.wdp"/><Relationship Id="rId18" Type="http://schemas.openxmlformats.org/officeDocument/2006/relationships/slide" Target="slide54.xml"/><Relationship Id="rId3" Type="http://schemas.openxmlformats.org/officeDocument/2006/relationships/image" Target="../media/image98.png"/><Relationship Id="rId21" Type="http://schemas.openxmlformats.org/officeDocument/2006/relationships/image" Target="../media/image104.png"/><Relationship Id="rId7" Type="http://schemas.openxmlformats.org/officeDocument/2006/relationships/slide" Target="slide51.xml"/><Relationship Id="rId12" Type="http://schemas.openxmlformats.org/officeDocument/2006/relationships/image" Target="../media/image101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33.xml"/><Relationship Id="rId16" Type="http://schemas.openxmlformats.org/officeDocument/2006/relationships/slide" Target="slide53.xml"/><Relationship Id="rId20" Type="http://schemas.microsoft.com/office/2007/relationships/hdphoto" Target="../media/hdphoto5.wdp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11" Type="http://schemas.microsoft.com/office/2007/relationships/hdphoto" Target="../media/hdphoto12.wdp"/><Relationship Id="rId24" Type="http://schemas.microsoft.com/office/2007/relationships/hdphoto" Target="../media/hdphoto15.wdp"/><Relationship Id="rId5" Type="http://schemas.openxmlformats.org/officeDocument/2006/relationships/image" Target="../media/image87.png"/><Relationship Id="rId15" Type="http://schemas.openxmlformats.org/officeDocument/2006/relationships/image" Target="../media/image102.png"/><Relationship Id="rId23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92.png"/><Relationship Id="rId4" Type="http://schemas.microsoft.com/office/2007/relationships/hdphoto" Target="../media/hdphoto10.wdp"/><Relationship Id="rId9" Type="http://schemas.microsoft.com/office/2007/relationships/hdphoto" Target="../media/hdphoto11.wdp"/><Relationship Id="rId14" Type="http://schemas.openxmlformats.org/officeDocument/2006/relationships/slide" Target="slide52.xml"/><Relationship Id="rId22" Type="http://schemas.microsoft.com/office/2007/relationships/hdphoto" Target="../media/hdphoto14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1.xml"/><Relationship Id="rId6" Type="http://schemas.microsoft.com/office/2007/relationships/hdphoto" Target="../media/hdphoto4.wdp"/><Relationship Id="rId5" Type="http://schemas.openxmlformats.org/officeDocument/2006/relationships/image" Target="../media/image88.pn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slide" Target="slide5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9.png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0.xml"/><Relationship Id="rId6" Type="http://schemas.microsoft.com/office/2007/relationships/hdphoto" Target="../media/hdphoto4.wdp"/><Relationship Id="rId5" Type="http://schemas.openxmlformats.org/officeDocument/2006/relationships/image" Target="../media/image88.png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slide" Target="slide5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7.xml"/><Relationship Id="rId4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755FBD1-39BD-891D-95F2-DD964629B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335B21F-6DAD-AFDC-C97F-3FEBF333A671}"/>
              </a:ext>
            </a:extLst>
          </p:cNvPr>
          <p:cNvSpPr/>
          <p:nvPr/>
        </p:nvSpPr>
        <p:spPr>
          <a:xfrm>
            <a:off x="2066306" y="427511"/>
            <a:ext cx="8146473" cy="4227615"/>
          </a:xfrm>
          <a:custGeom>
            <a:avLst/>
            <a:gdLst/>
            <a:ahLst/>
            <a:cxnLst/>
            <a:rect l="l" t="t" r="r" b="b"/>
            <a:pathLst>
              <a:path w="18288000" h="7152122">
                <a:moveTo>
                  <a:pt x="0" y="0"/>
                </a:moveTo>
                <a:lnTo>
                  <a:pt x="18288000" y="0"/>
                </a:lnTo>
                <a:lnTo>
                  <a:pt x="18288000" y="7152122"/>
                </a:lnTo>
                <a:lnTo>
                  <a:pt x="0" y="7152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71151" y="310355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9775" y="4108025"/>
            <a:ext cx="11700907" cy="2411237"/>
            <a:chOff x="723424" y="4896432"/>
            <a:chExt cx="11700907" cy="2411237"/>
          </a:xfrm>
        </p:grpSpPr>
        <p:grpSp>
          <p:nvGrpSpPr>
            <p:cNvPr id="13" name="Group 12"/>
            <p:cNvGrpSpPr/>
            <p:nvPr/>
          </p:nvGrpSpPr>
          <p:grpSpPr>
            <a:xfrm>
              <a:off x="723424" y="4896432"/>
              <a:ext cx="11700907" cy="2411237"/>
              <a:chOff x="502854" y="4949771"/>
              <a:chExt cx="10717370" cy="2411237"/>
            </a:xfrm>
          </p:grpSpPr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502854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Mưa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rào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lộp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độp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ếch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nhái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tụ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họp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thi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hát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,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cá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cờ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há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miếng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đớp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mưa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3169554" y="494977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ôp</a:t>
                </a:r>
              </a:p>
            </p:txBody>
          </p:sp>
          <p:sp>
            <p:nvSpPr>
              <p:cNvPr id="19" name="Title 1"/>
              <p:cNvSpPr txBox="1">
                <a:spLocks/>
              </p:cNvSpPr>
              <p:nvPr/>
            </p:nvSpPr>
            <p:spPr>
              <a:xfrm>
                <a:off x="904359" y="5859920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op</a:t>
                </a:r>
              </a:p>
            </p:txBody>
          </p:sp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7636393" y="5859920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ơp</a:t>
                </a:r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166866" y="4896432"/>
              <a:ext cx="1344665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517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1603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55851" y="469415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56934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3076" y="351296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3595" y="351296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1797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3645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5843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2393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8245" y="351296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5022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9990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3145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44617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69967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49320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93966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Ấn Độ săn hổ giết 8 người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67" y="628996"/>
            <a:ext cx="7097131" cy="39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Đoàn viên Công đoàn ủng hộ mua vaccine phòng chống dịch COVID-19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84" y="33250"/>
            <a:ext cx="6441135" cy="48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ọp giao ban là gì? Phân loại và đặc điể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404" y="127350"/>
            <a:ext cx="7109573" cy="473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3145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44617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xốp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02266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03879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7850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pic>
        <p:nvPicPr>
          <p:cNvPr id="4098" name="Picture 2" descr="Hộp giấy carton 15x15x5 (3 lớp)_(SL:50 hộp) - Thùng Giấy Carton Như P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62" y="411979"/>
            <a:ext cx="4838953" cy="48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ặp lại đội Vàng Anh năm xư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81" y="533400"/>
            <a:ext cx="5306668" cy="398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ua xốp eps ở đâu Hà Nội XỐP TRẮNG 40T - Không bắt lửa (40*500*3600mm)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17" y="115500"/>
            <a:ext cx="6421068" cy="481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3145" y="5129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11117" y="512928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5129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lợp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02266" y="495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360648" y="495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4680" y="495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pic>
        <p:nvPicPr>
          <p:cNvPr id="5122" name="Picture 2" descr="Mô hình “Lớp học xanh - sạch - đẹp” của Liên Đội Trường TH Long Điền - Tỉnh  đoàn Bà Rịa - Vũng Tà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312738"/>
            <a:ext cx="5837335" cy="43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Crepe sầu riêng - lá dứa ngàn lớp (không cần lò) - Savoury DaysSavoury Days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Crepe sầu riêng - lá dứa ngàn lớp (không cần lò) - Savoury DaysSavoury Days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8" name="Picture 8" descr="Crepe sầu riêng - lá dứa ngàn lớp (không cần lò) - Savoury DaysSavoury Da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72" y="252899"/>
            <a:ext cx="7854135" cy="449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ướng Dẫn Cách Lợp Mái Tôn Giả Ngói Đúng Kỹ Thuật, Chi Tiết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95" y="361363"/>
            <a:ext cx="9134007" cy="42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7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-1295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23145" y="4595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011117" y="459588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913086" y="4595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lợp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502266" y="4419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360648" y="4419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374680" y="4419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23145" y="329824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944617" y="33197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tốp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913086" y="33160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xốp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502266" y="31219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303879" y="3143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467850" y="31397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923145" y="2081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944617" y="21027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góp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913086" y="20990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69967" y="1905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449320" y="19265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493966" y="19227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</p:spTree>
    <p:extLst>
      <p:ext uri="{BB962C8B-B14F-4D97-AF65-F5344CB8AC3E}">
        <p14:creationId xmlns:p14="http://schemas.microsoft.com/office/powerpoint/2010/main" val="326665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923145" y="5629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11117" y="56296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13086" y="5629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lợp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23145" y="47221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44617" y="47436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tốp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13086" y="4739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xốp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23145" y="37793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44617" y="38008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góp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913086" y="3797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42" y="-118217"/>
            <a:ext cx="5615290" cy="414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cọp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43990" y="512772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0" name="Picture 2" descr="Nằm mơ thấy con cọp trắng là điềm báo gì cho bạn? - Rao vặt miễn phí trực  tuyến nhanh nhất toàn quốc | Con hổ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81" y="312738"/>
            <a:ext cx="7109573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45925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</a:p>
        </p:txBody>
      </p:sp>
      <p:pic>
        <p:nvPicPr>
          <p:cNvPr id="9218" name="Picture 2" descr="Lốp xe - Vỏ xe Bridgestone với công nghệ Run-flat | Bridgeston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56" y="228600"/>
            <a:ext cx="4700544" cy="47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61867" y="556142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</a:p>
        </p:txBody>
      </p:sp>
      <p:pic>
        <p:nvPicPr>
          <p:cNvPr id="10242" name="Picture 2" descr="Khám phá bí ẩn các tia chớp | Đời sống | Thanh N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50" y="38100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290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cọp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</a:p>
        </p:txBody>
      </p:sp>
      <p:pic>
        <p:nvPicPr>
          <p:cNvPr id="10" name="Picture 2" descr="Khám phá bí ẩn các tia chớp | Đời sống | Thanh Niê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37" y="1728398"/>
            <a:ext cx="3418577" cy="25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ốp xe - Vỏ xe Bridgestone với công nghệ Run-flat | Bridgeston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09" y="1728398"/>
            <a:ext cx="2608633" cy="260863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ằm mơ thấy con cọp trắng là điềm báo gì cho bạn? - Rao vặt miễn phí trực  tuyến nhanh nhất toàn quốc | Con hổ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1" y="1728398"/>
            <a:ext cx="4102291" cy="25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42900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04800" y="57443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31520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07" y="19397"/>
            <a:ext cx="6923337" cy="58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D026C-81E5-DDE0-C93A-8356BA594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263" y="202695"/>
            <a:ext cx="6376969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28450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/>
              </a:rPr>
              <a:t>Φ  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215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000">
                <a:solidFill>
                  <a:srgbClr val="FF0000"/>
                </a:solidFill>
                <a:latin typeface="HP001 4 hàng"/>
              </a:rPr>
              <a:t>Φ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F019D5-B12F-AB40-74AD-73290BD0C21E}"/>
              </a:ext>
            </a:extLst>
          </p:cNvPr>
          <p:cNvGrpSpPr/>
          <p:nvPr/>
        </p:nvGrpSpPr>
        <p:grpSpPr>
          <a:xfrm>
            <a:off x="194851" y="191548"/>
            <a:ext cx="4104015" cy="941185"/>
            <a:chOff x="63500" y="1429216"/>
            <a:chExt cx="3085645" cy="705889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CCDF76D8-6C84-3276-A505-45482D737BAA}"/>
                </a:ext>
              </a:extLst>
            </p:cNvPr>
            <p:cNvSpPr/>
            <p:nvPr/>
          </p:nvSpPr>
          <p:spPr>
            <a:xfrm>
              <a:off x="384357" y="1429216"/>
              <a:ext cx="27647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50B7CA-E290-CEED-4BCC-AD9E07316AF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791" y="-399026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3523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1200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Ô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791" y="-322826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/>
              </a:rPr>
              <a:t>Υ 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000">
                <a:solidFill>
                  <a:srgbClr val="FF0000"/>
                </a:solidFill>
                <a:latin typeface="HP001 4 hàng"/>
              </a:rPr>
              <a:t>Υ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Ơ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083" y="-170426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974449" y="1008144"/>
                <a:ext cx="2539477" cy="452995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96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96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96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96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 </m:t>
                      </m:r>
                    </m:oMath>
                  </m:oMathPara>
                </a14:m>
                <a:endParaRPr lang="en-US" sz="9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96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đậ</m:t>
                      </m:r>
                      <m:r>
                        <m:rPr>
                          <m:nor/>
                        </m:rPr>
                        <a:rPr lang="en-US" sz="96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p</m:t>
                      </m:r>
                    </m:oMath>
                  </m:oMathPara>
                </a14:m>
                <a:endParaRPr lang="en-US" sz="9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96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96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ắ</m:t>
                      </m:r>
                      <m:r>
                        <m:rPr>
                          <m:nor/>
                        </m:rPr>
                        <a:rPr lang="en-US" sz="96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p</m:t>
                      </m:r>
                    </m:oMath>
                  </m:oMathPara>
                </a14:m>
                <a:endParaRPr lang="en-US" sz="9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449" y="1008144"/>
                <a:ext cx="2539477" cy="45299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20698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cĤ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2250" y="254854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cĤ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199" y="-152847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169" y="-153754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4302" y="7536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379E-6 -1.11985E-6 L -0.00626 -0.01342 L -0.01501 -0.02105 L -0.02441 -0.02452 L -0.03185 -0.02337 L -0.04073 -0.01897 L -0.04882 -0.00995 L -0.05574 0.00324 L -0.06266 0.0199 L -0.06697 0.03656 L -0.06945 0.05229 L -0.06945 0.07103 L -0.06893 0.08654 L -0.06697 0.10666 L -0.06318 0.12541 L -0.05822 0.13975 L -0.0513 0.15225 L -0.04321 0.16451 L -0.03381 0.17122 L -0.02754 0.17353 L -0.01749 0.17122 L -0.00561 0.16335 L 0.00509 0.14762 L 0.01384 0.12726 L 0.02193 0.10435 L 0.02572 0.08561 L 0.02703 0.05993 L 0.03016 0.03656 L 0.03708 0.01226 L 0.04334 -0.00116 L 0.05327 -0.01434 L 0.0671 -0.02221 L 0.07964 -0.02221 L 0.08721 -0.01781 L 0.10222 0.00231 L 0.09347 -0.0111 L 0.08212 -0.02105 L 0.07089 -0.02221 L 0.05457 -0.01434 L 0.0483 -0.00995 L 0.04073 0.00324 L 0.03394 0.0199 L 0.03081 0.03772 L 0.02768 0.0634 L 0.02637 0.08098 L 0.02885 0.10875 L 0.03577 0.13651 L 0.04387 0.15109 L 0.05079 0.16335 L 0.05836 0.17006 L 0.0671 0.17353 L 0.07585 0.17353 L 0.08773 0.16798 L 0.09778 0.15896 L 0.1081 0.14021 L 0.11423 0.12055 L 0.11606 0.09648 L 0.11645 0.07242 L 0.11475 0.0435 L 0.11201 0.01944 L 0.10718 0.00856 L 0.10222 -1.11985E-6 " pathEditMode="relative" rAng="0" ptsTypes="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" y="74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883E-6 6.33966E-7 L -0.00561 0.00949 L -0.00522 0.01805 L -0.00431 0.02591 L -0.00183 0.03262 L 0.00378 0.03586 L 0.01449 0.03471 L 0.02598 0.028 L 0.03916 0.01342 L 0.05 -0.00231 L 0.0607 -0.03124 L 0.06005 0.39195 L 0.06005 0.11314 L 0.07389 0.05275 L 0.08211 0.0236 L 0.09164 0.00347 L 0.10052 -0.01342 L 0.11371 -0.02337 L 0.12258 -0.02453 L 0.13211 -0.01897 L 0.13773 -0.00902 L 0.14099 0.00116 L 0.14347 0.02568 L 0.14347 0.13327 L 0.14595 0.15687 L 0.15287 0.16913 L 0.15796 0.17145 L 0.16371 0.1726 L 0.17206 0.16682 L 0.17885 0.15571 L 0.18577 0.13882 L 0.19373 0.118 L 0.19909 0.09255 L 0.2017 0.07473 " pathEditMode="relative" rAng="0" ptsTypes="AAAAAAAAAAAAAAAAAAAAAAAAAAAAAAAAAA">
                                      <p:cBhvr>
                                        <p:cTn id="22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4" y="180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2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2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7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12652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lļ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5912" y="3066998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v-LV" sz="14300">
                <a:solidFill>
                  <a:srgbClr val="FF0000"/>
                </a:solidFill>
                <a:latin typeface="HP001 4 hàng" pitchFamily="34" charset="0"/>
              </a:rPr>
              <a:t>lļ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1740" y="-139888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715" y="-209384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636" y="-49311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7662" y="-101710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3856E-6 1.48148E-6 L 0.05392 -0.18565 L 0.07702 -0.27107 L 0.08459 -0.31667 L 0.08772 -0.35 L 0.08838 -0.37894 L 0.08642 -0.40347 L 0.08015 -0.41783 L 0.0701 -0.42778 L 0.05822 -0.42014 L 0.05013 -0.40232 L 0.04321 -0.38125 L 0.03564 -0.33773 L 0.03251 -0.30672 L 0.03251 -0.0257 L 0.03564 0.01319 L 0.03825 0.04328 L 0.04386 0.06666 L 0.05326 0.08541 L 0.06384 0.0956 L 0.07584 0.09768 L 0.08838 0.08773 L 0.0983 0.06666 L 0.11213 0.0243 L 0.1184 -0.01459 L 0.12153 -0.03889 L 0.12714 -0.06459 L 0.14033 -0.08889 L 0.15416 -0.1 L 0.16722 -0.10232 L 0.17661 -0.09885 L 0.18419 -0.09236 L 0.19045 -0.08449 L 0.19541 -0.0757 L 0.18353 -0.09329 L 0.16852 -0.10232 L 0.1573 -0.10116 L 0.14033 -0.08889 L 0.12845 -0.06551 L 0.12336 -0.04121 L 0.11709 -0.00903 L 0.1197 0.01782 L 0.12336 0.04213 L 0.13028 0.06227 L 0.13785 0.07662 L 0.1479 0.09213 L 0.16291 0.09653 L 0.17231 0.09444 L 0.18601 0.08449 L 0.19854 0.06319 L 0.20925 0.03102 L 0.21108 -0.0044 L 0.20742 -0.03681 L 0.20298 -0.05903 L 0.19228 -0.08218 " pathEditMode="relative" ptsTypes="AAAAAAAAAAAAAAAAAAAAAAAAAAAAAAAAAAAAAAAAAAAAAAAAAAAAAAA">
                                      <p:cBhvr>
                                        <p:cTn id="11" dur="1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883E-6 6.33966E-7 L -0.00561 0.00949 L -0.00522 0.01805 L -0.00431 0.02591 L -0.00183 0.03262 L 0.00378 0.03586 L 0.01449 0.03471 L 0.02598 0.028 L 0.03916 0.01342 L 0.05 -0.00231 L 0.0607 -0.03124 L 0.06005 0.39195 L 0.06005 0.11314 L 0.07389 0.05275 L 0.08211 0.0236 L 0.09164 0.00347 L 0.10052 -0.01342 L 0.11371 -0.02337 L 0.12258 -0.02453 L 0.13211 -0.01897 L 0.13773 -0.00902 L 0.14099 0.00116 L 0.14347 0.02568 L 0.14347 0.13327 L 0.14595 0.15687 L 0.15287 0.16913 L 0.15796 0.17145 L 0.16371 0.1726 L 0.17206 0.16682 L 0.17885 0.15571 L 0.18577 0.13882 L 0.19373 0.118 L 0.19909 0.09255 L 0.2017 0.07473 " pathEditMode="relative" rAng="0" ptsTypes="AAAAAAAAAAAAAAAAAAAAAAAAAAAAAAAAAA">
                                      <p:cBhvr>
                                        <p:cTn id="22" dur="6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4" y="180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5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1279E-6 -2.22222E-6 L 0.01019 -0.01041 L 0.01802 -0.02175 L 0.02677 -0.03634 L 0.03369 -0.02338 L 0.04191 -0.01388 L 0.04831 -0.00532 L 0.0517 -0.00254 " pathEditMode="relative" ptsTypes="AAAAAA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2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52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68E-6 -6.66667E-6 L -0.02623 0.0449 " pathEditMode="relative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52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1741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269222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ε</a:t>
            </a:r>
            <a:r>
              <a:rPr lang="lt-LT" sz="28700">
                <a:solidFill>
                  <a:srgbClr val="FF0000"/>
                </a:solidFill>
                <a:latin typeface="HP001 4 hàng" pitchFamily="34" charset="0"/>
              </a:rPr>
              <a:t>ġ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40188" y="3066998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3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lt-LT" sz="14300">
                <a:solidFill>
                  <a:srgbClr val="FF0000"/>
                </a:solidFill>
                <a:latin typeface="HP001 4 hàng" pitchFamily="34" charset="0"/>
              </a:rPr>
              <a:t>ġ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5851" y="-101438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4735" y="-1038424"/>
            <a:ext cx="3667618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309" y="-13558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724" y="-18070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379E-6 -4.04442E-6 L -0.01201 -0.02013 L -0.01984 -0.02267 L -0.0312 -0.02522 L -0.04034 -0.02013 L -0.04817 -0.01133 L -0.05666 0.00255 L -0.06384 0.01759 L -0.0688 0.04906 L -0.06945 0.07173 L -0.0688 0.0944 L -0.06384 0.12333 L -0.05666 0.146 L -0.04465 0.16359 L -0.03264 0.17238 L -0.01906 0.17238 L -0.00705 0.16359 L 0.00496 0.14832 L 0.01776 0.11824 L 0.06175 -0.03632 L 0.08877 -0.14067 L 0.10287 -0.20731 L 0.10927 -0.25543 L 0.11149 -0.29569 L 0.10783 -0.32716 L 0.09582 -0.34474 C 0.09413 -0.34521 0.09256 -0.3459 0.09086 -0.3459 C 0.08825 -0.3459 0.08603 -0.34081 0.08381 -0.34081 L 0.07598 -0.32832 C 0.0722 -0.32045 0.06932 -0.31281 0.06501 -0.30518 C 0.06423 -0.30078 0.06188 -0.28968 0.06071 -0.28112 L 0.05757 -0.25405 L 0.0547 -0.20731 L 0.05392 0.17978 L 0.05614 0.09926 L 0.07102 0.04535 L 0.08799 -0.00254 L 0.09517 -0.01619 L 0.10575 -0.02383 L 0.11645 -0.02522 L 0.12703 -0.01874 L 0.13342 -0.01133 L 0.13616 -4.04442E-6 L 0.13838 0.01389 L 0.13838 0.12333 L 0.13982 0.14832 L 0.14413 0.1622 L 0.14974 0.16983 L 0.15823 0.1703 C 0.16084 0.16937 0.16332 0.16821 0.1658 0.16567 C 0.16828 0.16312 0.16971 0.1615 0.17311 0.15479 L 0.1859 0.12587 L 0.19439 0.09302 L 0.20079 0.04026 L 0.20862 0.01134 L 0.2171 -0.00647 L 0.22703 -0.01874 L 0.23917 -0.02522 L 0.2517 -0.02383 L 0.26671 -0.01249 L 0.27441 -0.00115 L 0.25601 -0.02267 L 0.23917 -0.02522 L 0.22637 -0.01827 L 0.21932 -0.0074 L 0.20575 0.01759 L 0.20157 0.04142 L 0.1987 0.06803 L 0.1987 0.09695 L 0.20366 0.11939 L 0.20927 0.13952 L 0.22141 0.1585 L 0.23421 0.16729 L 0.24478 0.17238 L 0.26097 0.16474 L 0.27441 0.14832 L 0.28368 0.12448 L 0.2893 0.09695 L 0.29152 0.06155 L 0.28656 0.02893 L 0.27441 -0.0037 " pathEditMode="relative" rAng="0" ptsTypes="AAAAAAAAAAAAAAAAAAAAAAAAAffAffAAAAAAAAAAAAAAAAAAfaAAAAAAAAAAAAAAAAAAAAAAAAAAAAAAA">
                                      <p:cBhvr>
                                        <p:cTn id="11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7" y="-8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883E-6 6.33966E-7 L -0.00561 0.00949 L -0.00522 0.01805 L -0.00431 0.02591 L -0.00183 0.03262 L 0.00378 0.03586 L 0.01449 0.03471 L 0.02598 0.028 L 0.03916 0.01342 L 0.05 -0.00231 L 0.0607 -0.03124 L 0.06005 0.39195 L 0.06005 0.11314 L 0.07389 0.05275 L 0.08211 0.0236 L 0.09164 0.00347 L 0.10052 -0.01342 L 0.11371 -0.02337 L 0.12258 -0.02453 L 0.13211 -0.01897 L 0.13773 -0.00902 L 0.14099 0.00116 L 0.14347 0.02568 L 0.14347 0.13327 L 0.14595 0.15687 L 0.15287 0.16913 L 0.15796 0.17145 L 0.16371 0.1726 L 0.17206 0.16682 L 0.17885 0.15571 L 0.18577 0.13882 L 0.19373 0.118 L 0.19909 0.09255 L 0.2017 0.07473 " pathEditMode="relative" rAng="0" ptsTypes="AAAAAAAAAAAAAAAAAAAAAAAAAAAAAAAAAA">
                                      <p:cBhvr>
                                        <p:cTn id="22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4" y="180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7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727E-6 -4.16011E-6 L 0.00418 -0.00486 L 0.00692 -0.00717 L 0.01148 -0.00809 L 0.01736 -0.00555 L 0.0201 -0.00069 L 0.02153 0.00579 L 0.02153 0.01227 L 0.02101 0.02013 L 0.01827 0.02823 L 0.01422 0.03471 L 0.00274 0.04859 " pathEditMode="relative" ptsTypes="AAAAAAAAAA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7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1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468E-6 -6.66667E-6 L -0.02623 0.0449 " pathEditMode="relative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1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4264" y="2816471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252" y="2822098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/>
              </a:rPr>
              <a:t>Φ </a:t>
            </a:r>
            <a:r>
              <a:rPr lang="el-GR" sz="9000">
                <a:solidFill>
                  <a:srgbClr val="FF0000"/>
                </a:solidFill>
                <a:latin typeface="HP001 4 hàng"/>
              </a:rPr>
              <a:t>Φ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40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7122" y="2822098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/>
              </a:rPr>
              <a:t>Υ </a:t>
            </a:r>
            <a:r>
              <a:rPr lang="el-GR" sz="9000">
                <a:solidFill>
                  <a:srgbClr val="FF0000"/>
                </a:solidFill>
                <a:latin typeface="HP001 4 hàng"/>
              </a:rPr>
              <a:t>Υ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7532" y="3126898"/>
            <a:ext cx="1098731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v-LV" sz="18000">
                <a:solidFill>
                  <a:srgbClr val="FF0000"/>
                </a:solidFill>
                <a:latin typeface="HP001 4H"/>
                <a:ea typeface="HP001 4H"/>
              </a:rPr>
              <a:t>lļ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Κ;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87444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v-LV" sz="9000">
                <a:solidFill>
                  <a:srgbClr val="FF0000"/>
                </a:solidFill>
                <a:latin typeface="HP001 4H"/>
                <a:ea typeface="HP001 4H"/>
              </a:rPr>
              <a:t>lļ </a:t>
            </a:r>
            <a:r>
              <a:rPr lang="el-GR" sz="9000">
                <a:solidFill>
                  <a:srgbClr val="FF0000"/>
                </a:solidFill>
                <a:latin typeface="HP001 4H"/>
                <a:ea typeface="HP001 4H"/>
              </a:rPr>
              <a:t>Κ;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6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9800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t-LT" sz="18000">
                <a:solidFill>
                  <a:srgbClr val="FF0000"/>
                </a:solidFill>
                <a:latin typeface="HP001 4 hàng" pitchFamily="34" charset="0"/>
              </a:rPr>
              <a:t> Ǉia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lt-LT" sz="18000">
                <a:solidFill>
                  <a:srgbClr val="FF0000"/>
                </a:solidFill>
                <a:latin typeface="HP001 4 hàng" pitchFamily="34" charset="0"/>
              </a:rPr>
              <a:t>ġ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69806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t-LT" sz="9000">
                <a:solidFill>
                  <a:srgbClr val="FF0000"/>
                </a:solidFill>
                <a:latin typeface="HP001 4 hàng" pitchFamily="34" charset="0"/>
              </a:rPr>
              <a:t> Ǉia 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lt-LT" sz="9000">
                <a:solidFill>
                  <a:srgbClr val="FF0000"/>
                </a:solidFill>
                <a:latin typeface="HP001 4 hàng" pitchFamily="34" charset="0"/>
              </a:rPr>
              <a:t>ġ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25321" r="31164" b="25962"/>
          <a:stretch/>
        </p:blipFill>
        <p:spPr bwMode="auto">
          <a:xfrm>
            <a:off x="1524001" y="650631"/>
            <a:ext cx="880109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943448" y="1107390"/>
                <a:ext cx="3347391" cy="34163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72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72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72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72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dirty="0" smtClean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da</m:t>
                      </m:r>
                    </m:oMath>
                  </m:oMathPara>
                </a14:m>
                <a:endParaRPr lang="en-US" sz="72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p</m:t>
                      </m:r>
                    </m:oMath>
                  </m:oMathPara>
                </a14:m>
                <a:endParaRPr lang="en-US" sz="72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xe</m:t>
                      </m:r>
                      <m:r>
                        <m:rPr>
                          <m:nor/>
                        </m:rPr>
                        <a:rPr lang="en-US" sz="720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đạ</m:t>
                      </m:r>
                      <m:r>
                        <m:rPr>
                          <m:nor/>
                        </m:rPr>
                        <a:rPr lang="en-US" sz="7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m:t>p</m:t>
                      </m:r>
                    </m:oMath>
                  </m:oMathPara>
                </a14:m>
                <a:endParaRPr lang="en-US" sz="72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448" y="1107390"/>
                <a:ext cx="3347391" cy="34163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262732" y="4337536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tụ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ì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ọp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ì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ọp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ngóp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6680" y="4785731"/>
            <a:ext cx="1831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308424" y="4814780"/>
            <a:ext cx="932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84490" y="4890803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11429" y="378831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17235" y="3845341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68760" y="424747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21469" y="5446775"/>
            <a:ext cx="117307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322526" y="459647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1906" y="6049700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91499" y="5232845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665851" y="6037606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00201" y="6037606"/>
            <a:ext cx="609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11262" y="6003403"/>
            <a:ext cx="2051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80122" y="6614934"/>
            <a:ext cx="820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C9BC14D-0FA1-A2FA-D169-F1A71354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057" y="428006"/>
            <a:ext cx="8681728" cy="33201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96545"/>
            <a:ext cx="2621250" cy="941185"/>
            <a:chOff x="63500" y="1429216"/>
            <a:chExt cx="1970813" cy="705889"/>
          </a:xfrm>
        </p:grpSpPr>
        <p:sp>
          <p:nvSpPr>
            <p:cNvPr id="5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01643" y="922731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5119" y="922731"/>
            <a:ext cx="512978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9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05119" y="2920174"/>
            <a:ext cx="512978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lóp ngóp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01643" y="2920174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ì ọp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32282" y="4841268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đớp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ọ Ếch nhái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762001"/>
            <a:ext cx="7097131" cy="53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8509" y="2778658"/>
            <a:ext cx="289563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nhái</a:t>
            </a:r>
          </a:p>
        </p:txBody>
      </p:sp>
    </p:spTree>
    <p:extLst>
      <p:ext uri="{BB962C8B-B14F-4D97-AF65-F5344CB8AC3E}">
        <p14:creationId xmlns:p14="http://schemas.microsoft.com/office/powerpoint/2010/main" val="4650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50828" y="2458625"/>
            <a:ext cx="2895630" cy="217434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cờ</a:t>
            </a:r>
          </a:p>
        </p:txBody>
      </p:sp>
      <p:pic>
        <p:nvPicPr>
          <p:cNvPr id="16386" name="Picture 2" descr="Cá Cờ - Sinh Vật Cảnh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762000"/>
            <a:ext cx="7109573" cy="55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8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rào lộp độp. Họ nhà nhái tụ họp thi hát đón cơn mưa đầu mùa. Mặt ao ran ran bài ca ì ọp, ì ọp. Đàn cá cờ lóp ngóp bơi đến, lâu lâu lại ngoi lên đớp mưa.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7132992" y="1564668"/>
            <a:ext cx="45960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50192" y="2286000"/>
            <a:ext cx="10089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0000" y="2988425"/>
            <a:ext cx="807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668001" y="2286000"/>
            <a:ext cx="11285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25280" y="2971800"/>
            <a:ext cx="3184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8126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cơn mưa, họ hàng nhà nhái làm gì?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50191" y="3733801"/>
            <a:ext cx="11446400" cy="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0001" y="4495800"/>
            <a:ext cx="2610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18991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ao thế nào?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8991" y="5446117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cá cờ làm gì?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rào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nhái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tụ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ran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ì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ọp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ì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ọp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ngóp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đớp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19850" y="2315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 xe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86550" y="1052843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cọp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01998" y="3491243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8" y="542564"/>
            <a:ext cx="5438554" cy="457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938121" y="497139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AE029-D6FE-2FC0-455D-90F7E3CC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58" y="1484346"/>
            <a:ext cx="6779590" cy="44154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9274BA-E875-ED35-4F3D-27EB2B4ECC25}"/>
              </a:ext>
            </a:extLst>
          </p:cNvPr>
          <p:cNvSpPr txBox="1">
            <a:spLocks/>
          </p:cNvSpPr>
          <p:nvPr/>
        </p:nvSpPr>
        <p:spPr>
          <a:xfrm>
            <a:off x="7388698" y="1674421"/>
            <a:ext cx="4239491" cy="1457696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0A06B-22EA-DD3D-382B-F685E9AA6215}"/>
              </a:ext>
            </a:extLst>
          </p:cNvPr>
          <p:cNvSpPr txBox="1"/>
          <p:nvPr/>
        </p:nvSpPr>
        <p:spPr>
          <a:xfrm>
            <a:off x="7113318" y="3633849"/>
            <a:ext cx="4762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958659" y="1490765"/>
            <a:ext cx="8274681" cy="38764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2885A28-37B4-F1DE-FFCA-90A8B65A2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86" y="2232429"/>
            <a:ext cx="3195344" cy="4038321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7327DED-9BD7-EC21-10A9-2081A2B1F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59" y="1891490"/>
            <a:ext cx="8133821" cy="27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697DE-78BA-19FD-7D5F-ECD298457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869" y="1564394"/>
            <a:ext cx="5023162" cy="31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609" y="297874"/>
            <a:ext cx="12822865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0032" y="83546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7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endParaRPr lang="en-US" sz="7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8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endParaRPr lang="en-US" sz="88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8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  <a:endParaRPr lang="en-US" sz="80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9881951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rào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cá cờ lóp ngóp bơi đến</a:t>
            </a:r>
            <a:r>
              <a:rPr lang="en-US" sz="4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11" name="Picture 10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9FC91CEF-0C9C-DF9C-0B76-7F69C1649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36" y="952765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DEB697-DD7B-E025-CA60-E50546827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85AC1FA-D06E-A6D9-7073-C0BA897D139D}"/>
              </a:ext>
            </a:extLst>
          </p:cNvPr>
          <p:cNvSpPr txBox="1">
            <a:spLocks/>
          </p:cNvSpPr>
          <p:nvPr/>
        </p:nvSpPr>
        <p:spPr>
          <a:xfrm>
            <a:off x="838200" y="2546373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3800" b="1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op  </a:t>
            </a:r>
            <a:r>
              <a:rPr lang="en-US" sz="13800" b="1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ôp</a:t>
            </a:r>
            <a:r>
              <a:rPr lang="en-US" sz="13800" b="1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3800" b="1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ơp</a:t>
            </a:r>
            <a:endParaRPr lang="en-US" sz="13800" b="1" dirty="0">
              <a:solidFill>
                <a:srgbClr val="D6009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B04F4C-7465-31D6-9EF2-C9234A7C7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619" y="1148402"/>
            <a:ext cx="270076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F140C0-64F6-396B-5FFC-28453096D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746" y="303476"/>
            <a:ext cx="6316003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xverse2Fmedia2F9ddc95f1-1001-4581-88f7-1390bae51a98_seed0">
            <a:hlinkClick r:id="" action="ppaction://media"/>
            <a:extLst>
              <a:ext uri="{FF2B5EF4-FFF2-40B4-BE49-F238E27FC236}">
                <a16:creationId xmlns:a16="http://schemas.microsoft.com/office/drawing/2014/main" id="{F21B391C-169E-4E32-D3C0-F2537FD8E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[hanhtrangso.nxbgd.vn] Audio_ Mưa rào lộp độp..._HTS">
            <a:hlinkClick r:id="" action="ppaction://media"/>
            <a:extLst>
              <a:ext uri="{FF2B5EF4-FFF2-40B4-BE49-F238E27FC236}">
                <a16:creationId xmlns:a16="http://schemas.microsoft.com/office/drawing/2014/main" id="{F71F8B40-F4D4-3C98-9C6B-96C11D9C2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2380" y="518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700</Words>
  <Application>Microsoft Office PowerPoint</Application>
  <PresentationFormat>Widescreen</PresentationFormat>
  <Paragraphs>212</Paragraphs>
  <Slides>55</Slides>
  <Notes>35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55</vt:i4>
      </vt:variant>
    </vt:vector>
  </HeadingPairs>
  <TitlesOfParts>
    <vt:vector size="80" baseType="lpstr">
      <vt:lpstr>Arrus-Black</vt:lpstr>
      <vt:lpstr>等线</vt:lpstr>
      <vt:lpstr>微软雅黑</vt:lpstr>
      <vt:lpstr>#9Slide07 HoneyCream</vt:lpstr>
      <vt:lpstr>Aptos</vt:lpstr>
      <vt:lpstr>Aptos Display</vt:lpstr>
      <vt:lpstr>Arial</vt:lpstr>
      <vt:lpstr>Arial Rounded MT Bold</vt:lpstr>
      <vt:lpstr>Arial-Rounded</vt:lpstr>
      <vt:lpstr>Calibri</vt:lpstr>
      <vt:lpstr>HP001 4 hàng</vt:lpstr>
      <vt:lpstr>HP001 4H</vt:lpstr>
      <vt:lpstr>Lato</vt:lpstr>
      <vt:lpstr>Times New Roman</vt:lpstr>
      <vt:lpstr>UTM Avo</vt:lpstr>
      <vt:lpstr>Wingdings</vt:lpstr>
      <vt:lpstr>Simple Light</vt:lpstr>
      <vt:lpstr>Office Theme</vt:lpstr>
      <vt:lpstr>4_Office 主题​​</vt:lpstr>
      <vt:lpstr>3_Office 主题​​</vt:lpstr>
      <vt:lpstr>Office 主题​​</vt:lpstr>
      <vt:lpstr>Custom Design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19</cp:revision>
  <dcterms:created xsi:type="dcterms:W3CDTF">2021-10-29T07:28:00Z</dcterms:created>
  <dcterms:modified xsi:type="dcterms:W3CDTF">2025-10-11T04:57:01Z</dcterms:modified>
</cp:coreProperties>
</file>