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685" r:id="rId2"/>
    <p:sldMasterId id="2147483697" r:id="rId3"/>
    <p:sldMasterId id="2147483709" r:id="rId4"/>
    <p:sldMasterId id="2147483717" r:id="rId5"/>
    <p:sldMasterId id="2147483729" r:id="rId6"/>
    <p:sldMasterId id="2147483741" r:id="rId7"/>
  </p:sldMasterIdLst>
  <p:notesMasterIdLst>
    <p:notesMasterId r:id="rId37"/>
  </p:notesMasterIdLst>
  <p:sldIdLst>
    <p:sldId id="391" r:id="rId8"/>
    <p:sldId id="266" r:id="rId9"/>
    <p:sldId id="393" r:id="rId10"/>
    <p:sldId id="361" r:id="rId11"/>
    <p:sldId id="362" r:id="rId12"/>
    <p:sldId id="375" r:id="rId13"/>
    <p:sldId id="336" r:id="rId14"/>
    <p:sldId id="370" r:id="rId15"/>
    <p:sldId id="371" r:id="rId16"/>
    <p:sldId id="376" r:id="rId17"/>
    <p:sldId id="263" r:id="rId18"/>
    <p:sldId id="378" r:id="rId19"/>
    <p:sldId id="379" r:id="rId20"/>
    <p:sldId id="284" r:id="rId21"/>
    <p:sldId id="264" r:id="rId22"/>
    <p:sldId id="372" r:id="rId23"/>
    <p:sldId id="392" r:id="rId24"/>
    <p:sldId id="314" r:id="rId25"/>
    <p:sldId id="272" r:id="rId26"/>
    <p:sldId id="338" r:id="rId27"/>
    <p:sldId id="339" r:id="rId28"/>
    <p:sldId id="381" r:id="rId29"/>
    <p:sldId id="326" r:id="rId30"/>
    <p:sldId id="274" r:id="rId31"/>
    <p:sldId id="275" r:id="rId32"/>
    <p:sldId id="256" r:id="rId33"/>
    <p:sldId id="257" r:id="rId34"/>
    <p:sldId id="4410" r:id="rId35"/>
    <p:sldId id="394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142A"/>
    <a:srgbClr val="FF0066"/>
    <a:srgbClr val="EEE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2808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21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B93A64-56EE-2E40-D42B-1290AC814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82495" y="86719"/>
            <a:ext cx="1050705" cy="105070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31D178A-DE72-A704-A4EE-3DB3C2FB39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0805" y="-2173881"/>
            <a:ext cx="1050705" cy="105070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311A83-EE1F-9DA2-7A31-6B1F8AC7A6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1005" y="5458819"/>
            <a:ext cx="1050705" cy="10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4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5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3" y="205980"/>
            <a:ext cx="2735262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205980"/>
            <a:ext cx="80581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05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29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94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0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200152"/>
            <a:ext cx="5395913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325" y="1200152"/>
            <a:ext cx="53975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7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9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9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8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73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66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8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764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43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54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8563" y="205980"/>
            <a:ext cx="2735262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3" y="205980"/>
            <a:ext cx="80581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41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7D65-1F1C-C8BA-54C0-2079DBCAE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54D88-DBC5-B9DD-A721-8ECF45C93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86CE3-5E8E-997A-E68C-A47D1E9D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FFFC-378D-1D08-289F-90E1CC26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C579-C950-38FC-B7CF-B9502750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9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F1EF-F709-64F4-345D-1F7166E5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C914-D150-0601-E54F-9AE1C8C9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F89EF-AC53-7149-D5EF-EBE6C7E6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FB64-9B93-2580-A866-5B9D2C56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BC3A4-2B1C-5C6E-5791-9E3B5E28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D58BE6BA-AB77-AE94-8239-19CC3DBE6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8A98B56-5B9B-B467-1792-569FAB99AE75}"/>
              </a:ext>
            </a:extLst>
          </p:cNvPr>
          <p:cNvSpPr/>
          <p:nvPr userDrawn="1"/>
        </p:nvSpPr>
        <p:spPr>
          <a:xfrm>
            <a:off x="133351" y="187325"/>
            <a:ext cx="8712200" cy="4768850"/>
          </a:xfrm>
          <a:custGeom>
            <a:avLst/>
            <a:gdLst>
              <a:gd name="connsiteX0" fmla="*/ 794824 w 8712200"/>
              <a:gd name="connsiteY0" fmla="*/ 0 h 4768850"/>
              <a:gd name="connsiteX1" fmla="*/ 1375432 w 8712200"/>
              <a:gd name="connsiteY1" fmla="*/ 0 h 4768850"/>
              <a:gd name="connsiteX2" fmla="*/ 1797692 w 8712200"/>
              <a:gd name="connsiteY2" fmla="*/ 0 h 4768850"/>
              <a:gd name="connsiteX3" fmla="*/ 2219952 w 8712200"/>
              <a:gd name="connsiteY3" fmla="*/ 0 h 4768850"/>
              <a:gd name="connsiteX4" fmla="*/ 2642212 w 8712200"/>
              <a:gd name="connsiteY4" fmla="*/ 0 h 4768850"/>
              <a:gd name="connsiteX5" fmla="*/ 3381167 w 8712200"/>
              <a:gd name="connsiteY5" fmla="*/ 0 h 4768850"/>
              <a:gd name="connsiteX6" fmla="*/ 4199296 w 8712200"/>
              <a:gd name="connsiteY6" fmla="*/ 0 h 4768850"/>
              <a:gd name="connsiteX7" fmla="*/ 4779903 w 8712200"/>
              <a:gd name="connsiteY7" fmla="*/ 0 h 4768850"/>
              <a:gd name="connsiteX8" fmla="*/ 5202163 w 8712200"/>
              <a:gd name="connsiteY8" fmla="*/ 0 h 4768850"/>
              <a:gd name="connsiteX9" fmla="*/ 5941118 w 8712200"/>
              <a:gd name="connsiteY9" fmla="*/ 0 h 4768850"/>
              <a:gd name="connsiteX10" fmla="*/ 6521726 w 8712200"/>
              <a:gd name="connsiteY10" fmla="*/ 0 h 4768850"/>
              <a:gd name="connsiteX11" fmla="*/ 7260681 w 8712200"/>
              <a:gd name="connsiteY11" fmla="*/ 0 h 4768850"/>
              <a:gd name="connsiteX12" fmla="*/ 7841289 w 8712200"/>
              <a:gd name="connsiteY12" fmla="*/ 0 h 4768850"/>
              <a:gd name="connsiteX13" fmla="*/ 8712200 w 8712200"/>
              <a:gd name="connsiteY13" fmla="*/ 0 h 4768850"/>
              <a:gd name="connsiteX14" fmla="*/ 8712200 w 8712200"/>
              <a:gd name="connsiteY14" fmla="*/ 0 h 4768850"/>
              <a:gd name="connsiteX15" fmla="*/ 8712200 w 8712200"/>
              <a:gd name="connsiteY15" fmla="*/ 582857 h 4768850"/>
              <a:gd name="connsiteX16" fmla="*/ 8712200 w 8712200"/>
              <a:gd name="connsiteY16" fmla="*/ 1165714 h 4768850"/>
              <a:gd name="connsiteX17" fmla="*/ 8712200 w 8712200"/>
              <a:gd name="connsiteY17" fmla="*/ 1788312 h 4768850"/>
              <a:gd name="connsiteX18" fmla="*/ 8712200 w 8712200"/>
              <a:gd name="connsiteY18" fmla="*/ 2490390 h 4768850"/>
              <a:gd name="connsiteX19" fmla="*/ 8712200 w 8712200"/>
              <a:gd name="connsiteY19" fmla="*/ 3112987 h 4768850"/>
              <a:gd name="connsiteX20" fmla="*/ 8712200 w 8712200"/>
              <a:gd name="connsiteY20" fmla="*/ 3974026 h 4768850"/>
              <a:gd name="connsiteX21" fmla="*/ 7917376 w 8712200"/>
              <a:gd name="connsiteY21" fmla="*/ 4768850 h 4768850"/>
              <a:gd name="connsiteX22" fmla="*/ 7495116 w 8712200"/>
              <a:gd name="connsiteY22" fmla="*/ 4768850 h 4768850"/>
              <a:gd name="connsiteX23" fmla="*/ 6914508 w 8712200"/>
              <a:gd name="connsiteY23" fmla="*/ 4768850 h 4768850"/>
              <a:gd name="connsiteX24" fmla="*/ 6492248 w 8712200"/>
              <a:gd name="connsiteY24" fmla="*/ 4768850 h 4768850"/>
              <a:gd name="connsiteX25" fmla="*/ 5674119 w 8712200"/>
              <a:gd name="connsiteY25" fmla="*/ 4768850 h 4768850"/>
              <a:gd name="connsiteX26" fmla="*/ 4935164 w 8712200"/>
              <a:gd name="connsiteY26" fmla="*/ 4768850 h 4768850"/>
              <a:gd name="connsiteX27" fmla="*/ 4196209 w 8712200"/>
              <a:gd name="connsiteY27" fmla="*/ 4768850 h 4768850"/>
              <a:gd name="connsiteX28" fmla="*/ 3378080 w 8712200"/>
              <a:gd name="connsiteY28" fmla="*/ 4768850 h 4768850"/>
              <a:gd name="connsiteX29" fmla="*/ 2559952 w 8712200"/>
              <a:gd name="connsiteY29" fmla="*/ 4768850 h 4768850"/>
              <a:gd name="connsiteX30" fmla="*/ 1900170 w 8712200"/>
              <a:gd name="connsiteY30" fmla="*/ 4768850 h 4768850"/>
              <a:gd name="connsiteX31" fmla="*/ 1082041 w 8712200"/>
              <a:gd name="connsiteY31" fmla="*/ 4768850 h 4768850"/>
              <a:gd name="connsiteX32" fmla="*/ 0 w 8712200"/>
              <a:gd name="connsiteY32" fmla="*/ 4768850 h 4768850"/>
              <a:gd name="connsiteX33" fmla="*/ 0 w 8712200"/>
              <a:gd name="connsiteY33" fmla="*/ 4768850 h 4768850"/>
              <a:gd name="connsiteX34" fmla="*/ 0 w 8712200"/>
              <a:gd name="connsiteY34" fmla="*/ 4027032 h 4768850"/>
              <a:gd name="connsiteX35" fmla="*/ 0 w 8712200"/>
              <a:gd name="connsiteY35" fmla="*/ 3364694 h 4768850"/>
              <a:gd name="connsiteX36" fmla="*/ 0 w 8712200"/>
              <a:gd name="connsiteY36" fmla="*/ 2662616 h 4768850"/>
              <a:gd name="connsiteX37" fmla="*/ 0 w 8712200"/>
              <a:gd name="connsiteY37" fmla="*/ 2040019 h 4768850"/>
              <a:gd name="connsiteX38" fmla="*/ 0 w 8712200"/>
              <a:gd name="connsiteY38" fmla="*/ 794824 h 4768850"/>
              <a:gd name="connsiteX39" fmla="*/ 794824 w 8712200"/>
              <a:gd name="connsiteY39" fmla="*/ 0 h 47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712200" h="4768850" fill="none" extrusionOk="0">
                <a:moveTo>
                  <a:pt x="794824" y="0"/>
                </a:moveTo>
                <a:cubicBezTo>
                  <a:pt x="1079604" y="-21590"/>
                  <a:pt x="1255229" y="-7668"/>
                  <a:pt x="1375432" y="0"/>
                </a:cubicBezTo>
                <a:cubicBezTo>
                  <a:pt x="1495635" y="7668"/>
                  <a:pt x="1633872" y="20238"/>
                  <a:pt x="1797692" y="0"/>
                </a:cubicBezTo>
                <a:cubicBezTo>
                  <a:pt x="1961512" y="-20238"/>
                  <a:pt x="2093865" y="13600"/>
                  <a:pt x="2219952" y="0"/>
                </a:cubicBezTo>
                <a:cubicBezTo>
                  <a:pt x="2346039" y="-13600"/>
                  <a:pt x="2457792" y="-14436"/>
                  <a:pt x="2642212" y="0"/>
                </a:cubicBezTo>
                <a:cubicBezTo>
                  <a:pt x="2826632" y="14436"/>
                  <a:pt x="3207361" y="-4450"/>
                  <a:pt x="3381167" y="0"/>
                </a:cubicBezTo>
                <a:cubicBezTo>
                  <a:pt x="3554974" y="4450"/>
                  <a:pt x="3881132" y="731"/>
                  <a:pt x="4199296" y="0"/>
                </a:cubicBezTo>
                <a:cubicBezTo>
                  <a:pt x="4517460" y="-731"/>
                  <a:pt x="4639445" y="-19155"/>
                  <a:pt x="4779903" y="0"/>
                </a:cubicBezTo>
                <a:cubicBezTo>
                  <a:pt x="4920361" y="19155"/>
                  <a:pt x="5113360" y="-14266"/>
                  <a:pt x="5202163" y="0"/>
                </a:cubicBezTo>
                <a:cubicBezTo>
                  <a:pt x="5290966" y="14266"/>
                  <a:pt x="5618746" y="-8977"/>
                  <a:pt x="5941118" y="0"/>
                </a:cubicBezTo>
                <a:cubicBezTo>
                  <a:pt x="6263490" y="8977"/>
                  <a:pt x="6233760" y="-5215"/>
                  <a:pt x="6521726" y="0"/>
                </a:cubicBezTo>
                <a:cubicBezTo>
                  <a:pt x="6809692" y="5215"/>
                  <a:pt x="6934570" y="16457"/>
                  <a:pt x="7260681" y="0"/>
                </a:cubicBezTo>
                <a:cubicBezTo>
                  <a:pt x="7586793" y="-16457"/>
                  <a:pt x="7577414" y="-27632"/>
                  <a:pt x="7841289" y="0"/>
                </a:cubicBezTo>
                <a:cubicBezTo>
                  <a:pt x="8105164" y="27632"/>
                  <a:pt x="8430649" y="30537"/>
                  <a:pt x="8712200" y="0"/>
                </a:cubicBezTo>
                <a:lnTo>
                  <a:pt x="8712200" y="0"/>
                </a:lnTo>
                <a:cubicBezTo>
                  <a:pt x="8696476" y="286132"/>
                  <a:pt x="8715592" y="341959"/>
                  <a:pt x="8712200" y="582857"/>
                </a:cubicBezTo>
                <a:cubicBezTo>
                  <a:pt x="8708808" y="823755"/>
                  <a:pt x="8717549" y="972826"/>
                  <a:pt x="8712200" y="1165714"/>
                </a:cubicBezTo>
                <a:cubicBezTo>
                  <a:pt x="8706851" y="1358602"/>
                  <a:pt x="8697525" y="1629760"/>
                  <a:pt x="8712200" y="1788312"/>
                </a:cubicBezTo>
                <a:cubicBezTo>
                  <a:pt x="8726875" y="1946864"/>
                  <a:pt x="8715268" y="2175606"/>
                  <a:pt x="8712200" y="2490390"/>
                </a:cubicBezTo>
                <a:cubicBezTo>
                  <a:pt x="8709132" y="2805174"/>
                  <a:pt x="8688600" y="2867459"/>
                  <a:pt x="8712200" y="3112987"/>
                </a:cubicBezTo>
                <a:cubicBezTo>
                  <a:pt x="8735800" y="3358515"/>
                  <a:pt x="8736988" y="3556191"/>
                  <a:pt x="8712200" y="3974026"/>
                </a:cubicBezTo>
                <a:cubicBezTo>
                  <a:pt x="8716337" y="4439378"/>
                  <a:pt x="8372264" y="4783120"/>
                  <a:pt x="7917376" y="4768850"/>
                </a:cubicBezTo>
                <a:cubicBezTo>
                  <a:pt x="7786410" y="4749161"/>
                  <a:pt x="7595801" y="4777347"/>
                  <a:pt x="7495116" y="4768850"/>
                </a:cubicBezTo>
                <a:cubicBezTo>
                  <a:pt x="7394431" y="4760353"/>
                  <a:pt x="7088047" y="4778150"/>
                  <a:pt x="6914508" y="4768850"/>
                </a:cubicBezTo>
                <a:cubicBezTo>
                  <a:pt x="6740969" y="4759550"/>
                  <a:pt x="6627156" y="4779610"/>
                  <a:pt x="6492248" y="4768850"/>
                </a:cubicBezTo>
                <a:cubicBezTo>
                  <a:pt x="6357340" y="4758090"/>
                  <a:pt x="5917370" y="4796440"/>
                  <a:pt x="5674119" y="4768850"/>
                </a:cubicBezTo>
                <a:cubicBezTo>
                  <a:pt x="5430868" y="4741260"/>
                  <a:pt x="5253903" y="4791394"/>
                  <a:pt x="4935164" y="4768850"/>
                </a:cubicBezTo>
                <a:cubicBezTo>
                  <a:pt x="4616425" y="4746306"/>
                  <a:pt x="4455973" y="4792877"/>
                  <a:pt x="4196209" y="4768850"/>
                </a:cubicBezTo>
                <a:cubicBezTo>
                  <a:pt x="3936446" y="4744823"/>
                  <a:pt x="3552974" y="4756731"/>
                  <a:pt x="3378080" y="4768850"/>
                </a:cubicBezTo>
                <a:cubicBezTo>
                  <a:pt x="3203186" y="4780969"/>
                  <a:pt x="2848748" y="4773662"/>
                  <a:pt x="2559952" y="4768850"/>
                </a:cubicBezTo>
                <a:cubicBezTo>
                  <a:pt x="2271156" y="4764038"/>
                  <a:pt x="2089607" y="4775923"/>
                  <a:pt x="1900170" y="4768850"/>
                </a:cubicBezTo>
                <a:cubicBezTo>
                  <a:pt x="1710733" y="4761777"/>
                  <a:pt x="1490445" y="4793186"/>
                  <a:pt x="1082041" y="4768850"/>
                </a:cubicBezTo>
                <a:cubicBezTo>
                  <a:pt x="673637" y="4744514"/>
                  <a:pt x="344020" y="4791528"/>
                  <a:pt x="0" y="4768850"/>
                </a:cubicBezTo>
                <a:lnTo>
                  <a:pt x="0" y="4768850"/>
                </a:lnTo>
                <a:cubicBezTo>
                  <a:pt x="36927" y="4484170"/>
                  <a:pt x="30826" y="4232310"/>
                  <a:pt x="0" y="4027032"/>
                </a:cubicBezTo>
                <a:cubicBezTo>
                  <a:pt x="-30826" y="3821754"/>
                  <a:pt x="-14877" y="3501080"/>
                  <a:pt x="0" y="3364694"/>
                </a:cubicBezTo>
                <a:cubicBezTo>
                  <a:pt x="14877" y="3228308"/>
                  <a:pt x="24822" y="2993901"/>
                  <a:pt x="0" y="2662616"/>
                </a:cubicBezTo>
                <a:cubicBezTo>
                  <a:pt x="-24822" y="2331331"/>
                  <a:pt x="1945" y="2166605"/>
                  <a:pt x="0" y="2040019"/>
                </a:cubicBezTo>
                <a:cubicBezTo>
                  <a:pt x="-1945" y="1913433"/>
                  <a:pt x="-37687" y="1260423"/>
                  <a:pt x="0" y="794824"/>
                </a:cubicBezTo>
                <a:cubicBezTo>
                  <a:pt x="40905" y="298769"/>
                  <a:pt x="329759" y="2279"/>
                  <a:pt x="794824" y="0"/>
                </a:cubicBezTo>
                <a:close/>
              </a:path>
              <a:path w="8712200" h="4768850" stroke="0" extrusionOk="0">
                <a:moveTo>
                  <a:pt x="794824" y="0"/>
                </a:moveTo>
                <a:cubicBezTo>
                  <a:pt x="916821" y="-2422"/>
                  <a:pt x="1016763" y="8331"/>
                  <a:pt x="1217084" y="0"/>
                </a:cubicBezTo>
                <a:cubicBezTo>
                  <a:pt x="1417405" y="-8331"/>
                  <a:pt x="1564399" y="-23320"/>
                  <a:pt x="1718518" y="0"/>
                </a:cubicBezTo>
                <a:cubicBezTo>
                  <a:pt x="1872637" y="23320"/>
                  <a:pt x="2088823" y="-433"/>
                  <a:pt x="2219952" y="0"/>
                </a:cubicBezTo>
                <a:cubicBezTo>
                  <a:pt x="2351081" y="433"/>
                  <a:pt x="2577928" y="18334"/>
                  <a:pt x="2800559" y="0"/>
                </a:cubicBezTo>
                <a:cubicBezTo>
                  <a:pt x="3023190" y="-18334"/>
                  <a:pt x="3215809" y="-14297"/>
                  <a:pt x="3618688" y="0"/>
                </a:cubicBezTo>
                <a:cubicBezTo>
                  <a:pt x="4021567" y="14297"/>
                  <a:pt x="4138826" y="34520"/>
                  <a:pt x="4436817" y="0"/>
                </a:cubicBezTo>
                <a:cubicBezTo>
                  <a:pt x="4734808" y="-34520"/>
                  <a:pt x="4961768" y="24021"/>
                  <a:pt x="5096598" y="0"/>
                </a:cubicBezTo>
                <a:cubicBezTo>
                  <a:pt x="5231428" y="-24021"/>
                  <a:pt x="5391862" y="1758"/>
                  <a:pt x="5518858" y="0"/>
                </a:cubicBezTo>
                <a:cubicBezTo>
                  <a:pt x="5645854" y="-1758"/>
                  <a:pt x="5800476" y="-15551"/>
                  <a:pt x="6020292" y="0"/>
                </a:cubicBezTo>
                <a:cubicBezTo>
                  <a:pt x="6240108" y="15551"/>
                  <a:pt x="6296327" y="19365"/>
                  <a:pt x="6442552" y="0"/>
                </a:cubicBezTo>
                <a:cubicBezTo>
                  <a:pt x="6588777" y="-19365"/>
                  <a:pt x="6836040" y="2793"/>
                  <a:pt x="6943986" y="0"/>
                </a:cubicBezTo>
                <a:cubicBezTo>
                  <a:pt x="7051932" y="-2793"/>
                  <a:pt x="7453958" y="-19083"/>
                  <a:pt x="7762115" y="0"/>
                </a:cubicBezTo>
                <a:cubicBezTo>
                  <a:pt x="8070272" y="19083"/>
                  <a:pt x="8253941" y="-17925"/>
                  <a:pt x="8712200" y="0"/>
                </a:cubicBezTo>
                <a:lnTo>
                  <a:pt x="8712200" y="0"/>
                </a:lnTo>
                <a:cubicBezTo>
                  <a:pt x="8726790" y="128534"/>
                  <a:pt x="8708951" y="351630"/>
                  <a:pt x="8712200" y="582857"/>
                </a:cubicBezTo>
                <a:cubicBezTo>
                  <a:pt x="8715449" y="814084"/>
                  <a:pt x="8700108" y="969333"/>
                  <a:pt x="8712200" y="1205455"/>
                </a:cubicBezTo>
                <a:cubicBezTo>
                  <a:pt x="8724292" y="1441577"/>
                  <a:pt x="8718710" y="1667919"/>
                  <a:pt x="8712200" y="1828052"/>
                </a:cubicBezTo>
                <a:cubicBezTo>
                  <a:pt x="8705690" y="1988185"/>
                  <a:pt x="8697319" y="2241283"/>
                  <a:pt x="8712200" y="2371169"/>
                </a:cubicBezTo>
                <a:cubicBezTo>
                  <a:pt x="8727081" y="2501055"/>
                  <a:pt x="8725846" y="2673678"/>
                  <a:pt x="8712200" y="2954026"/>
                </a:cubicBezTo>
                <a:cubicBezTo>
                  <a:pt x="8698554" y="3234374"/>
                  <a:pt x="8755072" y="3491747"/>
                  <a:pt x="8712200" y="3974026"/>
                </a:cubicBezTo>
                <a:cubicBezTo>
                  <a:pt x="8673987" y="4430371"/>
                  <a:pt x="8296513" y="4823199"/>
                  <a:pt x="7917376" y="4768850"/>
                </a:cubicBezTo>
                <a:cubicBezTo>
                  <a:pt x="7800885" y="4754799"/>
                  <a:pt x="7666970" y="4769542"/>
                  <a:pt x="7495116" y="4768850"/>
                </a:cubicBezTo>
                <a:cubicBezTo>
                  <a:pt x="7323262" y="4768158"/>
                  <a:pt x="6916365" y="4786235"/>
                  <a:pt x="6756161" y="4768850"/>
                </a:cubicBezTo>
                <a:cubicBezTo>
                  <a:pt x="6595957" y="4751465"/>
                  <a:pt x="6320434" y="4807537"/>
                  <a:pt x="5938032" y="4768850"/>
                </a:cubicBezTo>
                <a:cubicBezTo>
                  <a:pt x="5555630" y="4730163"/>
                  <a:pt x="5661174" y="4756897"/>
                  <a:pt x="5515772" y="4768850"/>
                </a:cubicBezTo>
                <a:cubicBezTo>
                  <a:pt x="5370370" y="4780803"/>
                  <a:pt x="5018913" y="4769812"/>
                  <a:pt x="4776817" y="4768850"/>
                </a:cubicBezTo>
                <a:cubicBezTo>
                  <a:pt x="4534722" y="4767888"/>
                  <a:pt x="4395152" y="4792054"/>
                  <a:pt x="4196209" y="4768850"/>
                </a:cubicBezTo>
                <a:cubicBezTo>
                  <a:pt x="3997266" y="4745646"/>
                  <a:pt x="3855794" y="4755009"/>
                  <a:pt x="3615602" y="4768850"/>
                </a:cubicBezTo>
                <a:cubicBezTo>
                  <a:pt x="3375410" y="4782691"/>
                  <a:pt x="3117472" y="4806701"/>
                  <a:pt x="2797473" y="4768850"/>
                </a:cubicBezTo>
                <a:cubicBezTo>
                  <a:pt x="2477474" y="4730999"/>
                  <a:pt x="2272025" y="4744518"/>
                  <a:pt x="1979344" y="4768850"/>
                </a:cubicBezTo>
                <a:cubicBezTo>
                  <a:pt x="1686663" y="4793182"/>
                  <a:pt x="1550386" y="4733557"/>
                  <a:pt x="1240389" y="4768850"/>
                </a:cubicBezTo>
                <a:cubicBezTo>
                  <a:pt x="930393" y="4804143"/>
                  <a:pt x="455937" y="4763446"/>
                  <a:pt x="0" y="4768850"/>
                </a:cubicBezTo>
                <a:lnTo>
                  <a:pt x="0" y="4768850"/>
                </a:lnTo>
                <a:cubicBezTo>
                  <a:pt x="-27203" y="4483839"/>
                  <a:pt x="-15249" y="4304631"/>
                  <a:pt x="0" y="4146253"/>
                </a:cubicBezTo>
                <a:cubicBezTo>
                  <a:pt x="15249" y="3987875"/>
                  <a:pt x="-13425" y="3847327"/>
                  <a:pt x="0" y="3603136"/>
                </a:cubicBezTo>
                <a:cubicBezTo>
                  <a:pt x="13425" y="3358945"/>
                  <a:pt x="-26539" y="3048796"/>
                  <a:pt x="0" y="2901058"/>
                </a:cubicBezTo>
                <a:cubicBezTo>
                  <a:pt x="26539" y="2753320"/>
                  <a:pt x="22655" y="2388063"/>
                  <a:pt x="0" y="2238720"/>
                </a:cubicBezTo>
                <a:cubicBezTo>
                  <a:pt x="-22655" y="2089377"/>
                  <a:pt x="25317" y="1709479"/>
                  <a:pt x="0" y="1496902"/>
                </a:cubicBezTo>
                <a:cubicBezTo>
                  <a:pt x="-25317" y="1284325"/>
                  <a:pt x="-5733" y="989712"/>
                  <a:pt x="0" y="794824"/>
                </a:cubicBezTo>
                <a:cubicBezTo>
                  <a:pt x="-17143" y="367740"/>
                  <a:pt x="312418" y="-24782"/>
                  <a:pt x="794824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252C7C8-B4BD-4C7E-BE09-D09B70E11F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82495" y="86719"/>
            <a:ext cx="1050705" cy="1050705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EB63EA5-06CE-10CC-9A81-1488D19EB4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30805" y="-2173881"/>
            <a:ext cx="1050705" cy="1050705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9FC44B-2D1D-669C-524B-D4FFBEED5E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1005" y="5458819"/>
            <a:ext cx="1050705" cy="10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B937-D30F-BAC1-A459-A2B5F7CF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67309-D181-2FE3-FF9A-30CB6B2DE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EEC5E-8CDD-449D-152E-8B75092F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51FC9-AA12-D2C4-90FF-C482EB04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E2F49-BF5E-0B9E-1B97-DB14321A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60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1918-687A-E9E8-8AD9-292A516A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A55F-1891-E045-3ADD-DB3A6B36C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47312-E896-E299-9DA2-F36ED892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ED4A9-F4C8-6195-C820-5927C2A3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96391-2475-FD34-66B5-1A1B1E6F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A0366-5CE0-B0C3-E698-DD97B028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2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FA4EA-23EF-3015-9E7D-68ACF10B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7756-C3C2-6255-4901-9A0530958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BBF1-5CE3-88B2-7FA9-466981401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7095D-5D17-5231-E6A0-2BA3887FB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52F094-AD85-0199-699D-70E76806F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7EC2-87A1-C2B1-B055-FFB9698E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7253-B038-0C71-7769-94EF6346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F1E41-C104-790F-A69D-D86C1AE1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63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D59D-E4E0-FECA-4B14-203C7508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654E7-6AFB-B8A7-767D-2668FEC5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1C2E4-32A5-3BAD-4638-54CA033B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D6F3C-01D1-284E-3154-02D3F515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877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B0FF-20B8-417F-6400-455A3872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91BB8-096D-9BEB-2A32-8993F80E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8450-E4D1-F177-447B-868E47A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21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67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EEED-8D34-40DF-A952-00AD9D1A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FCF9D-DEA5-4256-D5E7-69AB64D3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73E54-6808-1F18-24EA-AB2054291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994D1-2605-A86E-CAF3-AF1F5F05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310C9-055C-D853-5543-490F6830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3AE77-5D89-DDA6-99BB-35290258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2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2329-D9B8-C042-F3AA-6466193E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99EA9-3CB6-7C61-0F0F-EBD3E7614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3837D-1D1E-FD63-FA35-1009BAACC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8FE8F-FD2D-5A7A-56B6-E14B21D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855EB-BD18-F3F9-322E-3CF6DD6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1E551-25A4-D232-EF60-8322B697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03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E139-D920-D122-816E-484B60C7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A6237-CEAF-47C7-E52B-C30B17BA9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0CB57-112D-3E28-1552-53B19D11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6A698-116F-2D42-C3A1-61E88D84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69D6C-B4B4-3D16-1C09-CB328E62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1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80267-E4E9-9778-7C3D-B3E21E223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C2716-4456-B8AD-8CE3-442C7DFCC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89854-B9C6-B082-CBE2-BE06A35B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51363-3FC8-AC32-AD13-802D7D0E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3BC6-A710-8186-E830-0F3972B6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9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332972-AD9B-30A4-B7B5-20030F91BC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82495" y="86719"/>
            <a:ext cx="1050705" cy="105070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0FF8FE-0331-C09A-86DF-5144B9653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0805" y="-2173881"/>
            <a:ext cx="1050705" cy="105070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F9E0C7-C893-0A7C-F7CC-7F29B16DAB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1005" y="5458819"/>
            <a:ext cx="1050705" cy="10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73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84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05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1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014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2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13" y="1200151"/>
            <a:ext cx="539591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325" y="1200151"/>
            <a:ext cx="53975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99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2"/>
            <a:ext cx="9144000" cy="5135476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AE7B4ED-F82D-156F-7BF7-9E47501C4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17736"/>
            <a:ext cx="1099915" cy="10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10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84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98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32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3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996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953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91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9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34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61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1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7D65-1F1C-C8BA-54C0-2079DBCAE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54D88-DBC5-B9DD-A721-8ECF45C93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86CE3-5E8E-997A-E68C-A47D1E9DB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8FFFC-378D-1D08-289F-90E1CC26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5C579-C950-38FC-B7CF-B9502750F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9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F1EF-F709-64F4-345D-1F7166E5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AC914-D150-0601-E54F-9AE1C8C90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F89EF-AC53-7149-D5EF-EBE6C7E6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FB64-9B93-2580-A866-5B9D2C56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BC3A4-2B1C-5C6E-5791-9E3B5E28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video game screen with a cartoon scene&#10;&#10;Description automatically generated with medium confidence">
            <a:extLst>
              <a:ext uri="{FF2B5EF4-FFF2-40B4-BE49-F238E27FC236}">
                <a16:creationId xmlns:a16="http://schemas.microsoft.com/office/drawing/2014/main" id="{D58BE6BA-AB77-AE94-8239-19CC3DBE6F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F8A98B56-5B9B-B467-1792-569FAB99AE75}"/>
              </a:ext>
            </a:extLst>
          </p:cNvPr>
          <p:cNvSpPr/>
          <p:nvPr userDrawn="1"/>
        </p:nvSpPr>
        <p:spPr>
          <a:xfrm>
            <a:off x="133351" y="187325"/>
            <a:ext cx="8712200" cy="4768850"/>
          </a:xfrm>
          <a:custGeom>
            <a:avLst/>
            <a:gdLst>
              <a:gd name="connsiteX0" fmla="*/ 794824 w 8712200"/>
              <a:gd name="connsiteY0" fmla="*/ 0 h 4768850"/>
              <a:gd name="connsiteX1" fmla="*/ 1375432 w 8712200"/>
              <a:gd name="connsiteY1" fmla="*/ 0 h 4768850"/>
              <a:gd name="connsiteX2" fmla="*/ 1797692 w 8712200"/>
              <a:gd name="connsiteY2" fmla="*/ 0 h 4768850"/>
              <a:gd name="connsiteX3" fmla="*/ 2219952 w 8712200"/>
              <a:gd name="connsiteY3" fmla="*/ 0 h 4768850"/>
              <a:gd name="connsiteX4" fmla="*/ 2642212 w 8712200"/>
              <a:gd name="connsiteY4" fmla="*/ 0 h 4768850"/>
              <a:gd name="connsiteX5" fmla="*/ 3381167 w 8712200"/>
              <a:gd name="connsiteY5" fmla="*/ 0 h 4768850"/>
              <a:gd name="connsiteX6" fmla="*/ 4199296 w 8712200"/>
              <a:gd name="connsiteY6" fmla="*/ 0 h 4768850"/>
              <a:gd name="connsiteX7" fmla="*/ 4779903 w 8712200"/>
              <a:gd name="connsiteY7" fmla="*/ 0 h 4768850"/>
              <a:gd name="connsiteX8" fmla="*/ 5202163 w 8712200"/>
              <a:gd name="connsiteY8" fmla="*/ 0 h 4768850"/>
              <a:gd name="connsiteX9" fmla="*/ 5941118 w 8712200"/>
              <a:gd name="connsiteY9" fmla="*/ 0 h 4768850"/>
              <a:gd name="connsiteX10" fmla="*/ 6521726 w 8712200"/>
              <a:gd name="connsiteY10" fmla="*/ 0 h 4768850"/>
              <a:gd name="connsiteX11" fmla="*/ 7260681 w 8712200"/>
              <a:gd name="connsiteY11" fmla="*/ 0 h 4768850"/>
              <a:gd name="connsiteX12" fmla="*/ 7841289 w 8712200"/>
              <a:gd name="connsiteY12" fmla="*/ 0 h 4768850"/>
              <a:gd name="connsiteX13" fmla="*/ 8712200 w 8712200"/>
              <a:gd name="connsiteY13" fmla="*/ 0 h 4768850"/>
              <a:gd name="connsiteX14" fmla="*/ 8712200 w 8712200"/>
              <a:gd name="connsiteY14" fmla="*/ 0 h 4768850"/>
              <a:gd name="connsiteX15" fmla="*/ 8712200 w 8712200"/>
              <a:gd name="connsiteY15" fmla="*/ 582857 h 4768850"/>
              <a:gd name="connsiteX16" fmla="*/ 8712200 w 8712200"/>
              <a:gd name="connsiteY16" fmla="*/ 1165714 h 4768850"/>
              <a:gd name="connsiteX17" fmla="*/ 8712200 w 8712200"/>
              <a:gd name="connsiteY17" fmla="*/ 1788312 h 4768850"/>
              <a:gd name="connsiteX18" fmla="*/ 8712200 w 8712200"/>
              <a:gd name="connsiteY18" fmla="*/ 2490390 h 4768850"/>
              <a:gd name="connsiteX19" fmla="*/ 8712200 w 8712200"/>
              <a:gd name="connsiteY19" fmla="*/ 3112987 h 4768850"/>
              <a:gd name="connsiteX20" fmla="*/ 8712200 w 8712200"/>
              <a:gd name="connsiteY20" fmla="*/ 3974026 h 4768850"/>
              <a:gd name="connsiteX21" fmla="*/ 7917376 w 8712200"/>
              <a:gd name="connsiteY21" fmla="*/ 4768850 h 4768850"/>
              <a:gd name="connsiteX22" fmla="*/ 7495116 w 8712200"/>
              <a:gd name="connsiteY22" fmla="*/ 4768850 h 4768850"/>
              <a:gd name="connsiteX23" fmla="*/ 6914508 w 8712200"/>
              <a:gd name="connsiteY23" fmla="*/ 4768850 h 4768850"/>
              <a:gd name="connsiteX24" fmla="*/ 6492248 w 8712200"/>
              <a:gd name="connsiteY24" fmla="*/ 4768850 h 4768850"/>
              <a:gd name="connsiteX25" fmla="*/ 5674119 w 8712200"/>
              <a:gd name="connsiteY25" fmla="*/ 4768850 h 4768850"/>
              <a:gd name="connsiteX26" fmla="*/ 4935164 w 8712200"/>
              <a:gd name="connsiteY26" fmla="*/ 4768850 h 4768850"/>
              <a:gd name="connsiteX27" fmla="*/ 4196209 w 8712200"/>
              <a:gd name="connsiteY27" fmla="*/ 4768850 h 4768850"/>
              <a:gd name="connsiteX28" fmla="*/ 3378080 w 8712200"/>
              <a:gd name="connsiteY28" fmla="*/ 4768850 h 4768850"/>
              <a:gd name="connsiteX29" fmla="*/ 2559952 w 8712200"/>
              <a:gd name="connsiteY29" fmla="*/ 4768850 h 4768850"/>
              <a:gd name="connsiteX30" fmla="*/ 1900170 w 8712200"/>
              <a:gd name="connsiteY30" fmla="*/ 4768850 h 4768850"/>
              <a:gd name="connsiteX31" fmla="*/ 1082041 w 8712200"/>
              <a:gd name="connsiteY31" fmla="*/ 4768850 h 4768850"/>
              <a:gd name="connsiteX32" fmla="*/ 0 w 8712200"/>
              <a:gd name="connsiteY32" fmla="*/ 4768850 h 4768850"/>
              <a:gd name="connsiteX33" fmla="*/ 0 w 8712200"/>
              <a:gd name="connsiteY33" fmla="*/ 4768850 h 4768850"/>
              <a:gd name="connsiteX34" fmla="*/ 0 w 8712200"/>
              <a:gd name="connsiteY34" fmla="*/ 4027032 h 4768850"/>
              <a:gd name="connsiteX35" fmla="*/ 0 w 8712200"/>
              <a:gd name="connsiteY35" fmla="*/ 3364694 h 4768850"/>
              <a:gd name="connsiteX36" fmla="*/ 0 w 8712200"/>
              <a:gd name="connsiteY36" fmla="*/ 2662616 h 4768850"/>
              <a:gd name="connsiteX37" fmla="*/ 0 w 8712200"/>
              <a:gd name="connsiteY37" fmla="*/ 2040019 h 4768850"/>
              <a:gd name="connsiteX38" fmla="*/ 0 w 8712200"/>
              <a:gd name="connsiteY38" fmla="*/ 794824 h 4768850"/>
              <a:gd name="connsiteX39" fmla="*/ 794824 w 8712200"/>
              <a:gd name="connsiteY39" fmla="*/ 0 h 476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712200" h="4768850" fill="none" extrusionOk="0">
                <a:moveTo>
                  <a:pt x="794824" y="0"/>
                </a:moveTo>
                <a:cubicBezTo>
                  <a:pt x="1079604" y="-21590"/>
                  <a:pt x="1255229" y="-7668"/>
                  <a:pt x="1375432" y="0"/>
                </a:cubicBezTo>
                <a:cubicBezTo>
                  <a:pt x="1495635" y="7668"/>
                  <a:pt x="1633872" y="20238"/>
                  <a:pt x="1797692" y="0"/>
                </a:cubicBezTo>
                <a:cubicBezTo>
                  <a:pt x="1961512" y="-20238"/>
                  <a:pt x="2093865" y="13600"/>
                  <a:pt x="2219952" y="0"/>
                </a:cubicBezTo>
                <a:cubicBezTo>
                  <a:pt x="2346039" y="-13600"/>
                  <a:pt x="2457792" y="-14436"/>
                  <a:pt x="2642212" y="0"/>
                </a:cubicBezTo>
                <a:cubicBezTo>
                  <a:pt x="2826632" y="14436"/>
                  <a:pt x="3207361" y="-4450"/>
                  <a:pt x="3381167" y="0"/>
                </a:cubicBezTo>
                <a:cubicBezTo>
                  <a:pt x="3554974" y="4450"/>
                  <a:pt x="3881132" y="731"/>
                  <a:pt x="4199296" y="0"/>
                </a:cubicBezTo>
                <a:cubicBezTo>
                  <a:pt x="4517460" y="-731"/>
                  <a:pt x="4639445" y="-19155"/>
                  <a:pt x="4779903" y="0"/>
                </a:cubicBezTo>
                <a:cubicBezTo>
                  <a:pt x="4920361" y="19155"/>
                  <a:pt x="5113360" y="-14266"/>
                  <a:pt x="5202163" y="0"/>
                </a:cubicBezTo>
                <a:cubicBezTo>
                  <a:pt x="5290966" y="14266"/>
                  <a:pt x="5618746" y="-8977"/>
                  <a:pt x="5941118" y="0"/>
                </a:cubicBezTo>
                <a:cubicBezTo>
                  <a:pt x="6263490" y="8977"/>
                  <a:pt x="6233760" y="-5215"/>
                  <a:pt x="6521726" y="0"/>
                </a:cubicBezTo>
                <a:cubicBezTo>
                  <a:pt x="6809692" y="5215"/>
                  <a:pt x="6934570" y="16457"/>
                  <a:pt x="7260681" y="0"/>
                </a:cubicBezTo>
                <a:cubicBezTo>
                  <a:pt x="7586793" y="-16457"/>
                  <a:pt x="7577414" y="-27632"/>
                  <a:pt x="7841289" y="0"/>
                </a:cubicBezTo>
                <a:cubicBezTo>
                  <a:pt x="8105164" y="27632"/>
                  <a:pt x="8430649" y="30537"/>
                  <a:pt x="8712200" y="0"/>
                </a:cubicBezTo>
                <a:lnTo>
                  <a:pt x="8712200" y="0"/>
                </a:lnTo>
                <a:cubicBezTo>
                  <a:pt x="8696476" y="286132"/>
                  <a:pt x="8715592" y="341959"/>
                  <a:pt x="8712200" y="582857"/>
                </a:cubicBezTo>
                <a:cubicBezTo>
                  <a:pt x="8708808" y="823755"/>
                  <a:pt x="8717549" y="972826"/>
                  <a:pt x="8712200" y="1165714"/>
                </a:cubicBezTo>
                <a:cubicBezTo>
                  <a:pt x="8706851" y="1358602"/>
                  <a:pt x="8697525" y="1629760"/>
                  <a:pt x="8712200" y="1788312"/>
                </a:cubicBezTo>
                <a:cubicBezTo>
                  <a:pt x="8726875" y="1946864"/>
                  <a:pt x="8715268" y="2175606"/>
                  <a:pt x="8712200" y="2490390"/>
                </a:cubicBezTo>
                <a:cubicBezTo>
                  <a:pt x="8709132" y="2805174"/>
                  <a:pt x="8688600" y="2867459"/>
                  <a:pt x="8712200" y="3112987"/>
                </a:cubicBezTo>
                <a:cubicBezTo>
                  <a:pt x="8735800" y="3358515"/>
                  <a:pt x="8736988" y="3556191"/>
                  <a:pt x="8712200" y="3974026"/>
                </a:cubicBezTo>
                <a:cubicBezTo>
                  <a:pt x="8716337" y="4439378"/>
                  <a:pt x="8372264" y="4783120"/>
                  <a:pt x="7917376" y="4768850"/>
                </a:cubicBezTo>
                <a:cubicBezTo>
                  <a:pt x="7786410" y="4749161"/>
                  <a:pt x="7595801" y="4777347"/>
                  <a:pt x="7495116" y="4768850"/>
                </a:cubicBezTo>
                <a:cubicBezTo>
                  <a:pt x="7394431" y="4760353"/>
                  <a:pt x="7088047" y="4778150"/>
                  <a:pt x="6914508" y="4768850"/>
                </a:cubicBezTo>
                <a:cubicBezTo>
                  <a:pt x="6740969" y="4759550"/>
                  <a:pt x="6627156" y="4779610"/>
                  <a:pt x="6492248" y="4768850"/>
                </a:cubicBezTo>
                <a:cubicBezTo>
                  <a:pt x="6357340" y="4758090"/>
                  <a:pt x="5917370" y="4796440"/>
                  <a:pt x="5674119" y="4768850"/>
                </a:cubicBezTo>
                <a:cubicBezTo>
                  <a:pt x="5430868" y="4741260"/>
                  <a:pt x="5253903" y="4791394"/>
                  <a:pt x="4935164" y="4768850"/>
                </a:cubicBezTo>
                <a:cubicBezTo>
                  <a:pt x="4616425" y="4746306"/>
                  <a:pt x="4455973" y="4792877"/>
                  <a:pt x="4196209" y="4768850"/>
                </a:cubicBezTo>
                <a:cubicBezTo>
                  <a:pt x="3936446" y="4744823"/>
                  <a:pt x="3552974" y="4756731"/>
                  <a:pt x="3378080" y="4768850"/>
                </a:cubicBezTo>
                <a:cubicBezTo>
                  <a:pt x="3203186" y="4780969"/>
                  <a:pt x="2848748" y="4773662"/>
                  <a:pt x="2559952" y="4768850"/>
                </a:cubicBezTo>
                <a:cubicBezTo>
                  <a:pt x="2271156" y="4764038"/>
                  <a:pt x="2089607" y="4775923"/>
                  <a:pt x="1900170" y="4768850"/>
                </a:cubicBezTo>
                <a:cubicBezTo>
                  <a:pt x="1710733" y="4761777"/>
                  <a:pt x="1490445" y="4793186"/>
                  <a:pt x="1082041" y="4768850"/>
                </a:cubicBezTo>
                <a:cubicBezTo>
                  <a:pt x="673637" y="4744514"/>
                  <a:pt x="344020" y="4791528"/>
                  <a:pt x="0" y="4768850"/>
                </a:cubicBezTo>
                <a:lnTo>
                  <a:pt x="0" y="4768850"/>
                </a:lnTo>
                <a:cubicBezTo>
                  <a:pt x="36927" y="4484170"/>
                  <a:pt x="30826" y="4232310"/>
                  <a:pt x="0" y="4027032"/>
                </a:cubicBezTo>
                <a:cubicBezTo>
                  <a:pt x="-30826" y="3821754"/>
                  <a:pt x="-14877" y="3501080"/>
                  <a:pt x="0" y="3364694"/>
                </a:cubicBezTo>
                <a:cubicBezTo>
                  <a:pt x="14877" y="3228308"/>
                  <a:pt x="24822" y="2993901"/>
                  <a:pt x="0" y="2662616"/>
                </a:cubicBezTo>
                <a:cubicBezTo>
                  <a:pt x="-24822" y="2331331"/>
                  <a:pt x="1945" y="2166605"/>
                  <a:pt x="0" y="2040019"/>
                </a:cubicBezTo>
                <a:cubicBezTo>
                  <a:pt x="-1945" y="1913433"/>
                  <a:pt x="-37687" y="1260423"/>
                  <a:pt x="0" y="794824"/>
                </a:cubicBezTo>
                <a:cubicBezTo>
                  <a:pt x="40905" y="298769"/>
                  <a:pt x="329759" y="2279"/>
                  <a:pt x="794824" y="0"/>
                </a:cubicBezTo>
                <a:close/>
              </a:path>
              <a:path w="8712200" h="4768850" stroke="0" extrusionOk="0">
                <a:moveTo>
                  <a:pt x="794824" y="0"/>
                </a:moveTo>
                <a:cubicBezTo>
                  <a:pt x="916821" y="-2422"/>
                  <a:pt x="1016763" y="8331"/>
                  <a:pt x="1217084" y="0"/>
                </a:cubicBezTo>
                <a:cubicBezTo>
                  <a:pt x="1417405" y="-8331"/>
                  <a:pt x="1564399" y="-23320"/>
                  <a:pt x="1718518" y="0"/>
                </a:cubicBezTo>
                <a:cubicBezTo>
                  <a:pt x="1872637" y="23320"/>
                  <a:pt x="2088823" y="-433"/>
                  <a:pt x="2219952" y="0"/>
                </a:cubicBezTo>
                <a:cubicBezTo>
                  <a:pt x="2351081" y="433"/>
                  <a:pt x="2577928" y="18334"/>
                  <a:pt x="2800559" y="0"/>
                </a:cubicBezTo>
                <a:cubicBezTo>
                  <a:pt x="3023190" y="-18334"/>
                  <a:pt x="3215809" y="-14297"/>
                  <a:pt x="3618688" y="0"/>
                </a:cubicBezTo>
                <a:cubicBezTo>
                  <a:pt x="4021567" y="14297"/>
                  <a:pt x="4138826" y="34520"/>
                  <a:pt x="4436817" y="0"/>
                </a:cubicBezTo>
                <a:cubicBezTo>
                  <a:pt x="4734808" y="-34520"/>
                  <a:pt x="4961768" y="24021"/>
                  <a:pt x="5096598" y="0"/>
                </a:cubicBezTo>
                <a:cubicBezTo>
                  <a:pt x="5231428" y="-24021"/>
                  <a:pt x="5391862" y="1758"/>
                  <a:pt x="5518858" y="0"/>
                </a:cubicBezTo>
                <a:cubicBezTo>
                  <a:pt x="5645854" y="-1758"/>
                  <a:pt x="5800476" y="-15551"/>
                  <a:pt x="6020292" y="0"/>
                </a:cubicBezTo>
                <a:cubicBezTo>
                  <a:pt x="6240108" y="15551"/>
                  <a:pt x="6296327" y="19365"/>
                  <a:pt x="6442552" y="0"/>
                </a:cubicBezTo>
                <a:cubicBezTo>
                  <a:pt x="6588777" y="-19365"/>
                  <a:pt x="6836040" y="2793"/>
                  <a:pt x="6943986" y="0"/>
                </a:cubicBezTo>
                <a:cubicBezTo>
                  <a:pt x="7051932" y="-2793"/>
                  <a:pt x="7453958" y="-19083"/>
                  <a:pt x="7762115" y="0"/>
                </a:cubicBezTo>
                <a:cubicBezTo>
                  <a:pt x="8070272" y="19083"/>
                  <a:pt x="8253941" y="-17925"/>
                  <a:pt x="8712200" y="0"/>
                </a:cubicBezTo>
                <a:lnTo>
                  <a:pt x="8712200" y="0"/>
                </a:lnTo>
                <a:cubicBezTo>
                  <a:pt x="8726790" y="128534"/>
                  <a:pt x="8708951" y="351630"/>
                  <a:pt x="8712200" y="582857"/>
                </a:cubicBezTo>
                <a:cubicBezTo>
                  <a:pt x="8715449" y="814084"/>
                  <a:pt x="8700108" y="969333"/>
                  <a:pt x="8712200" y="1205455"/>
                </a:cubicBezTo>
                <a:cubicBezTo>
                  <a:pt x="8724292" y="1441577"/>
                  <a:pt x="8718710" y="1667919"/>
                  <a:pt x="8712200" y="1828052"/>
                </a:cubicBezTo>
                <a:cubicBezTo>
                  <a:pt x="8705690" y="1988185"/>
                  <a:pt x="8697319" y="2241283"/>
                  <a:pt x="8712200" y="2371169"/>
                </a:cubicBezTo>
                <a:cubicBezTo>
                  <a:pt x="8727081" y="2501055"/>
                  <a:pt x="8725846" y="2673678"/>
                  <a:pt x="8712200" y="2954026"/>
                </a:cubicBezTo>
                <a:cubicBezTo>
                  <a:pt x="8698554" y="3234374"/>
                  <a:pt x="8755072" y="3491747"/>
                  <a:pt x="8712200" y="3974026"/>
                </a:cubicBezTo>
                <a:cubicBezTo>
                  <a:pt x="8673987" y="4430371"/>
                  <a:pt x="8296513" y="4823199"/>
                  <a:pt x="7917376" y="4768850"/>
                </a:cubicBezTo>
                <a:cubicBezTo>
                  <a:pt x="7800885" y="4754799"/>
                  <a:pt x="7666970" y="4769542"/>
                  <a:pt x="7495116" y="4768850"/>
                </a:cubicBezTo>
                <a:cubicBezTo>
                  <a:pt x="7323262" y="4768158"/>
                  <a:pt x="6916365" y="4786235"/>
                  <a:pt x="6756161" y="4768850"/>
                </a:cubicBezTo>
                <a:cubicBezTo>
                  <a:pt x="6595957" y="4751465"/>
                  <a:pt x="6320434" y="4807537"/>
                  <a:pt x="5938032" y="4768850"/>
                </a:cubicBezTo>
                <a:cubicBezTo>
                  <a:pt x="5555630" y="4730163"/>
                  <a:pt x="5661174" y="4756897"/>
                  <a:pt x="5515772" y="4768850"/>
                </a:cubicBezTo>
                <a:cubicBezTo>
                  <a:pt x="5370370" y="4780803"/>
                  <a:pt x="5018913" y="4769812"/>
                  <a:pt x="4776817" y="4768850"/>
                </a:cubicBezTo>
                <a:cubicBezTo>
                  <a:pt x="4534722" y="4767888"/>
                  <a:pt x="4395152" y="4792054"/>
                  <a:pt x="4196209" y="4768850"/>
                </a:cubicBezTo>
                <a:cubicBezTo>
                  <a:pt x="3997266" y="4745646"/>
                  <a:pt x="3855794" y="4755009"/>
                  <a:pt x="3615602" y="4768850"/>
                </a:cubicBezTo>
                <a:cubicBezTo>
                  <a:pt x="3375410" y="4782691"/>
                  <a:pt x="3117472" y="4806701"/>
                  <a:pt x="2797473" y="4768850"/>
                </a:cubicBezTo>
                <a:cubicBezTo>
                  <a:pt x="2477474" y="4730999"/>
                  <a:pt x="2272025" y="4744518"/>
                  <a:pt x="1979344" y="4768850"/>
                </a:cubicBezTo>
                <a:cubicBezTo>
                  <a:pt x="1686663" y="4793182"/>
                  <a:pt x="1550386" y="4733557"/>
                  <a:pt x="1240389" y="4768850"/>
                </a:cubicBezTo>
                <a:cubicBezTo>
                  <a:pt x="930393" y="4804143"/>
                  <a:pt x="455937" y="4763446"/>
                  <a:pt x="0" y="4768850"/>
                </a:cubicBezTo>
                <a:lnTo>
                  <a:pt x="0" y="4768850"/>
                </a:lnTo>
                <a:cubicBezTo>
                  <a:pt x="-27203" y="4483839"/>
                  <a:pt x="-15249" y="4304631"/>
                  <a:pt x="0" y="4146253"/>
                </a:cubicBezTo>
                <a:cubicBezTo>
                  <a:pt x="15249" y="3987875"/>
                  <a:pt x="-13425" y="3847327"/>
                  <a:pt x="0" y="3603136"/>
                </a:cubicBezTo>
                <a:cubicBezTo>
                  <a:pt x="13425" y="3358945"/>
                  <a:pt x="-26539" y="3048796"/>
                  <a:pt x="0" y="2901058"/>
                </a:cubicBezTo>
                <a:cubicBezTo>
                  <a:pt x="26539" y="2753320"/>
                  <a:pt x="22655" y="2388063"/>
                  <a:pt x="0" y="2238720"/>
                </a:cubicBezTo>
                <a:cubicBezTo>
                  <a:pt x="-22655" y="2089377"/>
                  <a:pt x="25317" y="1709479"/>
                  <a:pt x="0" y="1496902"/>
                </a:cubicBezTo>
                <a:cubicBezTo>
                  <a:pt x="-25317" y="1284325"/>
                  <a:pt x="-5733" y="989712"/>
                  <a:pt x="0" y="794824"/>
                </a:cubicBezTo>
                <a:cubicBezTo>
                  <a:pt x="-17143" y="367740"/>
                  <a:pt x="312418" y="-24782"/>
                  <a:pt x="794824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62268093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</p:spTree>
    <p:extLst>
      <p:ext uri="{BB962C8B-B14F-4D97-AF65-F5344CB8AC3E}">
        <p14:creationId xmlns:p14="http://schemas.microsoft.com/office/powerpoint/2010/main" val="10000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B937-D30F-BAC1-A459-A2B5F7CF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67309-D181-2FE3-FF9A-30CB6B2DE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EEC5E-8CDD-449D-152E-8B75092F2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51FC9-AA12-D2C4-90FF-C482EB04A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E2F49-BF5E-0B9E-1B97-DB14321A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772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1918-687A-E9E8-8AD9-292A516A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7A55F-1891-E045-3ADD-DB3A6B36C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847312-E896-E299-9DA2-F36ED8921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ED4A9-F4C8-6195-C820-5927C2A34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96391-2475-FD34-66B5-1A1B1E6F0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A0366-5CE0-B0C3-E698-DD97B028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8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FA4EA-23EF-3015-9E7D-68ACF10B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7756-C3C2-6255-4901-9A0530958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55BBF1-5CE3-88B2-7FA9-466981401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7095D-5D17-5231-E6A0-2BA3887FB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52F094-AD85-0199-699D-70E76806F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B7EC2-87A1-C2B1-B055-FFB9698E5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7253-B038-0C71-7769-94EF6346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2F1E41-C104-790F-A69D-D86C1AE17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002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D59D-E4E0-FECA-4B14-203C7508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F654E7-6AFB-B8A7-767D-2668FEC5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1C2E4-32A5-3BAD-4638-54CA033B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D6F3C-01D1-284E-3154-02D3F5151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60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B0FF-20B8-417F-6400-455A3872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91BB8-096D-9BEB-2A32-8993F80E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8450-E4D1-F177-447B-868E47A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967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FEEED-8D34-40DF-A952-00AD9D1A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FCF9D-DEA5-4256-D5E7-69AB64D33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73E54-6808-1F18-24EA-AB2054291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994D1-2605-A86E-CAF3-AF1F5F05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310C9-055C-D853-5543-490F6830C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3AE77-5D89-DDA6-99BB-35290258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39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429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2329-D9B8-C042-F3AA-6466193E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99EA9-3CB6-7C61-0F0F-EBD3E76143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3837D-1D1E-FD63-FA35-1009BAACC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8FE8F-FD2D-5A7A-56B6-E14B21D2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0855EB-BD18-F3F9-322E-3CF6DD6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1E551-25A4-D232-EF60-8322B697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587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E139-D920-D122-816E-484B60C7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7A6237-CEAF-47C7-E52B-C30B17BA9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0CB57-112D-3E28-1552-53B19D11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6A698-116F-2D42-C3A1-61E88D84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69D6C-B4B4-3D16-1C09-CB328E62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2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80267-E4E9-9778-7C3D-B3E21E223D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C2716-4456-B8AD-8CE3-442C7DFCC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89854-B9C6-B082-CBE2-BE06A35B2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51363-3FC8-AC32-AD13-802D7D0E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23BC6-A710-8186-E830-0F3972B62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1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43" indent="0" algn="ctr">
              <a:buNone/>
              <a:defRPr sz="1496"/>
            </a:lvl2pPr>
            <a:lvl3pPr marL="684086" indent="0" algn="ctr">
              <a:buNone/>
              <a:defRPr sz="1346"/>
            </a:lvl3pPr>
            <a:lvl4pPr marL="1026128" indent="0" algn="ctr">
              <a:buNone/>
              <a:defRPr sz="1197"/>
            </a:lvl4pPr>
            <a:lvl5pPr marL="1368171" indent="0" algn="ctr">
              <a:buNone/>
              <a:defRPr sz="1197"/>
            </a:lvl5pPr>
            <a:lvl6pPr marL="1710214" indent="0" algn="ctr">
              <a:buNone/>
              <a:defRPr sz="1197"/>
            </a:lvl6pPr>
            <a:lvl7pPr marL="2052257" indent="0" algn="ctr">
              <a:buNone/>
              <a:defRPr sz="1197"/>
            </a:lvl7pPr>
            <a:lvl8pPr marL="2394299" indent="0" algn="ctr">
              <a:buNone/>
              <a:defRPr sz="1197"/>
            </a:lvl8pPr>
            <a:lvl9pPr marL="2736342" indent="0" algn="ctr">
              <a:buNone/>
              <a:defRPr sz="1197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06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6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1870364" cy="27272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7583358" y="1"/>
            <a:ext cx="1560643" cy="140871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682811"/>
            <a:ext cx="9143999" cy="446069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4101440" y="396341"/>
            <a:ext cx="3616036" cy="33889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6"/>
          </a:p>
        </p:txBody>
      </p:sp>
    </p:spTree>
    <p:extLst>
      <p:ext uri="{BB962C8B-B14F-4D97-AF65-F5344CB8AC3E}">
        <p14:creationId xmlns:p14="http://schemas.microsoft.com/office/powerpoint/2010/main" val="40478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6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1870364" cy="27272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7583358" y="1"/>
            <a:ext cx="1560643" cy="14087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682811"/>
            <a:ext cx="9143999" cy="446069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5887192" y="1269175"/>
            <a:ext cx="3256807" cy="3874325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6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1408712"/>
            <a:ext cx="7802087" cy="373478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46"/>
          </a:p>
        </p:txBody>
      </p:sp>
    </p:spTree>
    <p:extLst>
      <p:ext uri="{BB962C8B-B14F-4D97-AF65-F5344CB8AC3E}">
        <p14:creationId xmlns:p14="http://schemas.microsoft.com/office/powerpoint/2010/main" val="100954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8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5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6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43" indent="0">
              <a:buNone/>
              <a:defRPr sz="1496" b="1"/>
            </a:lvl2pPr>
            <a:lvl3pPr marL="684086" indent="0">
              <a:buNone/>
              <a:defRPr sz="1346" b="1"/>
            </a:lvl3pPr>
            <a:lvl4pPr marL="1026128" indent="0">
              <a:buNone/>
              <a:defRPr sz="1197" b="1"/>
            </a:lvl4pPr>
            <a:lvl5pPr marL="1368171" indent="0">
              <a:buNone/>
              <a:defRPr sz="1197" b="1"/>
            </a:lvl5pPr>
            <a:lvl6pPr marL="1710214" indent="0">
              <a:buNone/>
              <a:defRPr sz="1197" b="1"/>
            </a:lvl6pPr>
            <a:lvl7pPr marL="2052257" indent="0">
              <a:buNone/>
              <a:defRPr sz="1197" b="1"/>
            </a:lvl7pPr>
            <a:lvl8pPr marL="2394299" indent="0">
              <a:buNone/>
              <a:defRPr sz="1197" b="1"/>
            </a:lvl8pPr>
            <a:lvl9pPr marL="2736342" indent="0">
              <a:buNone/>
              <a:defRPr sz="1197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5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24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94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8"/>
            </a:lvl2pPr>
            <a:lvl3pPr marL="684086" indent="0">
              <a:buNone/>
              <a:defRPr sz="898"/>
            </a:lvl3pPr>
            <a:lvl4pPr marL="1026128" indent="0">
              <a:buNone/>
              <a:defRPr sz="749"/>
            </a:lvl4pPr>
            <a:lvl5pPr marL="1368171" indent="0">
              <a:buNone/>
              <a:defRPr sz="749"/>
            </a:lvl5pPr>
            <a:lvl6pPr marL="1710214" indent="0">
              <a:buNone/>
              <a:defRPr sz="749"/>
            </a:lvl6pPr>
            <a:lvl7pPr marL="2052257" indent="0">
              <a:buNone/>
              <a:defRPr sz="749"/>
            </a:lvl7pPr>
            <a:lvl8pPr marL="2394299" indent="0">
              <a:buNone/>
              <a:defRPr sz="749"/>
            </a:lvl8pPr>
            <a:lvl9pPr marL="2736342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792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394"/>
            </a:lvl1pPr>
            <a:lvl2pPr marL="342043" indent="0">
              <a:buNone/>
              <a:defRPr sz="2095"/>
            </a:lvl2pPr>
            <a:lvl3pPr marL="684086" indent="0">
              <a:buNone/>
              <a:defRPr sz="1795"/>
            </a:lvl3pPr>
            <a:lvl4pPr marL="1026128" indent="0">
              <a:buNone/>
              <a:defRPr sz="1496"/>
            </a:lvl4pPr>
            <a:lvl5pPr marL="1368171" indent="0">
              <a:buNone/>
              <a:defRPr sz="1496"/>
            </a:lvl5pPr>
            <a:lvl6pPr marL="1710214" indent="0">
              <a:buNone/>
              <a:defRPr sz="1496"/>
            </a:lvl6pPr>
            <a:lvl7pPr marL="2052257" indent="0">
              <a:buNone/>
              <a:defRPr sz="1496"/>
            </a:lvl7pPr>
            <a:lvl8pPr marL="2394299" indent="0">
              <a:buNone/>
              <a:defRPr sz="1496"/>
            </a:lvl8pPr>
            <a:lvl9pPr marL="2736342" indent="0">
              <a:buNone/>
              <a:defRPr sz="1496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97"/>
            </a:lvl1pPr>
            <a:lvl2pPr marL="342043" indent="0">
              <a:buNone/>
              <a:defRPr sz="1048"/>
            </a:lvl2pPr>
            <a:lvl3pPr marL="684086" indent="0">
              <a:buNone/>
              <a:defRPr sz="898"/>
            </a:lvl3pPr>
            <a:lvl4pPr marL="1026128" indent="0">
              <a:buNone/>
              <a:defRPr sz="749"/>
            </a:lvl4pPr>
            <a:lvl5pPr marL="1368171" indent="0">
              <a:buNone/>
              <a:defRPr sz="749"/>
            </a:lvl5pPr>
            <a:lvl6pPr marL="1710214" indent="0">
              <a:buNone/>
              <a:defRPr sz="749"/>
            </a:lvl6pPr>
            <a:lvl7pPr marL="2052257" indent="0">
              <a:buNone/>
              <a:defRPr sz="749"/>
            </a:lvl7pPr>
            <a:lvl8pPr marL="2394299" indent="0">
              <a:buNone/>
              <a:defRPr sz="749"/>
            </a:lvl8pPr>
            <a:lvl9pPr marL="2736342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9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8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99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307DF8D3-69B4-2D34-E131-3AFFDF02A544}"/>
              </a:ext>
            </a:extLst>
          </p:cNvPr>
          <p:cNvSpPr txBox="1">
            <a:spLocks/>
          </p:cNvSpPr>
          <p:nvPr userDrawn="1"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en-US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F6796AC-F625-F29B-49E9-DCD84CF66981}"/>
              </a:ext>
            </a:extLst>
          </p:cNvPr>
          <p:cNvSpPr txBox="1">
            <a:spLocks/>
          </p:cNvSpPr>
          <p:nvPr userDrawn="1"/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en-US"/>
              <a:t>Click to edit Master text styles</a:t>
            </a:r>
          </a:p>
          <a:p>
            <a:pPr lvl="1">
              <a:buClrTx/>
            </a:pPr>
            <a:r>
              <a:rPr lang="en-US"/>
              <a:t>Second level</a:t>
            </a:r>
          </a:p>
          <a:p>
            <a:pPr lvl="2">
              <a:buClrTx/>
            </a:pPr>
            <a:r>
              <a:rPr lang="en-US"/>
              <a:t>Third level</a:t>
            </a:r>
          </a:p>
          <a:p>
            <a:pPr lvl="3">
              <a:buClrTx/>
            </a:pPr>
            <a:r>
              <a:rPr lang="en-US"/>
              <a:t>Fourth level</a:t>
            </a:r>
          </a:p>
          <a:p>
            <a:pPr lvl="4">
              <a:buClrTx/>
            </a:pPr>
            <a:r>
              <a:rPr lang="en-US"/>
              <a:t>Fifth level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98DF32B0-1F1A-C2A0-439E-59188EBA8453}"/>
              </a:ext>
            </a:extLst>
          </p:cNvPr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59D0918-B3BC-4D15-9AF8-385E8378AD06}" type="datetimeFigureOut">
              <a:rPr lang="en-US" smtClean="0"/>
              <a:pPr/>
              <a:t>11/23/2025</a:t>
            </a:fld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1F8FB0B-6E56-A46A-1B52-660208CD32FA}"/>
              </a:ext>
            </a:extLst>
          </p:cNvPr>
          <p:cNvSpPr txBox="1">
            <a:spLocks/>
          </p:cNvSpPr>
          <p:nvPr userDrawn="1"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B95A0E2-FF1B-2FAD-41B6-84C37F50A738}"/>
              </a:ext>
            </a:extLst>
          </p:cNvPr>
          <p:cNvSpPr txBox="1">
            <a:spLocks/>
          </p:cNvSpPr>
          <p:nvPr userDrawn="1"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0C2C8FC-45DB-29D6-68C6-EF9397E25DA5}"/>
              </a:ext>
            </a:extLst>
          </p:cNvPr>
          <p:cNvSpPr txBox="1">
            <a:spLocks/>
          </p:cNvSpPr>
          <p:nvPr userDrawn="1"/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Click to edit Master text styles</a:t>
            </a:r>
          </a:p>
          <a:p>
            <a:pPr lvl="1"/>
            <a:r>
              <a:rPr lang="en-US" sz="2100"/>
              <a:t>Second level</a:t>
            </a:r>
          </a:p>
          <a:p>
            <a:pPr lvl="2"/>
            <a:r>
              <a:rPr lang="en-US" sz="1800"/>
              <a:t>Third level</a:t>
            </a:r>
          </a:p>
          <a:p>
            <a:pPr lvl="3"/>
            <a:r>
              <a:rPr lang="en-US" sz="1500"/>
              <a:t>Fourth level</a:t>
            </a:r>
          </a:p>
          <a:p>
            <a:pPr lvl="4"/>
            <a:r>
              <a:rPr lang="en-US" sz="1500"/>
              <a:t>Fifth level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7BE344C9-9970-7CFB-91FD-B1BD3FE33DBD}"/>
              </a:ext>
            </a:extLst>
          </p:cNvPr>
          <p:cNvSpPr txBox="1">
            <a:spLocks/>
          </p:cNvSpPr>
          <p:nvPr userDrawn="1"/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z="1350" smtClean="0"/>
              <a:pPr/>
              <a:t>11/23/2025</a:t>
            </a:fld>
            <a:endParaRPr lang="en-US" sz="1350"/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F1A42FB-BC55-19F3-7D56-B00B087C0ACF}"/>
              </a:ext>
            </a:extLst>
          </p:cNvPr>
          <p:cNvSpPr txBox="1">
            <a:spLocks/>
          </p:cNvSpPr>
          <p:nvPr userDrawn="1"/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z="1350" smtClean="0"/>
              <a:pPr/>
              <a:t>‹#›</a:t>
            </a:fld>
            <a:endParaRPr lang="en-US" sz="1350"/>
          </a:p>
        </p:txBody>
      </p:sp>
      <p:pic>
        <p:nvPicPr>
          <p:cNvPr id="25" name="图片 7">
            <a:extLst>
              <a:ext uri="{FF2B5EF4-FFF2-40B4-BE49-F238E27FC236}">
                <a16:creationId xmlns:a16="http://schemas.microsoft.com/office/drawing/2014/main" id="{D507E317-2C8F-2A45-0F18-C05283ED94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63"/>
            <a:ext cx="9144000" cy="5143500"/>
          </a:xfrm>
          <a:prstGeom prst="rect">
            <a:avLst/>
          </a:prstGeom>
        </p:spPr>
      </p:pic>
      <p:sp>
        <p:nvSpPr>
          <p:cNvPr id="26" name="Rounded Rectangle 29">
            <a:extLst>
              <a:ext uri="{FF2B5EF4-FFF2-40B4-BE49-F238E27FC236}">
                <a16:creationId xmlns:a16="http://schemas.microsoft.com/office/drawing/2014/main" id="{66DF5EA5-21EF-7671-3DDB-5057CEA0D2D0}"/>
              </a:ext>
            </a:extLst>
          </p:cNvPr>
          <p:cNvSpPr/>
          <p:nvPr userDrawn="1"/>
        </p:nvSpPr>
        <p:spPr>
          <a:xfrm>
            <a:off x="166451" y="171450"/>
            <a:ext cx="8764055" cy="47828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sz="2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9FF327F-8F51-D881-4751-A8B837E926F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82495" y="86719"/>
            <a:ext cx="1050705" cy="105070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DBADCF-76FF-2B5B-CA7E-50A783CE821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630805" y="-2173881"/>
            <a:ext cx="1050705" cy="105070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E8FD3EF-24FD-D4C0-8EBB-E8353760388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61005" y="5458819"/>
            <a:ext cx="1050705" cy="10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1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6A28254-DF59-D43B-3EDE-4DA2F5006DC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82495" y="86719"/>
            <a:ext cx="1050705" cy="1050705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FF9E388-0448-CA10-EC5A-14874048EF2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30805" y="-2173881"/>
            <a:ext cx="1050705" cy="105070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C61692-EB96-B941-3799-0880F61061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61005" y="5458819"/>
            <a:ext cx="1050705" cy="10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9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EF754-EFE3-8E79-3B6D-6D45BEC7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4014B-1DC4-C195-7A6B-A203691B5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255C9-F1E7-0AA3-7680-F0C5E0F07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FE5A6-DB38-A649-E558-EDDAB88B0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EB085-AC42-F650-F953-122CCD3B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2FA382-D7DC-8669-6B1C-AA40444997A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182495" y="86719"/>
            <a:ext cx="1050705" cy="1050705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B0FCED-2F45-7B2F-558D-399156BD5E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30805" y="-2173881"/>
            <a:ext cx="1050705" cy="1050705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7A5B97-B100-D414-CFEA-2A469AAD0EB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61005" y="5458819"/>
            <a:ext cx="1050705" cy="105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4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051224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29EBE69-D36C-B36A-511E-2C366D9AA0C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17736"/>
            <a:ext cx="1099915" cy="10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051224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7322E7-D171-6244-EEB1-AD9889A1CB5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17736"/>
            <a:ext cx="1099915" cy="10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3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EF754-EFE3-8E79-3B6D-6D45BEC7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4014B-1DC4-C195-7A6B-A203691B5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255C9-F1E7-0AA3-7680-F0C5E0F07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085349-B5CE-44C7-B0B2-29035AF09E6E}" type="datetimeFigureOut">
              <a:rPr lang="vi-VN" smtClean="0"/>
              <a:t>23/11/2025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FE5A6-DB38-A649-E558-EDDAB88B01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EB085-AC42-F650-F953-122CCD3B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36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98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4086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22" indent="-171022" algn="l" defTabSz="684086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65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107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50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539193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881236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223278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565321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907364" indent="-171022" algn="l" defTabSz="684086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1pPr>
      <a:lvl2pPr marL="342043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2pPr>
      <a:lvl3pPr marL="684086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3pPr>
      <a:lvl4pPr marL="1026128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4pPr>
      <a:lvl5pPr marL="1368171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5pPr>
      <a:lvl6pPr marL="1710214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6pPr>
      <a:lvl7pPr marL="2052257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7pPr>
      <a:lvl8pPr marL="2394299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8pPr>
      <a:lvl9pPr marL="2736342" algn="l" defTabSz="684086" rtl="0" eaLnBrk="1" latinLnBrk="0" hangingPunct="1">
        <a:defRPr sz="13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microsoft.com/office/2007/relationships/hdphoto" Target="../media/hdphoto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microsoft.com/office/2007/relationships/hdphoto" Target="../media/hdphoto5.wdp"/><Relationship Id="rId4" Type="http://schemas.openxmlformats.org/officeDocument/2006/relationships/image" Target="../media/image51.pn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B1A79-3527-3BD7-5CB2-067FBD6AB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86AC8-E032-C39A-48D7-AE9A6AA949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FCE9C-544F-DFD1-0BD4-C64DEC2D3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229FE7-5E28-1B37-C2A9-4DFED0C0B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557" y="205141"/>
            <a:ext cx="2458206" cy="1113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AFB8E-8BE4-C33F-A46C-FACCA7EE4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801" y="1138823"/>
            <a:ext cx="4773582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42359" y="3433637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8463" y="3433637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mập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34814" y="3433637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27992" y="-685800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242292" y="-571500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904754" y="3301424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âp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157642" y="3301424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âp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383877" y="3301424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âp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442359" y="2469410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bắp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708463" y="2485542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934814" y="2482729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904754" y="2337197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ăp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40253" y="2353329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ăp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392450" y="2350516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ăp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42359" y="1440710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708463" y="1456842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sạp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5934814" y="1454029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tháp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819225" y="1308497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049583" y="1324629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460873" y="1321816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326665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442359" y="4222231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đập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708463" y="4222231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mập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934814" y="4222231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442359" y="3520300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bắp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708463" y="3536431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934814" y="3533618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442359" y="2834500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708463" y="2850631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sạp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934814" y="2847818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tháp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852" y="-118853"/>
            <a:ext cx="4225780" cy="315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65386" y="3847558"/>
            <a:ext cx="523435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đạp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83430" y="3845794"/>
            <a:ext cx="1462652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27992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242292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Mua Bán Xe Đạp Cũ Và Mới Giá Rẻ | Tp.HC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01" y="282099"/>
            <a:ext cx="5816922" cy="327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86050" y="4079629"/>
            <a:ext cx="371475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 da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71850" y="4079629"/>
            <a:ext cx="148307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ăp</a:t>
            </a:r>
          </a:p>
        </p:txBody>
      </p:sp>
      <p:pic>
        <p:nvPicPr>
          <p:cNvPr id="6146" name="Picture 2" descr="Cặp da nam công sở thời trang cao cấp - FuniMa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3" b="15447"/>
          <a:stretch/>
        </p:blipFill>
        <p:spPr bwMode="auto">
          <a:xfrm>
            <a:off x="1806965" y="94012"/>
            <a:ext cx="5496018" cy="352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46127" y="4173361"/>
            <a:ext cx="41148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mập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09119" y="4171069"/>
            <a:ext cx="148307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âp</a:t>
            </a:r>
          </a:p>
        </p:txBody>
      </p:sp>
      <p:pic>
        <p:nvPicPr>
          <p:cNvPr id="7170" name="Picture 2" descr="Nửa triệu cá mập có thể bị giết để sản xuất vaccine Covid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57" y="154781"/>
            <a:ext cx="6205324" cy="349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571750" y="3539323"/>
            <a:ext cx="41148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 da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228600" y="3539323"/>
            <a:ext cx="371475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đạp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86400" y="3539323"/>
            <a:ext cx="41148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mập</a:t>
            </a:r>
          </a:p>
        </p:txBody>
      </p:sp>
      <p:pic>
        <p:nvPicPr>
          <p:cNvPr id="9" name="Picture 2" descr="Nửa triệu cá mập có thể bị giết để sản xuất vaccine Covid-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25" y="1245922"/>
            <a:ext cx="2631664" cy="174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ặp da nam công sở thời trang cao cấp - FuniMar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3" b="15447"/>
          <a:stretch/>
        </p:blipFill>
        <p:spPr bwMode="auto">
          <a:xfrm>
            <a:off x="3293402" y="1158231"/>
            <a:ext cx="2820326" cy="180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Mua Bán Xe Đạp Cũ Và Mới Giá Rẻ | Tp.HC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5" y="1453009"/>
            <a:ext cx="2713638" cy="15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2571750" y="4422529"/>
            <a:ext cx="41148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 da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228600" y="4422529"/>
            <a:ext cx="371475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đạp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486400" y="4422529"/>
            <a:ext cx="411480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 mập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42359" y="3810892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đập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708463" y="3810892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mập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934814" y="3810892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442359" y="3108960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bắp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708463" y="3125092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934814" y="3122278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442359" y="2423160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708463" y="2439292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sạp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934814" y="2436478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tháp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933" y="-171450"/>
            <a:ext cx="3841618" cy="286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01386077-D9CC-E676-4F52-E51221981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E5C8F7-49B9-32C7-33F3-A0B5D1817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438" y="1887827"/>
            <a:ext cx="4426080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85901" y="445485"/>
            <a:ext cx="5977493" cy="4183666"/>
            <a:chOff x="3261519" y="457200"/>
            <a:chExt cx="5443611" cy="38100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90" t="35511" r="30362" b="29545"/>
            <a:stretch/>
          </p:blipFill>
          <p:spPr bwMode="auto">
            <a:xfrm>
              <a:off x="3261519" y="457200"/>
              <a:ext cx="5340928" cy="2556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24" t="28977" r="30626" b="51989"/>
            <a:stretch/>
          </p:blipFill>
          <p:spPr bwMode="auto">
            <a:xfrm>
              <a:off x="3364201" y="2874817"/>
              <a:ext cx="5340929" cy="13923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2858" y="152567"/>
            <a:ext cx="1965938" cy="705889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300" kern="12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97049" y="2971800"/>
            <a:ext cx="8732639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685800">
              <a:buClrTx/>
            </a:pP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Khi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lìm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sẫm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chu du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hấp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phim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phút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giây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gian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3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ai?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6013533" y="3541527"/>
            <a:ext cx="941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580425" y="3991928"/>
            <a:ext cx="6996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422341" y="3573396"/>
            <a:ext cx="72711" cy="3795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87701" y="2400300"/>
            <a:ext cx="390342" cy="283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7855491" y="2949191"/>
            <a:ext cx="390342" cy="283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7893008" y="2697897"/>
            <a:ext cx="87980" cy="3795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392319" y="4451861"/>
            <a:ext cx="106457" cy="4174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53905" y="3797245"/>
            <a:ext cx="390342" cy="283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174319" y="3992671"/>
            <a:ext cx="5029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212528" y="4771914"/>
            <a:ext cx="390342" cy="283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069909" y="4464581"/>
            <a:ext cx="106457" cy="4174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41858" y="4885172"/>
            <a:ext cx="457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[hanhtrangso.nxbgd.vn] Audio_ Khi ngủ, tôi nằm im lìm....._HTS">
            <a:hlinkClick r:id="" action="ppaction://media"/>
            <a:extLst>
              <a:ext uri="{FF2B5EF4-FFF2-40B4-BE49-F238E27FC236}">
                <a16:creationId xmlns:a16="http://schemas.microsoft.com/office/drawing/2014/main" id="{D3CD6A66-6DD0-9FB7-6778-01FAB80C0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5106" y="189892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5C9B6-88F7-EF20-0638-8770EED105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9073" y="353683"/>
            <a:ext cx="5764762" cy="21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01386077-D9CC-E676-4F52-E51221981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798AC7-1554-3E8B-5B5B-D2D2AEFB3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050" y="1824217"/>
            <a:ext cx="4170025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7250" y="1149248"/>
            <a:ext cx="3497580" cy="99819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8718" y="1149248"/>
            <a:ext cx="3497580" cy="99819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hấp dẫn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8718" y="2647331"/>
            <a:ext cx="3497580" cy="99819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 áp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7250" y="2647331"/>
            <a:ext cx="3497580" cy="99819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7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 ắp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99345" y="1173501"/>
            <a:ext cx="8732639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685800">
              <a:buClrTx/>
            </a:pP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Khi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lìm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sẫm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chu du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hấp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phim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phút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giây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gian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5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5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ai?</a:t>
            </a:r>
          </a:p>
        </p:txBody>
      </p:sp>
      <p:cxnSp>
        <p:nvCxnSpPr>
          <p:cNvPr id="47" name="Straight Connector 46"/>
          <p:cNvCxnSpPr/>
          <p:nvPr/>
        </p:nvCxnSpPr>
        <p:spPr>
          <a:xfrm>
            <a:off x="968762" y="857250"/>
            <a:ext cx="7850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285750" y="1439141"/>
            <a:ext cx="9467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5000" y="1986926"/>
            <a:ext cx="8534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1619311" y="1399385"/>
            <a:ext cx="71589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325506" y="2500188"/>
            <a:ext cx="4818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70880" y="4136302"/>
            <a:ext cx="8458200" cy="81971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ngủ, “tôi” thế nào?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70880" y="4136302"/>
            <a:ext cx="8458200" cy="81971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 dậy, tôi có thể làm gì?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0880" y="4136302"/>
            <a:ext cx="8458200" cy="81971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có thể làm gì khi có “tôi”?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372100" y="2571750"/>
            <a:ext cx="34669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9345" y="3096491"/>
            <a:ext cx="3915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370880" y="4136302"/>
            <a:ext cx="8458200" cy="81971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300" kern="1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“Tôi” là ai?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ột số điều nên lưu ý khi cho trẻ em xem tivi bố mẹ nên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4" y="1105738"/>
            <a:ext cx="4332395" cy="288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mart Tivi Samsung 32 Inch UA32T4500A KXX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642" y="347569"/>
            <a:ext cx="4399048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028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41906" y="3275279"/>
            <a:ext cx="8500318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685800">
              <a:buClrTx/>
            </a:pPr>
            <a:r>
              <a:rPr lang="en-US" sz="27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Khi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lìm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sẫm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đưa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chu du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khắp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khám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phá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hấp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dẫn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ắp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phim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phút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giây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gian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ấm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áp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7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ai?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46" y="117543"/>
            <a:ext cx="5717094" cy="3196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858" y="152567"/>
            <a:ext cx="1965938" cy="705889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kern="12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kern="12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35488" y="707779"/>
            <a:ext cx="472314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vật quen thuộc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EACF2E-A77C-127C-EBF8-54A19200EC0D}"/>
              </a:ext>
            </a:extLst>
          </p:cNvPr>
          <p:cNvSpPr txBox="1">
            <a:spLocks/>
          </p:cNvSpPr>
          <p:nvPr/>
        </p:nvSpPr>
        <p:spPr>
          <a:xfrm>
            <a:off x="4865298" y="1407002"/>
            <a:ext cx="4031568" cy="991141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E99C3-2B9D-BF2A-1B42-432804DBE95F}"/>
              </a:ext>
            </a:extLst>
          </p:cNvPr>
          <p:cNvSpPr txBox="1"/>
          <p:nvPr/>
        </p:nvSpPr>
        <p:spPr>
          <a:xfrm>
            <a:off x="4813317" y="2529668"/>
            <a:ext cx="3994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ô,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9AE03E-96CD-90F0-5EE4-8597D84B9567}"/>
              </a:ext>
            </a:extLst>
          </p:cNvPr>
          <p:cNvSpPr txBox="1">
            <a:spLocks/>
          </p:cNvSpPr>
          <p:nvPr/>
        </p:nvSpPr>
        <p:spPr>
          <a:xfrm>
            <a:off x="4796287" y="3658496"/>
            <a:ext cx="4031568" cy="991141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từng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36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3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6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0AE94B-65D1-FDF8-5C45-FC6926DA6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0" y="1612717"/>
            <a:ext cx="4420588" cy="28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8D1CD9BE-90C3-52C4-2361-CFE3D8C2C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499" y="349858"/>
            <a:ext cx="5210004" cy="41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2" b="12410"/>
          <a:stretch/>
        </p:blipFill>
        <p:spPr bwMode="auto">
          <a:xfrm>
            <a:off x="0" y="-1"/>
            <a:ext cx="9144000" cy="528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712883" y="2641888"/>
            <a:ext cx="2772605" cy="1829658"/>
            <a:chOff x="21771" y="762000"/>
            <a:chExt cx="3313019" cy="211908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219199" y="1323221"/>
              <a:ext cx="1524000" cy="37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15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5 + 2 &gt;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064657" y="1266855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43001" y="2460930"/>
            <a:ext cx="2755697" cy="1761298"/>
            <a:chOff x="21771" y="762000"/>
            <a:chExt cx="3313019" cy="211908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19200" y="1323222"/>
              <a:ext cx="1524000" cy="388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1500" b="1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10 – 7  &lt; 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158144" y="1248559"/>
              <a:ext cx="457200" cy="45647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1800" b="1" kern="1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463051" y="2481661"/>
            <a:ext cx="938351" cy="865979"/>
            <a:chOff x="1168614" y="2336705"/>
            <a:chExt cx="1251135" cy="1154639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704939" y="2048671"/>
            <a:ext cx="938351" cy="865979"/>
            <a:chOff x="1168614" y="2336705"/>
            <a:chExt cx="1251135" cy="1154639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Oval 28"/>
            <p:cNvSpPr/>
            <p:nvPr/>
          </p:nvSpPr>
          <p:spPr>
            <a:xfrm>
              <a:off x="1574699" y="2438400"/>
              <a:ext cx="533400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100" kern="1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1143000" y="0"/>
            <a:ext cx="6858000" cy="685800"/>
          </a:xfrm>
          <a:prstGeom prst="rect">
            <a:avLst/>
          </a:prstGeom>
          <a:solidFill>
            <a:srgbClr val="FFFF00"/>
          </a:solidFill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 HEO TÌM BÓNG</a:t>
            </a:r>
          </a:p>
        </p:txBody>
      </p:sp>
      <p:pic>
        <p:nvPicPr>
          <p:cNvPr id="3" name="BabySharkDance-VA-5837750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515100" y="-1200150"/>
            <a:ext cx="457200" cy="457200"/>
          </a:xfrm>
          <a:prstGeom prst="rect">
            <a:avLst/>
          </a:prstGeom>
        </p:spPr>
      </p:pic>
      <p:pic>
        <p:nvPicPr>
          <p:cNvPr id="21" name="Picture 2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361" y="4103695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7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" b="13287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4277" y="951894"/>
            <a:ext cx="2803202" cy="1755055"/>
            <a:chOff x="21771" y="762000"/>
            <a:chExt cx="3313019" cy="211908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412183" y="1096495"/>
              <a:ext cx="1523999" cy="70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3200" b="1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sạp</a:t>
              </a:r>
              <a:endParaRPr lang="en-US" sz="32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45722" y="200302"/>
            <a:ext cx="2755697" cy="1761298"/>
            <a:chOff x="21771" y="762000"/>
            <a:chExt cx="3313019" cy="211908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21771" y="762000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464586" y="1175881"/>
              <a:ext cx="1524000" cy="629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2800" b="1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mập</a:t>
              </a:r>
              <a:endParaRPr lang="en-US" sz="28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38295" y="590269"/>
            <a:ext cx="2859067" cy="1780478"/>
            <a:chOff x="-526943" y="820302"/>
            <a:chExt cx="3313019" cy="2119086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5625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b="19518"/>
            <a:stretch/>
          </p:blipFill>
          <p:spPr bwMode="auto">
            <a:xfrm>
              <a:off x="-526943" y="820302"/>
              <a:ext cx="3313019" cy="211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69158" y="1119166"/>
              <a:ext cx="1524001" cy="695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buClrTx/>
              </a:pPr>
              <a:r>
                <a:rPr lang="en-US" sz="3200" b="1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cặp</a:t>
              </a:r>
              <a:endParaRPr lang="en-US" sz="32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774138" y="3194069"/>
            <a:ext cx="950351" cy="846495"/>
            <a:chOff x="1168614" y="2336705"/>
            <a:chExt cx="1251135" cy="1154639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1251324" y="2527490"/>
              <a:ext cx="999589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ap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9B6251-5C85-3FCB-B24D-D3A2D73FBA36}"/>
              </a:ext>
            </a:extLst>
          </p:cNvPr>
          <p:cNvGrpSpPr/>
          <p:nvPr/>
        </p:nvGrpSpPr>
        <p:grpSpPr>
          <a:xfrm>
            <a:off x="3970331" y="3185905"/>
            <a:ext cx="950351" cy="846495"/>
            <a:chOff x="1168614" y="2336705"/>
            <a:chExt cx="1251135" cy="1154639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807A4935-E2F7-E576-45D2-E17CDD8A80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828E26F-36B8-0EA0-C039-B75DD9BF88B7}"/>
                </a:ext>
              </a:extLst>
            </p:cNvPr>
            <p:cNvSpPr/>
            <p:nvPr/>
          </p:nvSpPr>
          <p:spPr>
            <a:xfrm>
              <a:off x="1251324" y="2527490"/>
              <a:ext cx="999589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ăp</a:t>
              </a:r>
              <a:endParaRPr lang="en-US" sz="24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F6EBB47F-E75D-5690-C27D-539E00F3D291}"/>
              </a:ext>
            </a:extLst>
          </p:cNvPr>
          <p:cNvGrpSpPr/>
          <p:nvPr/>
        </p:nvGrpSpPr>
        <p:grpSpPr>
          <a:xfrm>
            <a:off x="6084882" y="3136919"/>
            <a:ext cx="950351" cy="846495"/>
            <a:chOff x="1168614" y="2336705"/>
            <a:chExt cx="1251135" cy="1154639"/>
          </a:xfrm>
        </p:grpSpPr>
        <p:pic>
          <p:nvPicPr>
            <p:cNvPr id="2049" name="Picture 3">
              <a:extLst>
                <a:ext uri="{FF2B5EF4-FFF2-40B4-BE49-F238E27FC236}">
                  <a16:creationId xmlns:a16="http://schemas.microsoft.com/office/drawing/2014/main" id="{7FEB12E0-A257-71B3-1AE7-74AE2C75E6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31667" l="20245" r="62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67" r="37339" b="66896"/>
            <a:stretch/>
          </p:blipFill>
          <p:spPr bwMode="auto">
            <a:xfrm>
              <a:off x="1168614" y="2336705"/>
              <a:ext cx="1251135" cy="11546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1" name="Oval 2050">
              <a:extLst>
                <a:ext uri="{FF2B5EF4-FFF2-40B4-BE49-F238E27FC236}">
                  <a16:creationId xmlns:a16="http://schemas.microsoft.com/office/drawing/2014/main" id="{18519C4F-2E0D-0101-51B6-875E261289F4}"/>
                </a:ext>
              </a:extLst>
            </p:cNvPr>
            <p:cNvSpPr/>
            <p:nvPr/>
          </p:nvSpPr>
          <p:spPr>
            <a:xfrm>
              <a:off x="1251324" y="2527490"/>
              <a:ext cx="999589" cy="61117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âp</a:t>
              </a:r>
              <a:endParaRPr lang="en-US" sz="2400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59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58025E-6 C 0.00225 -0.00618 0.00503 -0.01019 0.00764 -0.01605 C 0.01423 -0.03087 0.00902 -0.02192 0.01389 -0.02994 C 0.01493 -0.03642 0.0158 -0.03858 0.01788 -0.04352 C 0.01909 -0.05247 0.02205 -0.0605 0.02569 -0.06358 C 0.03021 -0.07994 0.03906 -0.08149 0.046 -0.08889 C 0.04705 -0.09013 0.04809 -0.09105 0.04913 -0.0926 C 0.05052 -0.09445 0.05173 -0.09692 0.05312 -0.09846 C 0.05625 -0.10247 0.06007 -0.10432 0.06319 -0.10834 C 0.06562 -0.11173 0.06701 -0.11729 0.06944 -0.12037 C 0.07187 -0.12315 0.07465 -0.12346 0.07725 -0.12624 C 0.08159 -0.13118 0.08611 -0.1321 0.09062 -0.13581 C 0.0993 -0.14321 0.0901 -0.13735 0.09757 -0.14198 C 0.10121 -0.15124 0.0967 -0.14105 0.10225 -0.14784 C 0.10277 -0.14846 0.10312 -0.15093 0.10382 -0.15155 C 0.10451 -0.15309 0.10538 -0.15309 0.10607 -0.15371 C 0.10816 -0.15865 0.10972 -0.16173 0.1125 -0.16358 C 0.11545 -0.16883 0.11753 -0.17469 0.121 -0.17747 C 0.12361 -0.18735 0.12743 -0.19229 0.13038 -0.20062 C 0.13402 -0.21173 0.13802 -0.22223 0.14218 -0.23241 C 0.14288 -0.23889 0.14375 -0.24537 0.14444 -0.25216 C 0.146 -0.31328 0.15347 -0.39136 0.13107 -0.43272 C 0.12882 -0.44198 0.12621 -0.44198 0.12257 -0.44445 C 0.11684 -0.44044 0.11146 -0.43858 0.10694 -0.42716 C 0.10434 -0.42068 0.10382 -0.41235 0.10069 -0.40772 C 0.09896 -0.39476 0.09375 -0.38858 0.09201 -0.37593 C 0.09062 -0.36605 0.09132 -0.37192 0.09132 -0.35618 " pathEditMode="relative" rAng="0" ptsTypes="AAAAAAAAAAAAAAAAAAAAAAAAA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C 0.01146 -0.00617 0.02483 -0.01018 0.0375 -0.01605 C 0.0691 -0.03086 0.04445 -0.02191 0.06788 -0.02994 C 0.0724 -0.03642 0.07726 -0.03858 0.08715 -0.04352 C 0.09323 -0.05247 0.10764 -0.06049 0.12483 -0.06358 C 0.14636 -0.07994 0.18976 -0.08148 0.22344 -0.08889 C 0.2283 -0.09012 0.23368 -0.09105 0.23854 -0.09259 C 0.24514 -0.09444 0.25122 -0.09691 0.25781 -0.09845 C 0.27327 -0.10247 0.29132 -0.10432 0.30642 -0.10833 C 0.3184 -0.11173 0.32535 -0.11728 0.33715 -0.12037 C 0.34861 -0.12314 0.3625 -0.12345 0.37483 -0.12623 C 0.39618 -0.13117 0.41771 -0.1321 0.43941 -0.1358 C 0.48212 -0.14321 0.43698 -0.13734 0.47344 -0.14197 C 0.49097 -0.15123 0.46892 -0.14105 0.49601 -0.14784 C 0.49879 -0.14845 0.50052 -0.15092 0.50382 -0.15154 C 0.50695 -0.15308 0.51111 -0.15308 0.51476 -0.1537 C 0.52465 -0.15864 0.53247 -0.16173 0.54549 -0.16358 C 0.5599 -0.16882 0.56997 -0.17469 0.58715 -0.17747 C 0.59948 -0.18734 0.61788 -0.19228 0.63264 -0.20061 C 0.65035 -0.21173 0.66945 -0.22222 0.68958 -0.2324 C 0.69323 -0.23889 0.6974 -0.24537 0.70052 -0.25216 C 0.70799 -0.31327 0.74445 -0.39135 0.63594 -0.43271 C 0.62483 -0.44197 0.61215 -0.44197 0.59462 -0.44444 C 0.56719 -0.44043 0.54063 -0.43858 0.51892 -0.42716 C 0.50625 -0.42068 0.5033 -0.41234 0.48854 -0.40771 C 0.48038 -0.39475 0.45504 -0.38858 0.44688 -0.37592 C 0.43993 -0.36605 0.44271 -0.37191 0.44271 -0.35617 " pathEditMode="relative" rAng="0" ptsTypes="AAAAAAAAAAAAAAAAAAAAAAAAAAA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08" y="-2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74 -0.06328 L -0.02274 -0.06328 C -0.01632 -0.07408 -0.00903 -0.08365 -0.00312 -0.09507 C -0.00087 -0.0997 -0.00017 -0.10587 0.00122 -0.11112 C 0.01181 -0.15124 0.01059 -0.14815 0.02101 -0.19352 C 0.0224 -0.20865 0.02431 -0.22315 0.02535 -0.23828 C 0.0257 -0.24167 0.02708 -0.30247 0.02726 -0.3034 C 0.02604 -0.32377 0.02674 -0.34507 0.02361 -0.36513 C 0.0224 -0.37315 0.01806 -0.37871 0.01476 -0.38426 C 0.00087 -0.4071 0.00261 -0.39908 -0.01128 -0.41451 C -0.01614 -0.41976 -0.02066 -0.42624 -0.02552 -0.43179 C -0.02743 -0.43426 -0.02969 -0.43612 -0.03177 -0.43828 C -0.03594 -0.44291 -0.03993 -0.44846 -0.04427 -0.45247 C -0.05121 -0.45926 -0.05399 -0.45957 -0.06024 -0.46358 C -0.0618 -0.46451 -0.06319 -0.46605 -0.06476 -0.46698 C -0.06684 -0.46821 -0.06892 -0.46883 -0.07101 -0.47007 C -0.07743 -0.47346 -0.06944 -0.46976 -0.07726 -0.47315 L -0.07986 -0.47624 " pathEditMode="relative" ptsTypes="AAAAAAAAAAAAAAAAAA">
                                      <p:cBhvr>
                                        <p:cTn id="49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30576" y="154318"/>
            <a:ext cx="8779326" cy="4982820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4068">
              <a:buClrTx/>
              <a:defRPr/>
            </a:pPr>
            <a:endParaRPr lang="en-US" sz="1346" kern="12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346195" y="511571"/>
            <a:ext cx="8421206" cy="4283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086">
              <a:buClrTx/>
              <a:defRPr/>
            </a:pPr>
            <a:r>
              <a:rPr lang="en-US" sz="2095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684086">
              <a:buClrTx/>
              <a:defRPr/>
            </a:pP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095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095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684086">
              <a:buClrTx/>
              <a:defRPr/>
            </a:pP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684086">
              <a:buClrTx/>
              <a:defRPr/>
            </a:pP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095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342043" indent="-342043" defTabSz="684086">
              <a:buClrTx/>
              <a:buFont typeface="Arial" panose="020B0604020202020204" pitchFamily="34" charset="0"/>
              <a:buChar char="•"/>
              <a:defRPr/>
            </a:pPr>
            <a:r>
              <a:rPr lang="en-US" sz="2095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095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095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095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095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095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095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95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095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342043" indent="-342043" defTabSz="684086"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2095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095" kern="12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095" kern="12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84086">
              <a:buClrTx/>
              <a:defRPr/>
            </a:pPr>
            <a:endParaRPr lang="en-US" sz="2095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684086">
              <a:buClrTx/>
              <a:defRPr/>
            </a:pPr>
            <a:endParaRPr lang="en-US" sz="2095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4" name="Content Placeholder 3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id="{86934206-E55C-9B02-8656-5B85AA5BA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9113D2-F632-CE7F-34ED-EA428620F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420" y="2775340"/>
            <a:ext cx="4021562" cy="163665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4B85FC9-EADA-AE65-E77E-9BBACC1DA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177" y="4004813"/>
            <a:ext cx="1138687" cy="1138687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05108B-66DF-416B-90BB-1F415BAC6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8468" y="243696"/>
            <a:ext cx="1138687" cy="11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C2038A66-D63F-6CFB-A473-0EDFFDDC32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1D1E103-98DE-C1EF-2ADA-0119AFF14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313" y="3934722"/>
            <a:ext cx="1138687" cy="11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38970" y="3265030"/>
            <a:ext cx="8775680" cy="1816113"/>
            <a:chOff x="933212" y="4896432"/>
            <a:chExt cx="11700907" cy="2421483"/>
          </a:xfrm>
        </p:grpSpPr>
        <p:grpSp>
          <p:nvGrpSpPr>
            <p:cNvPr id="29" name="Group 28"/>
            <p:cNvGrpSpPr/>
            <p:nvPr/>
          </p:nvGrpSpPr>
          <p:grpSpPr>
            <a:xfrm>
              <a:off x="933212" y="4896432"/>
              <a:ext cx="11700907" cy="2421483"/>
              <a:chOff x="695008" y="4949771"/>
              <a:chExt cx="10717370" cy="2421483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68471" tIns="34235" rIns="68471" bIns="34235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 defTabSz="685800">
                  <a:lnSpc>
                    <a:spcPct val="120000"/>
                  </a:lnSpc>
                  <a:buClrTx/>
                </a:pP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</a:t>
                </a: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Mẹ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đạp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xe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đưa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Hà </a:t>
                </a: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đến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lớp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  <a:p>
                <a:pPr algn="just" defTabSz="685800">
                  <a:lnSpc>
                    <a:spcPct val="120000"/>
                  </a:lnSpc>
                  <a:buClrTx/>
                </a:pP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Khắp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phố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tấp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375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nập</a:t>
                </a:r>
                <a:r>
                  <a:rPr lang="en-US" sz="375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2262324" y="4949771"/>
                <a:ext cx="1833736" cy="1501087"/>
              </a:xfrm>
              <a:prstGeom prst="rect">
                <a:avLst/>
              </a:prstGeom>
            </p:spPr>
            <p:txBody>
              <a:bodyPr vert="horz" lIns="68471" tIns="34235" rIns="68471" bIns="34235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685800">
                  <a:lnSpc>
                    <a:spcPct val="120000"/>
                  </a:lnSpc>
                  <a:buClrTx/>
                </a:pPr>
                <a:r>
                  <a:rPr lang="en-US" sz="3750" b="1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ap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3954001" y="5859920"/>
                <a:ext cx="1833736" cy="1501088"/>
              </a:xfrm>
              <a:prstGeom prst="rect">
                <a:avLst/>
              </a:prstGeom>
            </p:spPr>
            <p:txBody>
              <a:bodyPr vert="horz" lIns="68471" tIns="34235" rIns="68471" bIns="34235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685800">
                  <a:lnSpc>
                    <a:spcPct val="120000"/>
                  </a:lnSpc>
                  <a:buClrTx/>
                </a:pPr>
                <a:r>
                  <a:rPr lang="en-US" sz="3750" b="1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âp</a:t>
                </a:r>
                <a:endParaRPr lang="en-US" sz="375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3D62C8C7-2D4E-5958-D5DC-57719AE28E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37283" y="5870166"/>
                <a:ext cx="1833736" cy="1501088"/>
              </a:xfrm>
              <a:prstGeom prst="rect">
                <a:avLst/>
              </a:prstGeom>
            </p:spPr>
            <p:txBody>
              <a:bodyPr vert="horz" lIns="68471" tIns="34235" rIns="68471" bIns="34235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defTabSz="685800">
                  <a:lnSpc>
                    <a:spcPct val="120000"/>
                  </a:lnSpc>
                  <a:buClrTx/>
                </a:pPr>
                <a:r>
                  <a:rPr lang="en-US" sz="3750" b="1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âp</a:t>
                </a:r>
                <a:endParaRPr lang="en-US" sz="375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1426388" y="5806581"/>
              <a:ext cx="1344665" cy="1501088"/>
            </a:xfrm>
            <a:prstGeom prst="rect">
              <a:avLst/>
            </a:prstGeom>
          </p:spPr>
          <p:txBody>
            <a:bodyPr vert="horz" lIns="68471" tIns="34235" rIns="68471" bIns="34235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lnSpc>
                  <a:spcPct val="120000"/>
                </a:lnSpc>
                <a:buClrTx/>
              </a:pPr>
              <a:r>
                <a:rPr lang="en-US" sz="375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ăp</a:t>
              </a:r>
            </a:p>
          </p:txBody>
        </p:sp>
      </p:grpSp>
      <p:sp>
        <p:nvSpPr>
          <p:cNvPr id="8" name="Freeform 2">
            <a:extLst>
              <a:ext uri="{FF2B5EF4-FFF2-40B4-BE49-F238E27FC236}">
                <a16:creationId xmlns:a16="http://schemas.microsoft.com/office/drawing/2014/main" id="{E91C6FFD-C5FD-1C3F-F7A8-FE5EE3BBD169}"/>
              </a:ext>
            </a:extLst>
          </p:cNvPr>
          <p:cNvSpPr/>
          <p:nvPr/>
        </p:nvSpPr>
        <p:spPr>
          <a:xfrm>
            <a:off x="1259456" y="543465"/>
            <a:ext cx="6297283" cy="3053750"/>
          </a:xfrm>
          <a:custGeom>
            <a:avLst/>
            <a:gdLst/>
            <a:ahLst/>
            <a:cxnLst/>
            <a:rect l="l" t="t" r="r" b="b"/>
            <a:pathLst>
              <a:path w="18288000" h="9248802">
                <a:moveTo>
                  <a:pt x="0" y="0"/>
                </a:moveTo>
                <a:lnTo>
                  <a:pt x="18288000" y="0"/>
                </a:lnTo>
                <a:lnTo>
                  <a:pt x="18288000" y="9248802"/>
                </a:lnTo>
                <a:lnTo>
                  <a:pt x="0" y="9248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40503" y="158993"/>
            <a:ext cx="2586522" cy="705889"/>
            <a:chOff x="63500" y="1429216"/>
            <a:chExt cx="2592937" cy="705889"/>
          </a:xfrm>
        </p:grpSpPr>
        <p:sp>
          <p:nvSpPr>
            <p:cNvPr id="11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75" kern="12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225" kern="12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954634" y="2161488"/>
            <a:ext cx="1592601" cy="953187"/>
          </a:xfrm>
          <a:prstGeom prst="rect">
            <a:avLst/>
          </a:prstGeom>
          <a:solidFill>
            <a:srgbClr val="FFE38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120000"/>
              </a:lnSpc>
              <a:spcBef>
                <a:spcPts val="599"/>
              </a:spcBef>
              <a:buClrTx/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02244" y="2161488"/>
            <a:ext cx="1592601" cy="953187"/>
          </a:xfrm>
          <a:prstGeom prst="rect">
            <a:avLst/>
          </a:prstGeom>
          <a:solidFill>
            <a:srgbClr val="FFE38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120000"/>
              </a:lnSpc>
              <a:spcBef>
                <a:spcPts val="599"/>
              </a:spcBef>
              <a:buClrTx/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55615" y="3252417"/>
            <a:ext cx="3221317" cy="976684"/>
          </a:xfrm>
          <a:prstGeom prst="rect">
            <a:avLst/>
          </a:prstGeom>
          <a:solidFill>
            <a:srgbClr val="FFE38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lnSpc>
                <a:spcPct val="120000"/>
              </a:lnSpc>
              <a:spcBef>
                <a:spcPts val="599"/>
              </a:spcBef>
              <a:buClrTx/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72858" y="152567"/>
            <a:ext cx="1965938" cy="705889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kern="12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kern="12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063814" y="1168341"/>
            <a:ext cx="1316199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912025" y="1168341"/>
            <a:ext cx="1316199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ăp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3926" y="3584990"/>
            <a:ext cx="1513529" cy="702902"/>
          </a:xfrm>
          <a:prstGeom prst="rect">
            <a:avLst/>
          </a:prstGeom>
        </p:spPr>
        <p:txBody>
          <a:bodyPr vert="horz" lIns="30365" tIns="15182" rIns="30365" bIns="1518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66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66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742701" y="1168341"/>
            <a:ext cx="1316199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âp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857251"/>
            <a:ext cx="3829050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kern="1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4807" y="2640550"/>
            <a:ext cx="1914525" cy="14196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kern="1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5196" y="2640550"/>
            <a:ext cx="1914525" cy="14196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kern="1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98848" y="2640550"/>
            <a:ext cx="1914525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kern="1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45234" y="2640550"/>
            <a:ext cx="1914525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kern="1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86882" y="2642896"/>
            <a:ext cx="1914525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kern="12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44295" y="2642896"/>
            <a:ext cx="1914525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kern="12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31184" y="2640550"/>
            <a:ext cx="1914525" cy="14196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kern="1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8767" y="2640550"/>
            <a:ext cx="1914525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kern="1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4925" y="2642896"/>
            <a:ext cx="1914525" cy="1419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8625" kern="12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0428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42359" y="4003024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8463" y="4019156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sạp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34814" y="4016343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15069" y="3870811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49583" y="3886943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445287" y="3884130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ap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27992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242292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Top 8 Rạp Chiếu Phim Đêm Ở Sài Gòn Nhất Định Phải Đế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87" y="120254"/>
            <a:ext cx="4838953" cy="32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ám Phá Top 21 Rạp Chiếu Phim Tại Sài Gòn Hàng Đầu Đáng X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997" y="63177"/>
            <a:ext cx="5007681" cy="33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ảy sạp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62" y="171993"/>
            <a:ext cx="4427752" cy="332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ông trình xây dựng tháp Eiffel - Paris, Pháp - Kiến Trúc Nhà Tr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80" y="74606"/>
            <a:ext cx="4542164" cy="340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42359" y="4003024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8463" y="4019156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34814" y="4016343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889168" y="3870811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ăp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40253" y="3886943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88293" y="3884130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ăp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27992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242292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2" descr="Thành phần dinh dưỡng của bắp (ngô) và tác dụng của bắp đối với sức khỏ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17" y="234554"/>
            <a:ext cx="5855133" cy="329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ặp Bé Trai 392 - Mr V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298" y="5953"/>
            <a:ext cx="3548566" cy="354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Đập Tam Hiệp: Kỳ quan hay thảm họa nhãn tiền? | Tin tức mới nhất 24h - Đọc  Báo Lao Động online - Laodong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89" y="392036"/>
            <a:ext cx="4847436" cy="324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442359" y="4011090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đập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8463" y="4011090"/>
            <a:ext cx="159260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mập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34814" y="4011090"/>
            <a:ext cx="1751861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nấp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27992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242292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889168" y="3878877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âp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157642" y="3878877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âp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368291" y="3878877"/>
            <a:ext cx="1196545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495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âp</a:t>
            </a:r>
          </a:p>
        </p:txBody>
      </p:sp>
      <p:pic>
        <p:nvPicPr>
          <p:cNvPr id="9" name="Picture 2" descr="Hoàng Mập từng bán nhà 10 tỷ vì phim lỗ - VietNam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61" y="392037"/>
            <a:ext cx="4447804" cy="30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90&amp;#39;lı Yıllarda Oynadığımız 15 Oy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37" y="234552"/>
            <a:ext cx="4723141" cy="35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551</Words>
  <Application>Microsoft Office PowerPoint</Application>
  <PresentationFormat>On-screen Show (16:9)</PresentationFormat>
  <Paragraphs>154</Paragraphs>
  <Slides>29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等线</vt:lpstr>
      <vt:lpstr>等线 Light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Cambria</vt:lpstr>
      <vt:lpstr>DFPOP1-W9</vt:lpstr>
      <vt:lpstr>Times New Roman</vt:lpstr>
      <vt:lpstr>1_Office Theme</vt:lpstr>
      <vt:lpstr>2_Office Theme</vt:lpstr>
      <vt:lpstr>Office Theme</vt:lpstr>
      <vt:lpstr>Custom Design</vt:lpstr>
      <vt:lpstr>2_Custom Design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83</cp:revision>
  <dcterms:modified xsi:type="dcterms:W3CDTF">2025-11-23T07:36:14Z</dcterms:modified>
</cp:coreProperties>
</file>