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7" r:id="rId1"/>
    <p:sldMasterId id="2147483749" r:id="rId2"/>
    <p:sldMasterId id="2147483761" r:id="rId3"/>
    <p:sldMasterId id="2147483763" r:id="rId4"/>
    <p:sldMasterId id="2147483766" r:id="rId5"/>
    <p:sldMasterId id="2147483778" r:id="rId6"/>
  </p:sldMasterIdLst>
  <p:notesMasterIdLst>
    <p:notesMasterId r:id="rId49"/>
  </p:notesMasterIdLst>
  <p:sldIdLst>
    <p:sldId id="278" r:id="rId7"/>
    <p:sldId id="321" r:id="rId8"/>
    <p:sldId id="374" r:id="rId9"/>
    <p:sldId id="322" r:id="rId10"/>
    <p:sldId id="323" r:id="rId11"/>
    <p:sldId id="375" r:id="rId12"/>
    <p:sldId id="376" r:id="rId13"/>
    <p:sldId id="377" r:id="rId14"/>
    <p:sldId id="379" r:id="rId15"/>
    <p:sldId id="259" r:id="rId16"/>
    <p:sldId id="260" r:id="rId17"/>
    <p:sldId id="324" r:id="rId18"/>
    <p:sldId id="336" r:id="rId19"/>
    <p:sldId id="263" r:id="rId20"/>
    <p:sldId id="282" r:id="rId21"/>
    <p:sldId id="283" r:id="rId22"/>
    <p:sldId id="284" r:id="rId23"/>
    <p:sldId id="264" r:id="rId24"/>
    <p:sldId id="372" r:id="rId25"/>
    <p:sldId id="378" r:id="rId26"/>
    <p:sldId id="355" r:id="rId27"/>
    <p:sldId id="267" r:id="rId28"/>
    <p:sldId id="356" r:id="rId29"/>
    <p:sldId id="320" r:id="rId30"/>
    <p:sldId id="308" r:id="rId31"/>
    <p:sldId id="342" r:id="rId32"/>
    <p:sldId id="268" r:id="rId33"/>
    <p:sldId id="279" r:id="rId34"/>
    <p:sldId id="367" r:id="rId35"/>
    <p:sldId id="286" r:id="rId36"/>
    <p:sldId id="359" r:id="rId37"/>
    <p:sldId id="314" r:id="rId38"/>
    <p:sldId id="272" r:id="rId39"/>
    <p:sldId id="338" r:id="rId40"/>
    <p:sldId id="339" r:id="rId41"/>
    <p:sldId id="326" r:id="rId42"/>
    <p:sldId id="274" r:id="rId43"/>
    <p:sldId id="275" r:id="rId44"/>
    <p:sldId id="256" r:id="rId45"/>
    <p:sldId id="373" r:id="rId46"/>
    <p:sldId id="297" r:id="rId47"/>
    <p:sldId id="4410" r:id="rId48"/>
  </p:sldIdLst>
  <p:sldSz cx="12192000" cy="6858000"/>
  <p:notesSz cx="6858000" cy="9144000"/>
  <p:custDataLst>
    <p:tags r:id="rId5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2" autoAdjust="0"/>
    <p:restoredTop sz="93740" autoAdjust="0"/>
  </p:normalViewPr>
  <p:slideViewPr>
    <p:cSldViewPr>
      <p:cViewPr varScale="1">
        <p:scale>
          <a:sx n="60" d="100"/>
          <a:sy n="60" d="100"/>
        </p:scale>
        <p:origin x="99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59B7FAA-91E5-40B7-8DED-DD82A6496B34}" type="datetimeFigureOut">
              <a:rPr lang="en-US"/>
              <a:t>10/11/2025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24E300B8-9645-440C-9BD5-AFAA94445085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487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Cát</a:t>
            </a:r>
            <a:r>
              <a:rPr lang="en-US" baseline="0"/>
              <a:t> Bà: Huyện Cát Hải, TP Hải Phòng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BDE5B-1122-444B-A339-49BF43993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2661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92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393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596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nên chiếu slide lên rồi mới chỉnh nhé. Nhìn lệch vậy chứ chiếu lên mới biết 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45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50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57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12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36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3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5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29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77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9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620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05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19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64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5E4F6-A956-462B-B393-AFE023FFC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141636-659C-4804-856A-F1CFBA42F3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5D98AE97-067C-C74E-9CD7-FD120C3257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24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67158-2EF5-4B08-8864-9362A4A65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F2A14-CC82-4694-8E72-111A1ABBB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6E47E45B-CAA4-A7ED-606A-0A6C7E7EEF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46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7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57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6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8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53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831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0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71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0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57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9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64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2"/>
            <a:ext cx="2493819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2" y="910415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5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</p:spTree>
    <p:extLst>
      <p:ext uri="{BB962C8B-B14F-4D97-AF65-F5344CB8AC3E}">
        <p14:creationId xmlns:p14="http://schemas.microsoft.com/office/powerpoint/2010/main" val="13308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2"/>
            <a:ext cx="2493819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2" y="910415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3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</p:spTree>
    <p:extLst>
      <p:ext uri="{BB962C8B-B14F-4D97-AF65-F5344CB8AC3E}">
        <p14:creationId xmlns:p14="http://schemas.microsoft.com/office/powerpoint/2010/main" val="121486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45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7834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4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9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3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53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4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0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51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75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35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0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958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C9C89F3-7AF2-2206-2DD1-5EF6AFA52D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857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3269CE26-E2E1-C041-1BED-1ADA93BD8F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15">
            <a:extLst>
              <a:ext uri="{FF2B5EF4-FFF2-40B4-BE49-F238E27FC236}">
                <a16:creationId xmlns:a16="http://schemas.microsoft.com/office/drawing/2014/main" id="{B18E8CA5-F804-650D-966A-A2D1D6F32D96}"/>
              </a:ext>
            </a:extLst>
          </p:cNvPr>
          <p:cNvSpPr/>
          <p:nvPr userDrawn="1"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B430A92-19A2-44A4-3671-C7971C42F9C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8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58591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DB840A-B67F-9C1F-B298-E5482E2BB2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313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1675D0-8607-5581-1641-2924D19E27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7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90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slide" Target="slide5.xml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slide" Target="slide4.xml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2.png"/><Relationship Id="rId5" Type="http://schemas.openxmlformats.org/officeDocument/2006/relationships/slide" Target="slide40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hdphoto" Target="../media/hdphoto2.wdp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65.png"/><Relationship Id="rId2" Type="http://schemas.openxmlformats.org/officeDocument/2006/relationships/audio" Target="../media/media7.mp3"/><Relationship Id="rId16" Type="http://schemas.openxmlformats.org/officeDocument/2006/relationships/image" Target="../media/image67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64.png"/><Relationship Id="rId5" Type="http://schemas.microsoft.com/office/2007/relationships/media" Target="../media/media9.mp3"/><Relationship Id="rId15" Type="http://schemas.microsoft.com/office/2007/relationships/hdphoto" Target="../media/hdphoto3.wdp"/><Relationship Id="rId10" Type="http://schemas.openxmlformats.org/officeDocument/2006/relationships/notesSlide" Target="../notesSlides/notesSlide30.xml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6" name="Picture 5" descr="A green and yellow text&#10;&#10;AI-generated content may be incorrect.">
            <a:extLst>
              <a:ext uri="{FF2B5EF4-FFF2-40B4-BE49-F238E27FC236}">
                <a16:creationId xmlns:a16="http://schemas.microsoft.com/office/drawing/2014/main" id="{210150E5-4A86-F8F5-C690-DE793E364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05000"/>
            <a:ext cx="7547502" cy="210330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5B643B6-3180-FC51-5B43-CA70EB70C9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81000" y="3048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2B055B-4214-9B61-924A-DF88B8C57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95400"/>
            <a:ext cx="7757892" cy="350085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55070" y="4448225"/>
            <a:ext cx="11015107" cy="2410565"/>
            <a:chOff x="639988" y="4448224"/>
            <a:chExt cx="11015107" cy="2410565"/>
          </a:xfrm>
        </p:grpSpPr>
        <p:grpSp>
          <p:nvGrpSpPr>
            <p:cNvPr id="10" name="Group 9"/>
            <p:cNvGrpSpPr/>
            <p:nvPr/>
          </p:nvGrpSpPr>
          <p:grpSpPr>
            <a:xfrm>
              <a:off x="639988" y="4448224"/>
              <a:ext cx="11015107" cy="2409034"/>
              <a:chOff x="426431" y="4501563"/>
              <a:chExt cx="10089216" cy="2409034"/>
            </a:xfrm>
          </p:grpSpPr>
          <p:sp>
            <p:nvSpPr>
              <p:cNvPr id="12" name="Title 1"/>
              <p:cNvSpPr txBox="1">
                <a:spLocks/>
              </p:cNvSpPr>
              <p:nvPr/>
            </p:nvSpPr>
            <p:spPr>
              <a:xfrm>
                <a:off x="426431" y="4959051"/>
                <a:ext cx="1008921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	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Cầu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thủ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số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7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thu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hút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</a:p>
              <a:p>
                <a:pPr algn="just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khán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giả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bằng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cú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sút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dứt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điểm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itle 1"/>
              <p:cNvSpPr txBox="1">
                <a:spLocks/>
              </p:cNvSpPr>
              <p:nvPr/>
            </p:nvSpPr>
            <p:spPr>
              <a:xfrm>
                <a:off x="5517612" y="5409509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ut</a:t>
                </a:r>
              </a:p>
            </p:txBody>
          </p:sp>
          <p:sp>
            <p:nvSpPr>
              <p:cNvPr id="14" name="Title 1"/>
              <p:cNvSpPr txBox="1">
                <a:spLocks/>
              </p:cNvSpPr>
              <p:nvPr/>
            </p:nvSpPr>
            <p:spPr>
              <a:xfrm>
                <a:off x="5019682" y="4501563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ut</a:t>
                </a:r>
              </a:p>
            </p:txBody>
          </p:sp>
        </p:grp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7712163" y="5357701"/>
              <a:ext cx="100100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336556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810000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84810" y="479767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480976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3076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1015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34366" y="352019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08245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0953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3413" y="352019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CC0350-CC40-F1A2-22A2-71CDBE7FAE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12" grpId="0"/>
      <p:bldP spid="14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8575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250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609851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301810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944332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32485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7150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62149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84848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74637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48355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7841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9932386" y="5357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0454569" y="518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005308" y="535788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333640" y="518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196" y="914400"/>
            <a:ext cx="3352800" cy="3367768"/>
          </a:xfrm>
          <a:prstGeom prst="rect">
            <a:avLst/>
          </a:prstGeom>
        </p:spPr>
      </p:pic>
      <p:pic>
        <p:nvPicPr>
          <p:cNvPr id="1026" name="Picture 2" descr="Lụt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514" y="1018223"/>
            <a:ext cx="5272300" cy="37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ìm ra nguyên nhân sụt lún đất ở Cẩm Phả - Báo Quảng Ninh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82" y="581472"/>
            <a:ext cx="6297521" cy="418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mứt dừa nhiều màu mà không sử dụng phẩm màu gây hạ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30" y="461673"/>
            <a:ext cx="4273222" cy="427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ải pháp cho tường xây bằng gạch nung bị nứt » Thông tin Dự án - Cập nhật  tin tức Bất Động Sản mới nhấ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98" y="461673"/>
            <a:ext cx="7806844" cy="43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ùng bát sứt mẻ có tốt không? Ảnh hưởng thế nào đến phong thủy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05" y="548098"/>
            <a:ext cx="5762625" cy="432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863312" y="1857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60125" y="1857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864620" y="3312168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733800" y="533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508610" y="377328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404776" y="533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202215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066016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753346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544530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087827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8468346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9932386" y="5357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148803" y="535788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65820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>
          <a:xfrm>
            <a:off x="3810000" y="457200"/>
            <a:ext cx="3854450" cy="38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439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19600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pic>
        <p:nvPicPr>
          <p:cNvPr id="2050" name="Picture 2" descr="Bỏ túi cách làm mứt dừa ngũ sắc thơm ngon cho Tết rực rỡ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50" y="138112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281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33340" y="5443359"/>
            <a:ext cx="193042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pic>
        <p:nvPicPr>
          <p:cNvPr id="4098" name="Picture 2" descr="Nghệ An: Ruộng đồng nứt nẻ, hàng nghìn ha lúa nguy cơ bị xóa sổ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1001"/>
            <a:ext cx="6676908" cy="445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4290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04800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</a:p>
        </p:txBody>
      </p:sp>
      <p:pic>
        <p:nvPicPr>
          <p:cNvPr id="9" name="Picture 2" descr="Nghệ An: Ruộng đồng nứt nẻ, hàng nghìn ha lúa nguy cơ bị xóa sổ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07" y="1976581"/>
            <a:ext cx="3314786" cy="22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ỏ túi cách làm mứt dừa ngũ sắc thơm ngon cho Tết rực rỡ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25" y="1976582"/>
            <a:ext cx="3973150" cy="22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>
          <a:xfrm>
            <a:off x="914401" y="2067744"/>
            <a:ext cx="2162991" cy="214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429000" y="56681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04800" y="56681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315200" y="56681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863312" y="1476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60125" y="1476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64620" y="2931168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733800" y="152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508610" y="339228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04776" y="152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285750" y="4800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112236" y="4800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769586" y="4800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461545" y="4800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104067" y="4800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8484586" y="4800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932386" y="480611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165043" y="4806119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</a:p>
        </p:txBody>
      </p:sp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5091304" y="1836935"/>
            <a:ext cx="2409552" cy="31994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5DD1EA-058F-16FD-8C9B-2B773C741B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6510760" y="3587367"/>
            <a:ext cx="3339865" cy="2810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2762367" y="3310411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471921" y="1808786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50" y="3660443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10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9488" y="5206231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2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4322" y="4015799"/>
            <a:ext cx="3283775" cy="1576968"/>
          </a:xfrm>
          <a:prstGeom prst="rect">
            <a:avLst/>
          </a:prstGeom>
        </p:spPr>
      </p:pic>
      <p:pic>
        <p:nvPicPr>
          <p:cNvPr id="1028" name="Picture 1027">
            <a:hlinkClick r:id="rId14" action="ppaction://hlinksldjump"/>
            <a:extLst>
              <a:ext uri="{FF2B5EF4-FFF2-40B4-BE49-F238E27FC236}">
                <a16:creationId xmlns:a16="http://schemas.microsoft.com/office/drawing/2014/main" id="{2FC7F476-0465-D684-09F2-146E4A7000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2453" y="5555606"/>
            <a:ext cx="3495343" cy="1552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5871" y="-17795"/>
            <a:ext cx="6578155" cy="1694835"/>
          </a:xfrm>
          <a:prstGeom prst="rect">
            <a:avLst/>
          </a:prstGeom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B2A1EEEB-16B0-72B2-4EB1-AE3A99E679CE}"/>
              </a:ext>
            </a:extLst>
          </p:cNvPr>
          <p:cNvSpPr/>
          <p:nvPr/>
        </p:nvSpPr>
        <p:spPr>
          <a:xfrm>
            <a:off x="381000" y="228600"/>
            <a:ext cx="838200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271360-4513-7B33-C4F4-1D9B8AD4D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1066800"/>
            <a:ext cx="819373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6" y="76203"/>
            <a:ext cx="3726876" cy="941185"/>
            <a:chOff x="63500" y="1429216"/>
            <a:chExt cx="2802088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481231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3204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600">
                <a:solidFill>
                  <a:srgbClr val="FF0000"/>
                </a:solidFill>
                <a:latin typeface="HP001 4 hàng"/>
              </a:rPr>
              <a:t>Ďt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11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0">
                <a:solidFill>
                  <a:srgbClr val="FF0000"/>
                </a:solidFill>
                <a:latin typeface="HP001 4 hàng"/>
              </a:rPr>
              <a:t>Ďt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-24868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37941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600">
                <a:solidFill>
                  <a:srgbClr val="FF0000"/>
                </a:solidFill>
                <a:latin typeface="HP001 4 hàng"/>
              </a:rPr>
              <a:t>Ŕt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50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0">
                <a:solidFill>
                  <a:srgbClr val="FF0000"/>
                </a:solidFill>
                <a:latin typeface="HP001 4 hàng"/>
              </a:rPr>
              <a:t>Ŕt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Ư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-54848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07138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Ǽt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500" y="-23145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72270" y="254854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30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Ǽt 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251" y="-17423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828" y="-100169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669E-7 7.03704E-6 L 0.05325 -0.17916 L 0.07987 -0.28333 L 0.08692 -0.33194 L 0.09005 -0.37221 L 0.08849 -0.40416 L 0.083 -0.41944 L 0.07596 -0.42638 L 0.06812 -0.42638 L 0.06029 -0.42083 L 0.05246 -0.40694 L 0.04385 -0.38194 L 0.03758 -0.3486 L 0.03289 -0.30138 L 0.03289 -0.02083 L 0.03524 0.01667 L 0.04072 0.0514 L 0.0462 0.07362 L 0.0556 0.08751 L 0.06264 0.09167 L 0.07361 0.09445 L 0.08535 0.09029 L 0.09867 0.07362 L 0.11198 0.03195 L 0.11824 -0.00694 L 0.11824 -0.04467 L 0.11746 -0.07221 L 0.11354 -0.08749 L 0.10728 -0.09721 L 0.10023 -0.09999 L 0.09397 -0.0986 C 0.09227 -0.08796 0.0924 -0.09235 0.0924 -0.0861 L 0.09475 -0.07221 L 0.10023 -0.06388 L 0.11746 -0.05833 L 0.13234 -0.06666 L 0.14643 -0.08749 L 0.15426 -0.11249 L 0.15426 0.03473 L 0.15583 0.06529 L 0.15818 0.08056 L 0.16601 0.09306 L 0.17619 0.09584 L 0.18402 0.09306 L 0.19342 0.08751 L 0.20282 0.07223 L 0.21221 0.05001 L 0.23101 -0.02916 L 0.23492 -0.05833 L 0.23571 -0.11249 L 0.23571 0.05973 L 0.23727 0.07779 L 0.24354 0.09167 L 0.2545 0.09584 L 0.26468 0.09029 L 0.27799 0.06667 L 0.28817 0.03056 L 0.30383 -0.04583 L 0.3101 -0.11944 L 0.3101 -0.21805 L 0.30932 0.00695 L 0.3101 0.06667 L 0.31636 0.0889 L 0.32498 0.09584 L 0.33437 0.09167 L 0.34521 0.07779 L 0.3563 0.05556 L 0.36805 0.01529 L 0.37353 -0.00856 " pathEditMode="relative" ptsTypes="AAAAAAAAAAAAAAAAAAAAAAAAAAAAAAfAAAAAAAAAAAAAAAAAAAAAAAAAAAAAAAAAAAAAA">
                                      <p:cBhvr>
                                        <p:cTn id="11" dur="1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1.77192E-6 L 0.05718 0.00023 " pathEditMode="relative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2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1.11111E-6 L -0.02427 0.04584 " pathEditMode="relative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7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435292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jứt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2415" y="3066998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 jứt 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3411" y="-125369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5718" y="-182236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9897" y="-139061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1" y="-91185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095E-6 1.48148E-6 L 0.00704 -0.01667 L 0.01879 -0.03334 L 0.0274 -0.04167 L 0.04306 -0.04306 L 0.05089 -0.0375 L 0.05794 -0.02222 L 0.06029 -0.00556 L 0.06107 0.01805 L 0.06107 0.1625 L 0.06264 0.09028 L 0.07125 0.04166 L 0.08691 -0.00695 L 0.09866 -0.03056 L 0.11354 -0.04445 L 0.12529 -0.04167 L 0.13782 -0.03195 L 0.14408 -0.00972 L 0.14565 0.01528 L 0.14565 0.1625 L 0.14565 0.09305 L 0.16052 0.03194 L 0.17149 -0.00417 L 0.18558 -0.03195 L 0.20046 -0.04722 L 0.21456 -0.04584 L 0.22474 -0.03611 L 0.231 -0.02084 L 0.23179 -0.00278 L 0.23179 0.11389 L 0.23335 0.13333 L 0.23883 0.14722 L 0.2451 0.15278 L 0.25058 0.15278 L 0.25919 0.15 L 0.27172 0.13472 L 0.28347 0.10416 L 0.29756 0.04444 L 0.31088 -0.05 L 0.31088 0.10972 L 0.31323 0.13611 L 0.32106 0.15139 L 0.33124 0.15694 L 0.3422 0.15416 L 0.35316 0.14444 L 0.36726 0.1125 L 0.38135 0.0625 L 0.39154 0.01389 L 0.39154 -0.04861 L 0.39154 0.10555 L 0.39388 0.13472 L 0.40093 0.15278 L 0.4119 0.15694 L 0.42286 0.15 L 0.43304 0.12916 L 0.44635 0.08333 L 0.46201 0.00278 L 0.46749 -0.04722 L 0.46906 -0.15695 L 0.46906 0.10833 L 0.47063 0.14028 L 0.47689 0.15278 L 0.48707 0.15555 L 0.49412 0.14861 L 0.50508 0.13472 L 0.51526 0.1125 L 0.52388 0.08333 L 0.53092 0.05416 " pathEditMode="relative" ptsTypes="AAAAAAAAAAAAAAAAAAAAAAAAAAAAAAAAAAAAAAAAAAAAAAAAAAAAAAAAAAAAAAAAAAAA">
                                      <p:cBhvr>
                                        <p:cTn id="11" dur="2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5.92593E-6 L 0.00365 -0.00555 L 0.01161 -0.00925 L 0.01696 -0.00648 L 0.02114 -0.00092 L 0.02218 0.01227 L 0.0201 0.02153 L 0.01527 0.03288 L 0.009 0.04144 L 0.00313 0.04514 " pathEditMode="relative" ptsTypes="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5.18519E-6 L 0.05795 0.00024 " pathEditMode="relative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1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3093E-7 -1.62812E-6 L -0.02662 0.04556 " pathEditMode="relative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2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0" y="2820650"/>
            <a:ext cx="65381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 hàng"/>
              </a:rPr>
              <a:t>Ŕt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Ŕt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4470" y="2826277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 hàng"/>
              </a:rPr>
              <a:t>Ďt</a:t>
            </a:r>
            <a:r>
              <a:rPr lang="el-GR" sz="18000">
                <a:solidFill>
                  <a:srgbClr val="FF0000"/>
                </a:solidFill>
                <a:latin typeface="HP001 4 hàng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Ďt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065" y="3126898"/>
            <a:ext cx="1098731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 λ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Ǽt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ì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87444" y="397849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9000">
                <a:solidFill>
                  <a:srgbClr val="FF0000"/>
                </a:solidFill>
                <a:latin typeface="HP001 4 hàng"/>
                <a:ea typeface="HP001 4H"/>
              </a:rPr>
              <a:t> λ</a:t>
            </a:r>
            <a:r>
              <a:rPr lang="en-US" sz="9000">
                <a:solidFill>
                  <a:srgbClr val="FF0000"/>
                </a:solidFill>
                <a:latin typeface="HP001 4 hàng"/>
                <a:ea typeface="HP001 4H"/>
              </a:rPr>
              <a:t>Ǽt </a:t>
            </a:r>
            <a:r>
              <a:rPr lang="el-GR" sz="9000">
                <a:solidFill>
                  <a:srgbClr val="FF0000"/>
                </a:solidFill>
                <a:latin typeface="HP001 4 hàng"/>
                <a:ea typeface="HP001 4H"/>
              </a:rPr>
              <a:t>ε</a:t>
            </a:r>
            <a:r>
              <a:rPr lang="en-US" sz="9000">
                <a:solidFill>
                  <a:srgbClr val="FF0000"/>
                </a:solidFill>
                <a:latin typeface="HP001 4 hàng"/>
                <a:ea typeface="HP001 4H"/>
              </a:rPr>
              <a:t>ì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1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endParaRPr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04800" y="-152400"/>
            <a:ext cx="11580765" cy="2424033"/>
            <a:chOff x="182643" y="-152435"/>
            <a:chExt cx="8685574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80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quả</a:t>
              </a:r>
              <a:r>
                <a:rPr lang="en-US" sz="80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mít</a:t>
              </a:r>
              <a:endParaRPr lang="en-US" sz="8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737CEB9F-D033-6215-0292-5E3136713E55}"/>
              </a:ext>
            </a:extLst>
          </p:cNvPr>
          <p:cNvSpPr/>
          <p:nvPr/>
        </p:nvSpPr>
        <p:spPr>
          <a:xfrm>
            <a:off x="9906000" y="6096000"/>
            <a:ext cx="1981200" cy="685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Quay </a:t>
            </a:r>
            <a:r>
              <a:rPr lang="en-US" sz="2400" dirty="0" err="1">
                <a:solidFill>
                  <a:srgbClr val="002060"/>
                </a:solidFill>
              </a:rPr>
              <a:t>về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7102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t-LT" sz="18000">
                <a:solidFill>
                  <a:srgbClr val="FF0000"/>
                </a:solidFill>
                <a:latin typeface="HP001 4 hàng" pitchFamily="34" charset="0"/>
              </a:rPr>
              <a:t> jứt dừa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3245" y="397849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t-LT" sz="9000">
                <a:solidFill>
                  <a:srgbClr val="FF0000"/>
                </a:solidFill>
                <a:latin typeface="HP001 4 hàng" pitchFamily="34" charset="0"/>
              </a:rPr>
              <a:t> jứt dừa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47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25615" r="31105" b="37192"/>
          <a:stretch/>
        </p:blipFill>
        <p:spPr bwMode="auto">
          <a:xfrm>
            <a:off x="1219200" y="762000"/>
            <a:ext cx="918850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28600" y="4114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Trận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gay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Bất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7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sút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xa,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tỉ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Phút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7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múa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475472" y="5788453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852868" y="4639826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77184" y="3624942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6843662" y="3690869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587841" y="4038892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263167" y="5233858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007627" y="4452663"/>
            <a:ext cx="430129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7371590" y="5003658"/>
            <a:ext cx="391026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177281" y="5790486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820400" y="579120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278233" y="6315997"/>
            <a:ext cx="430129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541585" y="5759212"/>
            <a:ext cx="896171" cy="6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06367" y="6389813"/>
            <a:ext cx="740637" cy="6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[hanhtrangso.nxbgd.vn] Audio_ Trận đấu thật gay cấn..._HTS">
            <a:hlinkClick r:id="" action="ppaction://media"/>
            <a:extLst>
              <a:ext uri="{FF2B5EF4-FFF2-40B4-BE49-F238E27FC236}">
                <a16:creationId xmlns:a16="http://schemas.microsoft.com/office/drawing/2014/main" id="{2767900F-8FFD-40A7-28F6-C84B7E3C5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2286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22D06-1ADF-518A-1434-E959A96CD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457200"/>
            <a:ext cx="7010400" cy="293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11980" y="884179"/>
            <a:ext cx="329184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sút xa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05200" y="2854344"/>
            <a:ext cx="51054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phút chót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0" y="4876800"/>
            <a:ext cx="44958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bứt phá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5794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5562600" y="988102"/>
            <a:ext cx="2362200" cy="1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867401" y="1696233"/>
            <a:ext cx="58776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4801" y="2392180"/>
            <a:ext cx="11565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19600" y="2392180"/>
            <a:ext cx="3276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00400" y="3159732"/>
            <a:ext cx="85259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Trận đấu thật …</a:t>
            </a:r>
            <a:r>
              <a:rPr lang="en-US" sz="4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Trận đấu thật gay cấn</a:t>
            </a:r>
            <a:r>
              <a:rPr lang="en-US" sz="4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 đầu, đội nào bị dẫn một bàn?</a:t>
            </a:r>
            <a:endParaRPr lang="en-US" sz="4400" b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đã san bằng tỉ số cho đội nhà?</a:t>
            </a:r>
            <a:endParaRPr lang="en-US" sz="4400" b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cùng, đội nào chiến thắng?</a:t>
            </a:r>
            <a:endParaRPr lang="en-US" sz="4400" b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25754" y="3917430"/>
            <a:ext cx="11058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Khán giả làm gì để thể hiện vui mừng?</a:t>
            </a:r>
            <a:endParaRPr lang="en-US" sz="4400" b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552539" y="3917430"/>
            <a:ext cx="17626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26762" y="3917430"/>
            <a:ext cx="28744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19" grpId="0" animBg="1"/>
      <p:bldP spid="22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29000" y="37631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04800" y="37631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15200" y="37631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215408" y="2895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52501" y="2895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09851" y="2895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01810" y="2895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944332" y="2895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324851" y="2895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932386" y="290111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005308" y="2901119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76" y="1"/>
            <a:ext cx="2756411" cy="316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233492" y="914401"/>
            <a:ext cx="57250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bóng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7BBE86-49F2-17CF-38C8-7E99599E4F06}"/>
              </a:ext>
            </a:extLst>
          </p:cNvPr>
          <p:cNvSpPr txBox="1">
            <a:spLocks/>
          </p:cNvSpPr>
          <p:nvPr/>
        </p:nvSpPr>
        <p:spPr>
          <a:xfrm>
            <a:off x="6858000" y="2133600"/>
            <a:ext cx="47244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Em biết gì về môn thể thao này?</a:t>
            </a:r>
            <a:endParaRPr lang="en-US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83CA2BD-7CF5-EB0D-5E37-93F685C535EE}"/>
              </a:ext>
            </a:extLst>
          </p:cNvPr>
          <p:cNvSpPr txBox="1">
            <a:spLocks/>
          </p:cNvSpPr>
          <p:nvPr/>
        </p:nvSpPr>
        <p:spPr>
          <a:xfrm>
            <a:off x="6934200" y="4114800"/>
            <a:ext cx="4724400" cy="1828800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vi-VN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từng chơi môn thể thao này bao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vi-VN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chưa? </a:t>
            </a:r>
            <a:endParaRPr lang="en-US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1AA3C8-2697-850F-4AD0-A1C9C1E69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6000"/>
            <a:ext cx="5922442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E624418-A969-96F9-5CF5-EA16CEDC9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4">
            <a:extLst>
              <a:ext uri="{FF2B5EF4-FFF2-40B4-BE49-F238E27FC236}">
                <a16:creationId xmlns:a16="http://schemas.microsoft.com/office/drawing/2014/main" id="{9B5E1043-134D-6891-08B1-77C375666E8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AA465B63-A047-2ABE-A1E4-2F0699D5E2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5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E961369A-E96A-970D-4C18-0D9C5F13A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5E0388AA-897E-6B43-3508-FD03B52A36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E163860-E386-C6F9-5A0C-D77E78020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A71DCEE2-F938-D948-8454-E473F8F065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97FD528A-2FC5-8FCC-1E47-167A305B49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1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7E2D84C5-EC8D-A57F-0391-CF41180701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1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77B28DEA-D708-7DAF-EA42-8A10610A3E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7148CE-AE7F-A1EA-61D9-0F68426BA3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3509" y="284109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2" b="10916"/>
          <a:stretch/>
        </p:blipFill>
        <p:spPr bwMode="auto">
          <a:xfrm>
            <a:off x="0" y="609600"/>
            <a:ext cx="12192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SÚT BÓNG VÀO KHUNG THÀNH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640204"/>
            <a:ext cx="2097755" cy="114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id="{C83C3B63-ACE0-CED6-AE90-59A9B3EA6F63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fontAlgn="auto" hangingPunct="1">
              <a:buClr>
                <a:schemeClr val="dk1"/>
              </a:buClr>
              <a:buSzPts val="800"/>
            </a:pPr>
            <a:endParaRPr lang="en-US" kern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3C8661-47F2-3B9A-4457-268503167DDB}"/>
              </a:ext>
            </a:extLst>
          </p:cNvPr>
          <p:cNvGrpSpPr/>
          <p:nvPr/>
        </p:nvGrpSpPr>
        <p:grpSpPr>
          <a:xfrm>
            <a:off x="381000" y="-304800"/>
            <a:ext cx="11580765" cy="3327446"/>
            <a:chOff x="182643" y="-152435"/>
            <a:chExt cx="8685574" cy="1818025"/>
          </a:xfrm>
        </p:grpSpPr>
        <p:grpSp>
          <p:nvGrpSpPr>
            <p:cNvPr id="4" name="Google Shape;3579;p43">
              <a:extLst>
                <a:ext uri="{FF2B5EF4-FFF2-40B4-BE49-F238E27FC236}">
                  <a16:creationId xmlns:a16="http://schemas.microsoft.com/office/drawing/2014/main" id="{21D6AD97-D9E2-8BD8-EFCD-7B425638C34F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85" name="Google Shape;3580;p43">
                <a:extLst>
                  <a:ext uri="{FF2B5EF4-FFF2-40B4-BE49-F238E27FC236}">
                    <a16:creationId xmlns:a16="http://schemas.microsoft.com/office/drawing/2014/main" id="{786C608D-3FEF-FA63-85CA-9830E2B952DA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1;p43">
                <a:extLst>
                  <a:ext uri="{FF2B5EF4-FFF2-40B4-BE49-F238E27FC236}">
                    <a16:creationId xmlns:a16="http://schemas.microsoft.com/office/drawing/2014/main" id="{30D6D8CA-B2DF-B56E-5C97-3364A1D5E8B5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2;p43">
                <a:extLst>
                  <a:ext uri="{FF2B5EF4-FFF2-40B4-BE49-F238E27FC236}">
                    <a16:creationId xmlns:a16="http://schemas.microsoft.com/office/drawing/2014/main" id="{D4089085-D7DD-1447-2086-4005C76714D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3;p43">
                <a:extLst>
                  <a:ext uri="{FF2B5EF4-FFF2-40B4-BE49-F238E27FC236}">
                    <a16:creationId xmlns:a16="http://schemas.microsoft.com/office/drawing/2014/main" id="{6458FF82-F0EC-6D45-3F00-837ADF46C247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4;p43">
                <a:extLst>
                  <a:ext uri="{FF2B5EF4-FFF2-40B4-BE49-F238E27FC236}">
                    <a16:creationId xmlns:a16="http://schemas.microsoft.com/office/drawing/2014/main" id="{5B942C44-FC80-C2EA-673F-47098C697E88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85;p43">
                <a:extLst>
                  <a:ext uri="{FF2B5EF4-FFF2-40B4-BE49-F238E27FC236}">
                    <a16:creationId xmlns:a16="http://schemas.microsoft.com/office/drawing/2014/main" id="{9B449C3B-664C-89CE-C4AB-166B91979728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537;p41">
              <a:extLst>
                <a:ext uri="{FF2B5EF4-FFF2-40B4-BE49-F238E27FC236}">
                  <a16:creationId xmlns:a16="http://schemas.microsoft.com/office/drawing/2014/main" id="{8C4D0121-48A6-146F-20A4-329D657EDC0F}"/>
                </a:ext>
              </a:extLst>
            </p:cNvPr>
            <p:cNvSpPr txBox="1">
              <a:spLocks/>
            </p:cNvSpPr>
            <p:nvPr/>
          </p:nvSpPr>
          <p:spPr>
            <a:xfrm>
              <a:off x="1714500" y="166781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algn="ctr" fontAlgn="auto">
                <a:spcAft>
                  <a:spcPts val="0"/>
                </a:spcAft>
              </a:pPr>
              <a:r>
                <a:rPr lang="en-US" sz="6600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</a:t>
              </a:r>
              <a:r>
                <a:rPr lang="en-US" sz="6600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vẹt</a:t>
              </a:r>
              <a:endParaRPr lang="en-US" sz="6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ctr" fontAlgn="auto">
                <a:spcAft>
                  <a:spcPts val="0"/>
                </a:spcAft>
              </a:pPr>
              <a:r>
                <a:rPr lang="en-US" sz="6600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bồ</a:t>
              </a:r>
              <a:r>
                <a:rPr lang="en-US" sz="6600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kết</a:t>
              </a:r>
              <a:endParaRPr lang="en-US" sz="6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3584" name="Picture 3583">
              <a:hlinkClick r:id="rId5" action="ppaction://hlinksldjump"/>
              <a:extLst>
                <a:ext uri="{FF2B5EF4-FFF2-40B4-BE49-F238E27FC236}">
                  <a16:creationId xmlns:a16="http://schemas.microsoft.com/office/drawing/2014/main" id="{9C3BA6F8-4311-65AB-E33A-05C412753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pic>
        <p:nvPicPr>
          <p:cNvPr id="359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12860AC-371A-0558-2D7C-3BD777C7D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sp>
        <p:nvSpPr>
          <p:cNvPr id="3593" name="Arrow: Left 3592">
            <a:hlinkClick r:id="rId5" action="ppaction://hlinksldjump"/>
            <a:extLst>
              <a:ext uri="{FF2B5EF4-FFF2-40B4-BE49-F238E27FC236}">
                <a16:creationId xmlns:a16="http://schemas.microsoft.com/office/drawing/2014/main" id="{D724D181-9074-2561-FDB6-58E70002A222}"/>
              </a:ext>
            </a:extLst>
          </p:cNvPr>
          <p:cNvSpPr/>
          <p:nvPr/>
        </p:nvSpPr>
        <p:spPr>
          <a:xfrm>
            <a:off x="9906000" y="6096000"/>
            <a:ext cx="1981200" cy="685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Quay </a:t>
            </a:r>
            <a:r>
              <a:rPr lang="en-US" sz="2400" dirty="0" err="1">
                <a:solidFill>
                  <a:srgbClr val="002060"/>
                </a:solidFill>
              </a:rPr>
              <a:t>về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35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08196" y="990601"/>
            <a:ext cx="4383004" cy="3240773"/>
            <a:chOff x="-219631" y="1213305"/>
            <a:chExt cx="4111605" cy="324077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741" b="67315" l="9500" r="92600">
                          <a14:backgroundMark x1="45100" y1="58333" x2="58000" y2="61667"/>
                          <a14:backgroundMark x1="44900" y1="58333" x2="49600" y2="65000"/>
                          <a14:backgroundMark x1="46100" y1="62500" x2="47700" y2="64537"/>
                          <a14:backgroundMark x1="44400" y1="58148" x2="45300" y2="62130"/>
                          <a14:backgroundMark x1="49200" y1="55000" x2="51800" y2="55463"/>
                          <a14:backgroundMark x1="53500" y1="56389" x2="55600" y2="59907"/>
                          <a14:backgroundMark x1="44900" y1="62315" x2="55600" y2="62963"/>
                          <a14:backgroundMark x1="46300" y1="61667" x2="51300" y2="63241"/>
                          <a14:backgroundMark x1="51300" y1="63241" x2="51300" y2="63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1" t="25745" r="7278" b="32489"/>
            <a:stretch/>
          </p:blipFill>
          <p:spPr bwMode="auto">
            <a:xfrm rot="21135014">
              <a:off x="-219631" y="1782227"/>
              <a:ext cx="4111605" cy="2671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 rot="20783150">
              <a:off x="1106738" y="1213305"/>
              <a:ext cx="1343785" cy="829043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ut</a:t>
              </a:r>
              <a:endPara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85326" y="914400"/>
            <a:ext cx="4317311" cy="3365854"/>
            <a:chOff x="5108509" y="1126494"/>
            <a:chExt cx="4317311" cy="336585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741" b="67315" l="9500" r="92600">
                          <a14:backgroundMark x1="45100" y1="58333" x2="58000" y2="61667"/>
                          <a14:backgroundMark x1="44900" y1="58333" x2="49600" y2="65000"/>
                          <a14:backgroundMark x1="46100" y1="62500" x2="47700" y2="64537"/>
                          <a14:backgroundMark x1="44400" y1="58148" x2="45300" y2="62130"/>
                          <a14:backgroundMark x1="49200" y1="55000" x2="51800" y2="55463"/>
                          <a14:backgroundMark x1="53500" y1="56389" x2="55600" y2="59907"/>
                          <a14:backgroundMark x1="44900" y1="62315" x2="55600" y2="62963"/>
                          <a14:backgroundMark x1="46300" y1="61667" x2="51300" y2="63241"/>
                          <a14:backgroundMark x1="51300" y1="63241" x2="51300" y2="63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1" t="25745" r="7278" b="32489"/>
            <a:stretch/>
          </p:blipFill>
          <p:spPr bwMode="auto">
            <a:xfrm rot="407314" flipH="1">
              <a:off x="5108509" y="1605139"/>
              <a:ext cx="4317311" cy="2887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26"/>
            <p:cNvSpPr/>
            <p:nvPr/>
          </p:nvSpPr>
          <p:spPr>
            <a:xfrm rot="838533">
              <a:off x="6670008" y="1126494"/>
              <a:ext cx="1366695" cy="781943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ưt</a:t>
              </a:r>
              <a:endPara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76400" y="5694150"/>
            <a:ext cx="1143000" cy="1129214"/>
            <a:chOff x="1066800" y="5029200"/>
            <a:chExt cx="1371600" cy="135781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131853" y="5408685"/>
              <a:ext cx="1241492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bụt</a:t>
              </a:r>
              <a:endParaRPr lang="en-US" sz="2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71800" y="5694150"/>
            <a:ext cx="1143000" cy="1129214"/>
            <a:chOff x="1066800" y="5029200"/>
            <a:chExt cx="1371600" cy="135781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1196908" y="5408685"/>
              <a:ext cx="1241492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mứt</a:t>
              </a:r>
              <a:endPara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67200" y="5728786"/>
            <a:ext cx="1143000" cy="1129214"/>
            <a:chOff x="1066800" y="5029200"/>
            <a:chExt cx="1371600" cy="1357814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1196908" y="5408684"/>
              <a:ext cx="1111384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sứt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77343" y="5694150"/>
            <a:ext cx="1143000" cy="1129214"/>
            <a:chOff x="1066800" y="5029200"/>
            <a:chExt cx="1371600" cy="1357814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1196908" y="5408684"/>
              <a:ext cx="1111384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lụt</a:t>
              </a:r>
              <a:endPara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58000" y="5727187"/>
            <a:ext cx="1143000" cy="1129214"/>
            <a:chOff x="1066800" y="5029200"/>
            <a:chExt cx="1371600" cy="1357814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1196908" y="5408684"/>
              <a:ext cx="1111384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dứt</a:t>
              </a:r>
              <a:endPara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19813" y="5728786"/>
            <a:ext cx="1143000" cy="1129214"/>
            <a:chOff x="1066800" y="5029200"/>
            <a:chExt cx="1371600" cy="1357814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1196908" y="5218942"/>
              <a:ext cx="1111384" cy="9783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nứt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nẻ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350611" y="5694150"/>
            <a:ext cx="1241189" cy="1129214"/>
            <a:chOff x="1066800" y="5029200"/>
            <a:chExt cx="1489427" cy="1357814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1131853" y="5237523"/>
              <a:ext cx="1424374" cy="7700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bút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chì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38200" y="76200"/>
            <a:ext cx="609600" cy="609600"/>
          </a:xfrm>
          <a:prstGeom prst="rect">
            <a:avLst/>
          </a:prstGeom>
        </p:spPr>
      </p:pic>
      <p:pic>
        <p:nvPicPr>
          <p:cNvPr id="28" name="Âm thanh phép thuậ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43000" y="3505200"/>
            <a:ext cx="609600" cy="609600"/>
          </a:xfrm>
          <a:prstGeom prst="rect">
            <a:avLst/>
          </a:prstGeom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" y="1295400"/>
            <a:ext cx="609600" cy="609600"/>
          </a:xfrm>
          <a:prstGeom prst="rect">
            <a:avLst/>
          </a:prstGeom>
        </p:spPr>
      </p:pic>
      <p:pic>
        <p:nvPicPr>
          <p:cNvPr id="30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14400" y="-609600"/>
            <a:ext cx="609600" cy="609600"/>
          </a:xfrm>
          <a:prstGeom prst="rect">
            <a:avLst/>
          </a:prstGeom>
        </p:spPr>
      </p:pic>
      <p:pic>
        <p:nvPicPr>
          <p:cNvPr id="3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" y="-609600"/>
            <a:ext cx="609600" cy="609600"/>
          </a:xfrm>
          <a:prstGeom prst="rect">
            <a:avLst/>
          </a:prstGeom>
        </p:spPr>
      </p:pic>
      <p:pic>
        <p:nvPicPr>
          <p:cNvPr id="35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-599661"/>
            <a:ext cx="609600" cy="609600"/>
          </a:xfrm>
          <a:prstGeom prst="rect">
            <a:avLst/>
          </a:prstGeom>
        </p:spPr>
      </p:pic>
      <p:pic>
        <p:nvPicPr>
          <p:cNvPr id="36" name="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66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5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022E-16 C 0.00196 -0.00602 0.00417 -0.01181 0.00626 -0.01736 C 0.00665 -0.02014 0.00691 -0.02338 0.00743 -0.02593 C 0.00899 -0.03125 0.01277 -0.04005 0.01277 -0.03981 C 0.01836 -0.08426 0.03685 -0.12199 0.04883 -0.1544 C 0.05665 -0.17546 0.06433 -0.20116 0.07435 -0.21435 C 0.08126 -0.23264 0.07383 -0.21481 0.08178 -0.22894 C 0.08516 -0.23449 0.08555 -0.23958 0.08946 -0.24306 C 0.09036 -0.24699 0.09115 -0.25162 0.09258 -0.25463 C 0.09349 -0.25648 0.09493 -0.25532 0.09571 -0.25718 C 0.1017 -0.27014 0.10626 -0.29097 0.11381 -0.29722 C 0.11758 -0.30741 0.12188 -0.3162 0.12553 -0.32616 C 0.13126 -0.34144 0.12566 -0.33495 0.13191 -0.33981 C 0.13503 -0.34907 0.13399 -0.35255 0.13829 -0.35995 C 0.1431 -0.37778 0.1487 -0.39282 0.15534 -0.40579 C 0.15912 -0.42037 0.16433 -0.43588 0.16902 -0.44884 C 0.17097 -0.46389 0.17514 -0.47593 0.17982 -0.48565 C 0.18269 -0.49213 0.18386 -0.49977 0.18724 -0.50602 C 0.18842 -0.51551 0.18998 -0.51898 0.19245 -0.52593 C 0.19284 -0.52894 0.1931 -0.53171 0.19362 -0.53449 C 0.19714 -0.54815 0.19688 -0.53773 0.19688 -0.54583 " pathEditMode="relative" rAng="0" ptsTypes="AAAAAAAAAAAAAA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022E-16 C 0.01511 -0.01852 0.03299 -0.03287 0.04896 -0.04977 C 0.05868 -0.05972 0.06476 -0.07546 0.07448 -0.08519 C 0.07778 -0.09491 0.0823 -0.10301 0.08716 -0.11111 C 0.09063 -0.1169 0.09827 -0.12778 0.09827 -0.12731 C 0.10625 -0.15231 0.09532 -0.12361 0.10764 -0.14167 C 0.12118 -0.16134 0.09983 -0.14282 0.11736 -0.15602 C 0.12396 -0.16921 0.13108 -0.17477 0.13959 -0.18426 C 0.14289 -0.18819 0.14549 -0.19306 0.14896 -0.1963 C 0.15348 -0.20023 0.15886 -0.20185 0.16337 -0.20579 C 0.17414 -0.21458 0.17552 -0.22083 0.18559 -0.23171 C 0.19757 -0.24491 0.21094 -0.25509 0.22361 -0.26713 C 0.23837 -0.28148 0.25261 -0.29745 0.2665 -0.31435 C 0.26927 -0.31782 0.27136 -0.32292 0.27448 -0.32616 C 0.27969 -0.33194 0.28577 -0.33588 0.29028 -0.34282 C 0.30504 -0.36528 0.33004 -0.38935 0.35052 -0.39722 C 0.35608 -0.40532 0.35955 -0.40463 0.36476 -0.41134 C 0.37223 -0.42106 0.379 -0.43102 0.38698 -0.43981 C 0.39271 -0.44606 0.39914 -0.45139 0.40434 -0.4588 C 0.40695 -0.46227 0.4125 -0.46806 0.4125 -0.46782 " pathEditMode="relative" rAng="0" ptsTypes="fffffffffffffffffff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5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C 0.00066 -0.00926 0.00079 -0.01805 0.00248 -0.02639 C 0.00951 -0.06504 0.02982 -0.1162 0.04493 -0.1375 C 0.05209 -0.16088 0.06159 -0.17662 0.07097 -0.19328 C 0.08321 -0.21435 0.09297 -0.24051 0.10495 -0.26203 C 0.11172 -0.28611 0.12279 -0.30069 0.13099 -0.32129 C 0.13659 -0.33472 0.14167 -0.34653 0.14753 -0.36041 C 0.14896 -0.36365 0.15118 -0.36412 0.153 -0.3669 C 0.16368 -0.3824 0.17305 -0.39583 0.18438 -0.40926 C 0.19792 -0.42477 0.20847 -0.45139 0.22136 -0.46852 C 0.22435 -0.47268 0.23334 -0.4787 0.23633 -0.48102 C 0.24545 -0.49768 0.25586 -0.50903 0.26511 -0.52384 C 0.27279 -0.53634 0.2793 -0.55231 0.28816 -0.55972 C 0.29102 -0.56597 0.29219 -0.56736 0.29376 -0.57639 C 0.2948 -0.58287 0.29688 -0.59537 0.29688 -0.59514 " pathEditMode="relative" rAng="0" ptsTypes="AAAAAAAAAA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2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022E-16 C -0.00742 -0.0125 -0.00534 -0.02569 -0.01055 -0.03958 C -0.01367 -0.06782 -0.02045 -0.08588 -0.0293 -0.10463 C -0.03021 -0.10648 -0.03073 -0.11019 -0.0319 -0.11111 C -0.03399 -0.11366 -0.03633 -0.11366 -0.03867 -0.11458 C -0.05821 -0.14606 -0.07969 -0.1662 -0.09948 -0.19606 C -0.10651 -0.20648 -0.103 -0.19907 -0.11016 -0.20579 C -0.11446 -0.20972 -0.11927 -0.2169 -0.12344 -0.22222 C -0.12696 -0.22708 -0.13412 -0.23843 -0.13412 -0.23796 C -0.13763 -0.25046 -0.14115 -0.25394 -0.14466 -0.26435 C -0.15222 -0.2875 -0.14258 -0.2625 -0.14987 -0.28102 C -0.15183 -0.29375 -0.15443 -0.30255 -0.15795 -0.31343 C -0.16172 -0.34028 -0.16849 -0.34838 -0.17657 -0.36551 C -0.18073 -0.375 -0.18425 -0.38542 -0.18841 -0.39491 C -0.19193 -0.41991 -0.20131 -0.43241 -0.21094 -0.44051 C -0.21784 -0.45162 -0.21992 -0.45417 -0.22422 -0.47014 C -0.22696 -0.49167 -0.22552 -0.51389 -0.2293 -0.53472 " pathEditMode="relative" rAng="0" ptsTypes="AAAAAAAAAAAAAAA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C 0.00695 -0.01065 0.01111 -0.02824 0.01823 -0.03842 C 0.02084 -0.04792 0.02448 -0.05486 0.02795 -0.06273 C 0.03125 -0.07014 0.03212 -0.07893 0.03559 -0.08657 C 0.03733 -0.09815 0.04236 -0.11018 0.04532 -0.11967 C 0.04844 -0.12986 0.05105 -0.14005 0.05504 -0.14861 C 0.0566 -0.16296 0.06059 -0.17361 0.06372 -0.18657 C 0.0658 -0.1956 0.0658 -0.20347 0.0691 -0.21088 C 0.07188 -0.22986 0.07657 -0.24884 0.08299 -0.26319 C 0.08716 -0.28889 0.0948 -0.28889 0.10157 -0.30856 C 0.10695 -0.32384 0.11268 -0.33866 0.11789 -0.3537 C 0.12657 -0.37917 0.11632 -0.35532 0.12431 -0.37292 C 0.1257 -0.38495 0.12813 -0.39537 0.13177 -0.40393 C 0.13386 -0.41597 0.13473 -0.42917 0.1375 -0.43958 L 0.13629 -0.42315 " pathEditMode="relative" rAng="0" ptsTypes="fffffffffffff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95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0.00195 -0.06227 -0.00195 -0.12384 -0.00495 -0.18495 C -0.00599 -0.20486 -0.02057 -0.23194 -0.02318 -0.25023 C -0.03125 -0.31065 -0.05456 -0.36481 -0.08138 -0.42176 C -0.08893 -0.45833 -0.09414 -0.49143 -0.09414 -0.5287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-2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022E-16 C -0.00938 -0.01968 -0.02201 -0.01898 -0.03333 -0.02685 C -0.04544 -0.03519 -0.05755 -0.04375 -0.06966 -0.05324 C -0.1043 -0.08009 -0.13998 -0.09861 -0.17526 -0.11898 C -0.18711 -0.12616 -0.19831 -0.1375 -0.21029 -0.14282 C -0.21875 -0.15394 -0.22852 -0.15579 -0.23763 -0.16134 C -0.24466 -0.16551 -0.25143 -0.1713 -0.25873 -0.17431 C -0.27539 -0.18912 -0.29219 -0.19606 -0.30912 -0.2088 C -0.32318 -0.21944 -0.30508 -0.20833 -0.32513 -0.21944 C -0.32682 -0.22037 -0.33008 -0.22199 -0.33008 -0.22176 C -0.33672 -0.23056 -0.34414 -0.23356 -0.35117 -0.23796 C -0.35886 -0.24236 -0.36576 -0.24977 -0.37344 -0.25347 C -0.37435 -0.25532 -0.37526 -0.25741 -0.37643 -0.25903 C -0.37735 -0.25995 -0.37852 -0.25972 -0.37943 -0.26134 C -0.38086 -0.26343 -0.38203 -0.26713 -0.38333 -0.26968 C -0.38464 -0.27176 -0.38607 -0.27292 -0.38737 -0.27477 C -0.39505 -0.29444 -0.3819 -0.26134 -0.39362 -0.28519 C -0.39948 -0.29722 -0.40443 -0.31551 -0.41159 -0.32222 C -0.41654 -0.33611 -0.42175 -0.35532 -0.42865 -0.36157 C -0.43242 -0.3713 -0.43177 -0.37778 -0.43477 -0.38542 C -0.43815 -0.39468 -0.44349 -0.40046 -0.44688 -0.40926 C -0.4487 -0.41389 -0.44961 -0.4169 -0.45182 -0.41991 C -0.45495 -0.42315 -0.45873 -0.42523 -0.46198 -0.42778 C -0.46485 -0.43287 -0.46797 -0.43681 -0.4711 -0.44074 C -0.47435 -0.44537 -0.47409 -0.44028 -0.47409 -0.44583 " pathEditMode="relative" rAng="0" ptsTypes="AAAAAAAAAAAAAAAAAAAAAAAAA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11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56D3E-5BE9-88D4-8351-C252C68C0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411" y="1166503"/>
            <a:ext cx="8254358" cy="35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307435" y="205757"/>
            <a:ext cx="11705768" cy="6643760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0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61594" y="682094"/>
            <a:ext cx="11228275" cy="567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93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793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6057" indent="-456057" defTabSz="91211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793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6057" indent="-456057" defTabSz="91211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79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793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793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93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93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id="{FC6F78BC-7F99-7CE0-D124-E5BE05F2D67A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fontAlgn="auto" hangingPunct="1">
              <a:buClr>
                <a:schemeClr val="dk1"/>
              </a:buClr>
              <a:buSzPts val="800"/>
            </a:pPr>
            <a:endParaRPr lang="en-US" kern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1C0DA1-B704-0232-36E2-B823963250FF}"/>
              </a:ext>
            </a:extLst>
          </p:cNvPr>
          <p:cNvGrpSpPr/>
          <p:nvPr/>
        </p:nvGrpSpPr>
        <p:grpSpPr>
          <a:xfrm>
            <a:off x="457200" y="228600"/>
            <a:ext cx="11580765" cy="2424033"/>
            <a:chOff x="182643" y="-152435"/>
            <a:chExt cx="8685574" cy="1818025"/>
          </a:xfrm>
        </p:grpSpPr>
        <p:grpSp>
          <p:nvGrpSpPr>
            <p:cNvPr id="4" name="Google Shape;3579;p43">
              <a:extLst>
                <a:ext uri="{FF2B5EF4-FFF2-40B4-BE49-F238E27FC236}">
                  <a16:creationId xmlns:a16="http://schemas.microsoft.com/office/drawing/2014/main" id="{7A7DFDAB-55F6-B59C-F910-B412D6513033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85" name="Google Shape;3580;p43">
                <a:extLst>
                  <a:ext uri="{FF2B5EF4-FFF2-40B4-BE49-F238E27FC236}">
                    <a16:creationId xmlns:a16="http://schemas.microsoft.com/office/drawing/2014/main" id="{7D6ADB93-D73C-CC64-9BE8-26DBAB776B47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1;p43">
                <a:extLst>
                  <a:ext uri="{FF2B5EF4-FFF2-40B4-BE49-F238E27FC236}">
                    <a16:creationId xmlns:a16="http://schemas.microsoft.com/office/drawing/2014/main" id="{6C9C1636-A3AD-0C61-F632-022A9E8308F3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2;p43">
                <a:extLst>
                  <a:ext uri="{FF2B5EF4-FFF2-40B4-BE49-F238E27FC236}">
                    <a16:creationId xmlns:a16="http://schemas.microsoft.com/office/drawing/2014/main" id="{E9BE0934-8223-1827-F82E-3D2D5D9B681B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3;p43">
                <a:extLst>
                  <a:ext uri="{FF2B5EF4-FFF2-40B4-BE49-F238E27FC236}">
                    <a16:creationId xmlns:a16="http://schemas.microsoft.com/office/drawing/2014/main" id="{2F1E3DE3-FA6F-3F41-381A-E347C0F5AC7E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4;p43">
                <a:extLst>
                  <a:ext uri="{FF2B5EF4-FFF2-40B4-BE49-F238E27FC236}">
                    <a16:creationId xmlns:a16="http://schemas.microsoft.com/office/drawing/2014/main" id="{6671F030-2C9F-D7AA-0DCB-4681D627DDDA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85;p43">
                <a:extLst>
                  <a:ext uri="{FF2B5EF4-FFF2-40B4-BE49-F238E27FC236}">
                    <a16:creationId xmlns:a16="http://schemas.microsoft.com/office/drawing/2014/main" id="{99E0049F-3493-3B7E-8BF3-554F50BBA32C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537;p41">
              <a:extLst>
                <a:ext uri="{FF2B5EF4-FFF2-40B4-BE49-F238E27FC236}">
                  <a16:creationId xmlns:a16="http://schemas.microsoft.com/office/drawing/2014/main" id="{E62A9B00-C5EC-5DFC-DF1B-1ED4E80396C3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6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Tết</a:t>
              </a:r>
              <a:r>
                <a:rPr lang="en-US" sz="6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đến</a:t>
              </a:r>
              <a:r>
                <a:rPr lang="en-US" sz="6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thật</a:t>
              </a:r>
              <a:r>
                <a:rPr lang="en-US" sz="6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gần</a:t>
              </a:r>
              <a:r>
                <a:rPr lang="en-US" sz="6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pic>
          <p:nvPicPr>
            <p:cNvPr id="3584" name="Picture 3583">
              <a:hlinkClick r:id="rId5" action="ppaction://hlinksldjump"/>
              <a:extLst>
                <a:ext uri="{FF2B5EF4-FFF2-40B4-BE49-F238E27FC236}">
                  <a16:creationId xmlns:a16="http://schemas.microsoft.com/office/drawing/2014/main" id="{4059246F-01C9-670F-2B2F-9E9A75A38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pic>
        <p:nvPicPr>
          <p:cNvPr id="359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A28040D-F6F3-0873-2BD4-A50369F8B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sp>
        <p:nvSpPr>
          <p:cNvPr id="3593" name="Arrow: Left 3592">
            <a:hlinkClick r:id="rId5" action="ppaction://hlinksldjump"/>
            <a:extLst>
              <a:ext uri="{FF2B5EF4-FFF2-40B4-BE49-F238E27FC236}">
                <a16:creationId xmlns:a16="http://schemas.microsoft.com/office/drawing/2014/main" id="{4A284D73-8A3E-A426-AF97-D6BA21ED77D7}"/>
              </a:ext>
            </a:extLst>
          </p:cNvPr>
          <p:cNvSpPr/>
          <p:nvPr/>
        </p:nvSpPr>
        <p:spPr>
          <a:xfrm>
            <a:off x="9906000" y="6096000"/>
            <a:ext cx="1981200" cy="685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Quay </a:t>
            </a:r>
            <a:r>
              <a:rPr lang="en-US" sz="2400" dirty="0" err="1">
                <a:solidFill>
                  <a:srgbClr val="002060"/>
                </a:solidFill>
              </a:rPr>
              <a:t>về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35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id="{3410EDF0-C13E-978D-3730-2884CC63CB39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fontAlgn="auto" hangingPunct="1">
              <a:buClr>
                <a:schemeClr val="dk1"/>
              </a:buClr>
              <a:buSzPts val="800"/>
            </a:pPr>
            <a:endParaRPr lang="en-US" kern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7862E6-3B17-28BD-CB23-9EE9B4C37E51}"/>
              </a:ext>
            </a:extLst>
          </p:cNvPr>
          <p:cNvGrpSpPr/>
          <p:nvPr/>
        </p:nvGrpSpPr>
        <p:grpSpPr>
          <a:xfrm>
            <a:off x="228600" y="228600"/>
            <a:ext cx="11580765" cy="2424033"/>
            <a:chOff x="182643" y="-152435"/>
            <a:chExt cx="8685574" cy="1818025"/>
          </a:xfrm>
        </p:grpSpPr>
        <p:grpSp>
          <p:nvGrpSpPr>
            <p:cNvPr id="4" name="Google Shape;3579;p43">
              <a:extLst>
                <a:ext uri="{FF2B5EF4-FFF2-40B4-BE49-F238E27FC236}">
                  <a16:creationId xmlns:a16="http://schemas.microsoft.com/office/drawing/2014/main" id="{F648DDE4-5AD7-8B7C-5DDF-73DD8A01743A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85" name="Google Shape;3580;p43">
                <a:extLst>
                  <a:ext uri="{FF2B5EF4-FFF2-40B4-BE49-F238E27FC236}">
                    <a16:creationId xmlns:a16="http://schemas.microsoft.com/office/drawing/2014/main" id="{CF182749-4135-3C6A-5CBB-372A24DB1D5D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1;p43">
                <a:extLst>
                  <a:ext uri="{FF2B5EF4-FFF2-40B4-BE49-F238E27FC236}">
                    <a16:creationId xmlns:a16="http://schemas.microsoft.com/office/drawing/2014/main" id="{6B56B544-C5E5-531E-AF2B-5DD85048611C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2;p43">
                <a:extLst>
                  <a:ext uri="{FF2B5EF4-FFF2-40B4-BE49-F238E27FC236}">
                    <a16:creationId xmlns:a16="http://schemas.microsoft.com/office/drawing/2014/main" id="{8B7BBEBE-561A-0800-E35C-56E4BD32EF54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3;p43">
                <a:extLst>
                  <a:ext uri="{FF2B5EF4-FFF2-40B4-BE49-F238E27FC236}">
                    <a16:creationId xmlns:a16="http://schemas.microsoft.com/office/drawing/2014/main" id="{21A500FE-1A1E-252B-5AF1-FB82BD052271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4;p43">
                <a:extLst>
                  <a:ext uri="{FF2B5EF4-FFF2-40B4-BE49-F238E27FC236}">
                    <a16:creationId xmlns:a16="http://schemas.microsoft.com/office/drawing/2014/main" id="{826BD416-66D4-83BC-B8A5-516A98975EA9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85;p43">
                <a:extLst>
                  <a:ext uri="{FF2B5EF4-FFF2-40B4-BE49-F238E27FC236}">
                    <a16:creationId xmlns:a16="http://schemas.microsoft.com/office/drawing/2014/main" id="{A914C989-4FF6-B319-DD9D-BA8069A88084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537;p41">
              <a:extLst>
                <a:ext uri="{FF2B5EF4-FFF2-40B4-BE49-F238E27FC236}">
                  <a16:creationId xmlns:a16="http://schemas.microsoft.com/office/drawing/2014/main" id="{21EF5FA3-5365-7DB5-FA82-31C83EC14D32}"/>
                </a:ext>
              </a:extLst>
            </p:cNvPr>
            <p:cNvSpPr txBox="1">
              <a:spLocks/>
            </p:cNvSpPr>
            <p:nvPr/>
          </p:nvSpPr>
          <p:spPr>
            <a:xfrm>
              <a:off x="1714500" y="171450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 eaLnBrk="1" fontAlgn="auto" hangingPunct="1">
                <a:lnSpc>
                  <a:spcPct val="150000"/>
                </a:lnSpc>
                <a:buClr>
                  <a:srgbClr val="FFFFFF"/>
                </a:buClr>
              </a:pPr>
              <a:r>
                <a:rPr lang="en-US" sz="66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66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endParaRPr lang="en-US" sz="6600" b="1" kern="0" dirty="0">
                <a:solidFill>
                  <a:srgbClr val="FFB6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584" name="Picture 3583">
              <a:hlinkClick r:id="rId5" action="ppaction://hlinksldjump"/>
              <a:extLst>
                <a:ext uri="{FF2B5EF4-FFF2-40B4-BE49-F238E27FC236}">
                  <a16:creationId xmlns:a16="http://schemas.microsoft.com/office/drawing/2014/main" id="{9A90E1AD-F2DF-2101-99F7-94AB4205E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pic>
        <p:nvPicPr>
          <p:cNvPr id="359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77BD98E-AD32-43C1-2531-20E402B6F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sp>
        <p:nvSpPr>
          <p:cNvPr id="3593" name="Arrow: Left 3592">
            <a:hlinkClick r:id="rId5" action="ppaction://hlinksldjump"/>
            <a:extLst>
              <a:ext uri="{FF2B5EF4-FFF2-40B4-BE49-F238E27FC236}">
                <a16:creationId xmlns:a16="http://schemas.microsoft.com/office/drawing/2014/main" id="{0241DA67-3714-45B5-EAB0-5D0CAF7B5F06}"/>
              </a:ext>
            </a:extLst>
          </p:cNvPr>
          <p:cNvSpPr/>
          <p:nvPr/>
        </p:nvSpPr>
        <p:spPr>
          <a:xfrm>
            <a:off x="9906000" y="6096000"/>
            <a:ext cx="1981200" cy="685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Quay </a:t>
            </a:r>
            <a:r>
              <a:rPr lang="en-US" sz="2400" dirty="0" err="1">
                <a:solidFill>
                  <a:srgbClr val="002060"/>
                </a:solidFill>
              </a:rPr>
              <a:t>về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35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87D58-A451-2BED-CBC3-97888C9B10CF}"/>
              </a:ext>
            </a:extLst>
          </p:cNvPr>
          <p:cNvSpPr txBox="1">
            <a:spLocks/>
          </p:cNvSpPr>
          <p:nvPr/>
        </p:nvSpPr>
        <p:spPr>
          <a:xfrm>
            <a:off x="609600" y="14478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1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r>
              <a:rPr lang="en-US" sz="16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1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16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416A8C-F5F4-CD35-39E0-96295732C756}"/>
              </a:ext>
            </a:extLst>
          </p:cNvPr>
          <p:cNvGrpSpPr/>
          <p:nvPr/>
        </p:nvGrpSpPr>
        <p:grpSpPr>
          <a:xfrm>
            <a:off x="4495800" y="381000"/>
            <a:ext cx="3726544" cy="981529"/>
            <a:chOff x="-1012222" y="475819"/>
            <a:chExt cx="10043516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id="{A6AB58C6-130B-7086-9507-B44CB3D7A9FE}"/>
                </a:ext>
              </a:extLst>
            </p:cNvPr>
            <p:cNvSpPr/>
            <p:nvPr/>
          </p:nvSpPr>
          <p:spPr>
            <a:xfrm>
              <a:off x="1178807" y="475819"/>
              <a:ext cx="5612985" cy="1504950"/>
            </a:xfrm>
            <a:custGeom>
              <a:avLst/>
              <a:gdLst>
                <a:gd name="connsiteX0" fmla="*/ 0 w 5612985"/>
                <a:gd name="connsiteY0" fmla="*/ 250830 h 1504950"/>
                <a:gd name="connsiteX1" fmla="*/ 250830 w 5612985"/>
                <a:gd name="connsiteY1" fmla="*/ 0 h 1504950"/>
                <a:gd name="connsiteX2" fmla="*/ 716529 w 5612985"/>
                <a:gd name="connsiteY2" fmla="*/ 0 h 1504950"/>
                <a:gd name="connsiteX3" fmla="*/ 1131114 w 5612985"/>
                <a:gd name="connsiteY3" fmla="*/ 0 h 1504950"/>
                <a:gd name="connsiteX4" fmla="*/ 1801265 w 5612985"/>
                <a:gd name="connsiteY4" fmla="*/ 0 h 1504950"/>
                <a:gd name="connsiteX5" fmla="*/ 2215851 w 5612985"/>
                <a:gd name="connsiteY5" fmla="*/ 0 h 1504950"/>
                <a:gd name="connsiteX6" fmla="*/ 2886002 w 5612985"/>
                <a:gd name="connsiteY6" fmla="*/ 0 h 1504950"/>
                <a:gd name="connsiteX7" fmla="*/ 3505040 w 5612985"/>
                <a:gd name="connsiteY7" fmla="*/ 0 h 1504950"/>
                <a:gd name="connsiteX8" fmla="*/ 4072965 w 5612985"/>
                <a:gd name="connsiteY8" fmla="*/ 0 h 1504950"/>
                <a:gd name="connsiteX9" fmla="*/ 4538664 w 5612985"/>
                <a:gd name="connsiteY9" fmla="*/ 0 h 1504950"/>
                <a:gd name="connsiteX10" fmla="*/ 5362155 w 5612985"/>
                <a:gd name="connsiteY10" fmla="*/ 0 h 1504950"/>
                <a:gd name="connsiteX11" fmla="*/ 5612985 w 5612985"/>
                <a:gd name="connsiteY11" fmla="*/ 250830 h 1504950"/>
                <a:gd name="connsiteX12" fmla="*/ 5612985 w 5612985"/>
                <a:gd name="connsiteY12" fmla="*/ 752475 h 1504950"/>
                <a:gd name="connsiteX13" fmla="*/ 5612985 w 5612985"/>
                <a:gd name="connsiteY13" fmla="*/ 1254120 h 1504950"/>
                <a:gd name="connsiteX14" fmla="*/ 5362155 w 5612985"/>
                <a:gd name="connsiteY14" fmla="*/ 1504950 h 1504950"/>
                <a:gd name="connsiteX15" fmla="*/ 4947570 w 5612985"/>
                <a:gd name="connsiteY15" fmla="*/ 1504950 h 1504950"/>
                <a:gd name="connsiteX16" fmla="*/ 4328532 w 5612985"/>
                <a:gd name="connsiteY16" fmla="*/ 1504950 h 1504950"/>
                <a:gd name="connsiteX17" fmla="*/ 3913946 w 5612985"/>
                <a:gd name="connsiteY17" fmla="*/ 1504950 h 1504950"/>
                <a:gd name="connsiteX18" fmla="*/ 3397135 w 5612985"/>
                <a:gd name="connsiteY18" fmla="*/ 1504950 h 1504950"/>
                <a:gd name="connsiteX19" fmla="*/ 2778096 w 5612985"/>
                <a:gd name="connsiteY19" fmla="*/ 1504950 h 1504950"/>
                <a:gd name="connsiteX20" fmla="*/ 2261285 w 5612985"/>
                <a:gd name="connsiteY20" fmla="*/ 1504950 h 1504950"/>
                <a:gd name="connsiteX21" fmla="*/ 1846699 w 5612985"/>
                <a:gd name="connsiteY21" fmla="*/ 1504950 h 1504950"/>
                <a:gd name="connsiteX22" fmla="*/ 1432114 w 5612985"/>
                <a:gd name="connsiteY22" fmla="*/ 1504950 h 1504950"/>
                <a:gd name="connsiteX23" fmla="*/ 966415 w 5612985"/>
                <a:gd name="connsiteY23" fmla="*/ 1504950 h 1504950"/>
                <a:gd name="connsiteX24" fmla="*/ 250830 w 5612985"/>
                <a:gd name="connsiteY24" fmla="*/ 1504950 h 1504950"/>
                <a:gd name="connsiteX25" fmla="*/ 0 w 5612985"/>
                <a:gd name="connsiteY25" fmla="*/ 1254120 h 1504950"/>
                <a:gd name="connsiteX26" fmla="*/ 0 w 5612985"/>
                <a:gd name="connsiteY26" fmla="*/ 732409 h 1504950"/>
                <a:gd name="connsiteX27" fmla="*/ 0 w 5612985"/>
                <a:gd name="connsiteY27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2985" h="1504950" fill="none" extrusionOk="0">
                  <a:moveTo>
                    <a:pt x="0" y="250830"/>
                  </a:moveTo>
                  <a:cubicBezTo>
                    <a:pt x="-3374" y="113744"/>
                    <a:pt x="118307" y="-3640"/>
                    <a:pt x="250830" y="0"/>
                  </a:cubicBezTo>
                  <a:cubicBezTo>
                    <a:pt x="472893" y="-42227"/>
                    <a:pt x="501581" y="28109"/>
                    <a:pt x="716529" y="0"/>
                  </a:cubicBezTo>
                  <a:cubicBezTo>
                    <a:pt x="931477" y="-28109"/>
                    <a:pt x="930076" y="10844"/>
                    <a:pt x="1131114" y="0"/>
                  </a:cubicBezTo>
                  <a:cubicBezTo>
                    <a:pt x="1332153" y="-10844"/>
                    <a:pt x="1556405" y="67072"/>
                    <a:pt x="1801265" y="0"/>
                  </a:cubicBezTo>
                  <a:cubicBezTo>
                    <a:pt x="2046125" y="-67072"/>
                    <a:pt x="2076867" y="26111"/>
                    <a:pt x="2215851" y="0"/>
                  </a:cubicBezTo>
                  <a:cubicBezTo>
                    <a:pt x="2354835" y="-26111"/>
                    <a:pt x="2649622" y="34763"/>
                    <a:pt x="2886002" y="0"/>
                  </a:cubicBezTo>
                  <a:cubicBezTo>
                    <a:pt x="3122382" y="-34763"/>
                    <a:pt x="3297828" y="55399"/>
                    <a:pt x="3505040" y="0"/>
                  </a:cubicBezTo>
                  <a:cubicBezTo>
                    <a:pt x="3712252" y="-55399"/>
                    <a:pt x="3906860" y="6566"/>
                    <a:pt x="4072965" y="0"/>
                  </a:cubicBezTo>
                  <a:cubicBezTo>
                    <a:pt x="4239071" y="-6566"/>
                    <a:pt x="4353543" y="15773"/>
                    <a:pt x="4538664" y="0"/>
                  </a:cubicBezTo>
                  <a:cubicBezTo>
                    <a:pt x="4723785" y="-15773"/>
                    <a:pt x="5166196" y="45542"/>
                    <a:pt x="5362155" y="0"/>
                  </a:cubicBezTo>
                  <a:cubicBezTo>
                    <a:pt x="5499983" y="-4375"/>
                    <a:pt x="5631783" y="102259"/>
                    <a:pt x="5612985" y="250830"/>
                  </a:cubicBezTo>
                  <a:cubicBezTo>
                    <a:pt x="5654754" y="471431"/>
                    <a:pt x="5571276" y="575948"/>
                    <a:pt x="5612985" y="752475"/>
                  </a:cubicBezTo>
                  <a:cubicBezTo>
                    <a:pt x="5654694" y="929002"/>
                    <a:pt x="5578372" y="1109188"/>
                    <a:pt x="5612985" y="1254120"/>
                  </a:cubicBezTo>
                  <a:cubicBezTo>
                    <a:pt x="5613766" y="1387274"/>
                    <a:pt x="5502548" y="1494566"/>
                    <a:pt x="5362155" y="1504950"/>
                  </a:cubicBezTo>
                  <a:cubicBezTo>
                    <a:pt x="5193398" y="1508422"/>
                    <a:pt x="5145965" y="1496161"/>
                    <a:pt x="4947570" y="1504950"/>
                  </a:cubicBezTo>
                  <a:cubicBezTo>
                    <a:pt x="4749176" y="1513739"/>
                    <a:pt x="4537008" y="1483945"/>
                    <a:pt x="4328532" y="1504950"/>
                  </a:cubicBezTo>
                  <a:cubicBezTo>
                    <a:pt x="4120056" y="1525955"/>
                    <a:pt x="4062103" y="1455310"/>
                    <a:pt x="3913946" y="1504950"/>
                  </a:cubicBezTo>
                  <a:cubicBezTo>
                    <a:pt x="3765789" y="1554590"/>
                    <a:pt x="3592093" y="1485837"/>
                    <a:pt x="3397135" y="1504950"/>
                  </a:cubicBezTo>
                  <a:cubicBezTo>
                    <a:pt x="3202177" y="1524063"/>
                    <a:pt x="2944853" y="1488741"/>
                    <a:pt x="2778096" y="1504950"/>
                  </a:cubicBezTo>
                  <a:cubicBezTo>
                    <a:pt x="2611339" y="1521159"/>
                    <a:pt x="2390641" y="1448204"/>
                    <a:pt x="2261285" y="1504950"/>
                  </a:cubicBezTo>
                  <a:cubicBezTo>
                    <a:pt x="2131929" y="1561696"/>
                    <a:pt x="1930190" y="1488019"/>
                    <a:pt x="1846699" y="1504950"/>
                  </a:cubicBezTo>
                  <a:cubicBezTo>
                    <a:pt x="1763208" y="1521881"/>
                    <a:pt x="1563255" y="1486563"/>
                    <a:pt x="1432114" y="1504950"/>
                  </a:cubicBezTo>
                  <a:cubicBezTo>
                    <a:pt x="1300974" y="1523337"/>
                    <a:pt x="1149467" y="1459924"/>
                    <a:pt x="966415" y="1504950"/>
                  </a:cubicBezTo>
                  <a:cubicBezTo>
                    <a:pt x="783363" y="1549976"/>
                    <a:pt x="433387" y="1472587"/>
                    <a:pt x="250830" y="1504950"/>
                  </a:cubicBezTo>
                  <a:cubicBezTo>
                    <a:pt x="118246" y="1526365"/>
                    <a:pt x="-30161" y="1365008"/>
                    <a:pt x="0" y="1254120"/>
                  </a:cubicBezTo>
                  <a:cubicBezTo>
                    <a:pt x="-56705" y="1038595"/>
                    <a:pt x="20536" y="908617"/>
                    <a:pt x="0" y="732409"/>
                  </a:cubicBezTo>
                  <a:cubicBezTo>
                    <a:pt x="-20536" y="556201"/>
                    <a:pt x="13143" y="451415"/>
                    <a:pt x="0" y="250830"/>
                  </a:cubicBezTo>
                  <a:close/>
                </a:path>
                <a:path w="5612985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536288" y="-2959"/>
                    <a:pt x="581889" y="58016"/>
                    <a:pt x="869868" y="0"/>
                  </a:cubicBezTo>
                  <a:cubicBezTo>
                    <a:pt x="1157847" y="-58016"/>
                    <a:pt x="1154013" y="7514"/>
                    <a:pt x="1437793" y="0"/>
                  </a:cubicBezTo>
                  <a:cubicBezTo>
                    <a:pt x="1721574" y="-7514"/>
                    <a:pt x="1822972" y="56867"/>
                    <a:pt x="2005718" y="0"/>
                  </a:cubicBezTo>
                  <a:cubicBezTo>
                    <a:pt x="2188465" y="-56867"/>
                    <a:pt x="2265743" y="15130"/>
                    <a:pt x="2522530" y="0"/>
                  </a:cubicBezTo>
                  <a:cubicBezTo>
                    <a:pt x="2779317" y="-15130"/>
                    <a:pt x="2921551" y="55938"/>
                    <a:pt x="3141568" y="0"/>
                  </a:cubicBezTo>
                  <a:cubicBezTo>
                    <a:pt x="3361585" y="-55938"/>
                    <a:pt x="3518327" y="16357"/>
                    <a:pt x="3658380" y="0"/>
                  </a:cubicBezTo>
                  <a:cubicBezTo>
                    <a:pt x="3798433" y="-16357"/>
                    <a:pt x="4026484" y="32338"/>
                    <a:pt x="4124079" y="0"/>
                  </a:cubicBezTo>
                  <a:cubicBezTo>
                    <a:pt x="4221674" y="-32338"/>
                    <a:pt x="4420507" y="26218"/>
                    <a:pt x="4589777" y="0"/>
                  </a:cubicBezTo>
                  <a:cubicBezTo>
                    <a:pt x="4759047" y="-26218"/>
                    <a:pt x="5000361" y="11775"/>
                    <a:pt x="5362155" y="0"/>
                  </a:cubicBezTo>
                  <a:cubicBezTo>
                    <a:pt x="5484007" y="14447"/>
                    <a:pt x="5617625" y="99357"/>
                    <a:pt x="5612985" y="250830"/>
                  </a:cubicBezTo>
                  <a:cubicBezTo>
                    <a:pt x="5640529" y="407053"/>
                    <a:pt x="5577388" y="507199"/>
                    <a:pt x="5612985" y="732409"/>
                  </a:cubicBezTo>
                  <a:cubicBezTo>
                    <a:pt x="5648582" y="957619"/>
                    <a:pt x="5565239" y="1044477"/>
                    <a:pt x="5612985" y="1254120"/>
                  </a:cubicBezTo>
                  <a:cubicBezTo>
                    <a:pt x="5642586" y="1399966"/>
                    <a:pt x="5491246" y="1474975"/>
                    <a:pt x="5362155" y="1504950"/>
                  </a:cubicBezTo>
                  <a:cubicBezTo>
                    <a:pt x="5161425" y="1505171"/>
                    <a:pt x="5003264" y="1478325"/>
                    <a:pt x="4845343" y="1504950"/>
                  </a:cubicBezTo>
                  <a:cubicBezTo>
                    <a:pt x="4687422" y="1531575"/>
                    <a:pt x="4456464" y="1504353"/>
                    <a:pt x="4277418" y="1504950"/>
                  </a:cubicBezTo>
                  <a:cubicBezTo>
                    <a:pt x="4098372" y="1505547"/>
                    <a:pt x="4053971" y="1501504"/>
                    <a:pt x="3862833" y="1504950"/>
                  </a:cubicBezTo>
                  <a:cubicBezTo>
                    <a:pt x="3671695" y="1508396"/>
                    <a:pt x="3648655" y="1484785"/>
                    <a:pt x="3448248" y="1504950"/>
                  </a:cubicBezTo>
                  <a:cubicBezTo>
                    <a:pt x="3247841" y="1525115"/>
                    <a:pt x="3114595" y="1480452"/>
                    <a:pt x="2829210" y="1504950"/>
                  </a:cubicBezTo>
                  <a:cubicBezTo>
                    <a:pt x="2543825" y="1529448"/>
                    <a:pt x="2463442" y="1500809"/>
                    <a:pt x="2210171" y="1504950"/>
                  </a:cubicBezTo>
                  <a:cubicBezTo>
                    <a:pt x="1956900" y="1509091"/>
                    <a:pt x="1874303" y="1500593"/>
                    <a:pt x="1540020" y="1504950"/>
                  </a:cubicBezTo>
                  <a:cubicBezTo>
                    <a:pt x="1205737" y="1509307"/>
                    <a:pt x="1199452" y="1486662"/>
                    <a:pt x="920982" y="1504950"/>
                  </a:cubicBezTo>
                  <a:cubicBezTo>
                    <a:pt x="642512" y="1523238"/>
                    <a:pt x="546877" y="1445313"/>
                    <a:pt x="250830" y="1504950"/>
                  </a:cubicBezTo>
                  <a:cubicBezTo>
                    <a:pt x="112315" y="1488931"/>
                    <a:pt x="17503" y="1420960"/>
                    <a:pt x="0" y="1254120"/>
                  </a:cubicBezTo>
                  <a:cubicBezTo>
                    <a:pt x="-57418" y="1105535"/>
                    <a:pt x="59652" y="907850"/>
                    <a:pt x="0" y="742442"/>
                  </a:cubicBezTo>
                  <a:cubicBezTo>
                    <a:pt x="-59652" y="577034"/>
                    <a:pt x="20411" y="496199"/>
                    <a:pt x="0" y="25083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3C892F-0054-D958-91E5-CBFD724F6CDF}"/>
                </a:ext>
              </a:extLst>
            </p:cNvPr>
            <p:cNvSpPr txBox="1"/>
            <p:nvPr/>
          </p:nvSpPr>
          <p:spPr>
            <a:xfrm>
              <a:off x="-1012222" y="744253"/>
              <a:ext cx="10043516" cy="1179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dirty="0" err="1">
                  <a:solidFill>
                    <a:sysClr val="windowText" lastClr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Bài</a:t>
              </a:r>
              <a:r>
                <a:rPr lang="en-US" sz="4400" kern="0" dirty="0">
                  <a:solidFill>
                    <a:sysClr val="windowText" lastClr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52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5C75DC-6D01-42F9-58B3-F31BBA824F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9DF001-9202-51B9-E29A-04D2571AE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990600"/>
            <a:ext cx="794377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7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ầu_Thủ_Số_Sút_Bóng_Ghi_Bàn">
            <a:hlinkClick r:id="" action="ppaction://media"/>
            <a:extLst>
              <a:ext uri="{FF2B5EF4-FFF2-40B4-BE49-F238E27FC236}">
                <a16:creationId xmlns:a16="http://schemas.microsoft.com/office/drawing/2014/main" id="{0D7507E9-96EB-4462-231D-D4AAB03F4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996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131</TotalTime>
  <Words>649</Words>
  <Application>Microsoft Office PowerPoint</Application>
  <PresentationFormat>Widescreen</PresentationFormat>
  <Paragraphs>189</Paragraphs>
  <Slides>42</Slides>
  <Notes>31</Notes>
  <HiddenSlides>0</HiddenSlides>
  <MMClips>16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63" baseType="lpstr">
      <vt:lpstr>等线</vt:lpstr>
      <vt:lpstr>等线 Light</vt:lpstr>
      <vt:lpstr>DFPOP1-W9</vt:lpstr>
      <vt:lpstr>字魂59号-创粗黑</vt:lpstr>
      <vt:lpstr>#9Slide03 Arima Madurai Black</vt:lpstr>
      <vt:lpstr>.VnAvant</vt:lpstr>
      <vt:lpstr>Arial</vt:lpstr>
      <vt:lpstr>Arial Rounded MT Bold</vt:lpstr>
      <vt:lpstr>Arial-Rounded</vt:lpstr>
      <vt:lpstr>Calibri</vt:lpstr>
      <vt:lpstr>Cambria</vt:lpstr>
      <vt:lpstr>HP001 4 hàng</vt:lpstr>
      <vt:lpstr>HP001 4H</vt:lpstr>
      <vt:lpstr>Lato</vt:lpstr>
      <vt:lpstr>Times New Roman</vt:lpstr>
      <vt:lpstr>Simple Light</vt:lpstr>
      <vt:lpstr>Office Theme</vt:lpstr>
      <vt:lpstr>1_Office Theme</vt:lpstr>
      <vt:lpstr>Awesome Teachers Meeting by Slidesgo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Thao Tran</cp:lastModifiedBy>
  <cp:revision>146</cp:revision>
  <dcterms:created xsi:type="dcterms:W3CDTF">2002-08-27T21:28:00Z</dcterms:created>
  <dcterms:modified xsi:type="dcterms:W3CDTF">2025-10-11T06:58:21Z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