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3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11/2/2025</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11/2/2025</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844355A-A321-9928-F5FD-A9C734C559E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362088" y="0"/>
            <a:ext cx="1529397" cy="1529397"/>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3. Nhân, chia...">
            <a:hlinkClick r:id="" action="ppaction://media"/>
            <a:extLst>
              <a:ext uri="{FF2B5EF4-FFF2-40B4-BE49-F238E27FC236}">
                <a16:creationId xmlns:a16="http://schemas.microsoft.com/office/drawing/2014/main" id="{5095BE40-E558-4F09-860D-CA054AFE26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3 Chia STP cho 10,100,1000,...">
            <a:hlinkClick r:id="" action="ppaction://media"/>
            <a:extLst>
              <a:ext uri="{FF2B5EF4-FFF2-40B4-BE49-F238E27FC236}">
                <a16:creationId xmlns:a16="http://schemas.microsoft.com/office/drawing/2014/main" id="{2C7AC427-7912-46AA-9E79-CD63454D6F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517</Words>
  <Application>Microsoft Office PowerPoint</Application>
  <PresentationFormat>Widescreen</PresentationFormat>
  <Paragraphs>91</Paragraphs>
  <Slides>26</Slides>
  <Notes>0</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Cambria Math</vt:lpstr>
      <vt:lpstr>iCiel Gotham Medium</vt:lpstr>
      <vt:lpstr>SVN-Dumpling</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COMPUTER</cp:lastModifiedBy>
  <cp:revision>24</cp:revision>
  <dcterms:created xsi:type="dcterms:W3CDTF">2024-09-17T13:08:29Z</dcterms:created>
  <dcterms:modified xsi:type="dcterms:W3CDTF">2025-11-02T02:51:52Z</dcterms:modified>
</cp:coreProperties>
</file>