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3"/>
  </p:notesMasterIdLst>
  <p:sldIdLst>
    <p:sldId id="259" r:id="rId5"/>
    <p:sldId id="424" r:id="rId6"/>
    <p:sldId id="425" r:id="rId7"/>
    <p:sldId id="280" r:id="rId8"/>
    <p:sldId id="281" r:id="rId9"/>
    <p:sldId id="257" r:id="rId10"/>
    <p:sldId id="262" r:id="rId11"/>
    <p:sldId id="426" r:id="rId12"/>
    <p:sldId id="263" r:id="rId13"/>
    <p:sldId id="264" r:id="rId14"/>
    <p:sldId id="265" r:id="rId15"/>
    <p:sldId id="266" r:id="rId16"/>
    <p:sldId id="267" r:id="rId17"/>
    <p:sldId id="268" r:id="rId18"/>
    <p:sldId id="276" r:id="rId19"/>
    <p:sldId id="356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45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C987-9925-8D24-0B9F-C9654D998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5E2B-A7F0-C0C1-9BED-9C33539C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E0455-0C56-21A9-0F58-000D3609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0585-15D9-3C4F-1428-EA899515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01DE-FA28-DDF8-C2E7-7C88B6C8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4391-EECF-2F5F-31FE-CF150B3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785F-3A00-5227-4D38-32D17689C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D9E7-B9F8-5BB3-4EAE-09B1A78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7EC9-D83E-EE7F-3F9A-AC777967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CA592-E658-A349-8635-E6B7235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BCFD-2423-B9C4-46A3-2D455D6A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0CDA7-E858-A6D5-4810-D611E00B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F63BC-E242-1DAD-6ADE-E0487563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B7E5A-679D-D368-1C16-C590B538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E194B-A74A-BE7D-FB78-F976C79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6461-A6C9-A48F-5E1D-A876D152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53046-2932-C55A-4BEB-C477689B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1F56F-FF7C-0B5D-E249-3A5EE4B1E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8C9CF-9E7D-46E9-2212-791573B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B88F-3CF8-DD8E-A26F-2D7B8E80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A24F3-FB26-08AB-7AAC-DD1A8BB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B768-D902-17A5-79B5-2F68DA50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C20E-36F6-FC71-8FD6-1AA4D9742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ED368-47B8-9F82-212E-85E46C63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E6B7A-BF17-67CE-56AB-80A37315F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08C0E-7EDA-BE9B-C596-6ED724D42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31107-DF16-8796-92B7-BC138297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1967C-A532-EF90-3B80-980C3264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DC8E1-49BF-E3E2-3DB9-0FFD9905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B3C4-496D-778D-A911-5F71035C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B499C-5EA4-86FB-A3EE-60894F0A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05284-F803-2F7E-8A7F-B24D3F75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F3B96-0C85-867C-DFB1-2C05C14A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8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1C1EE-70AB-C4C2-070C-D4A827C2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8FA74-A7EB-F3C9-91E2-F2780CF3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8A091-0973-7904-715A-2459818B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EBFC-C116-76AC-663D-2FDF93B0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0712E-9B22-783F-8537-7FAAF27E4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F4E2D-5E65-8FC8-F6FD-2A544142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3923C-36AD-3F1C-F13F-CE42AEE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72AFE-8E27-1A4D-9AEE-D1D6F625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43ADF-DD4B-9041-5669-95F440E5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3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DDE7-2E1C-E3DF-79BF-124BE7AC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746B5-2B8B-3247-0C76-BF93D871F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456-ADE1-184C-EB63-AE81AD8E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A55F5-01E4-EDD2-B761-F95E52FF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4AFC7-6656-EDB9-A829-9DB007F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E8E73-574C-0DA3-ECFF-BE88531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1220-034A-E471-7B51-1E97B393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F0A66-5B24-D682-14F9-2660B3059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1ABC6-04D1-2DE6-7F31-8FE1D755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C75D-0C0C-ADE3-A7BA-ACDCD097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FEDD-5443-8321-61F1-AABEAC67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6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FBE33-9749-45C4-49F9-C8AAC8422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53D49-5157-7114-2EAD-0B99F7DA0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D06A-C2BD-BA47-C4CE-10E89060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BEEA2-29FF-74B0-1E99-B072692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072DC-AD9B-0B94-D96B-F6C32558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35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9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833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34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095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87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1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75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92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36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333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69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1_标题幻灯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88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B216C12-FA66-406C-8DE6-7D174FE7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5961F58-42D4-47FD-A5A2-D72F082F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8623D71C-5154-4101-87B7-524DED66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AD4D-FF11-4780-86DE-E604D61B0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7A9B08-92F3-1F19-4B6A-EE2FF13FCF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8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A57269-8B08-A606-C0FB-C1592ED399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8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C72B5-5E37-3EDB-C94E-5B9C22EA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2412-31FD-AA06-F62D-6A09DDA2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65A96-9402-BEF0-233F-C0F4BCCB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D99C-8FB5-4D9C-9C9F-3055A269029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FC74-2C02-62FF-B27C-ACE4B511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73503-0919-50BA-FBA3-E136271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6CA9D9C-DC50-4F3A-9FB4-3D7654D70E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3667FF-AF01-45C5-8220-1E44234A6BC7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409700" y="5791200"/>
            <a:ext cx="1066800" cy="1066800"/>
          </a:xfrm>
          <a:prstGeom prst="ellipse">
            <a:avLst/>
          </a:prstGeom>
          <a:blipFill dpi="0" rotWithShape="0">
            <a:blip r:embed="rId1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3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0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6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gif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3" Type="http://schemas.openxmlformats.org/officeDocument/2006/relationships/image" Target="../media/image73.svg"/><Relationship Id="rId7" Type="http://schemas.openxmlformats.org/officeDocument/2006/relationships/image" Target="../media/image16.svg"/><Relationship Id="rId12" Type="http://schemas.openxmlformats.org/officeDocument/2006/relationships/image" Target="../media/image9.png"/><Relationship Id="rId2" Type="http://schemas.openxmlformats.org/officeDocument/2006/relationships/image" Target="../media/image3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75.svg"/><Relationship Id="rId15" Type="http://schemas.openxmlformats.org/officeDocument/2006/relationships/image" Target="../media/image12.svg"/><Relationship Id="rId10" Type="http://schemas.openxmlformats.org/officeDocument/2006/relationships/image" Target="../media/image5.png"/><Relationship Id="rId4" Type="http://schemas.openxmlformats.org/officeDocument/2006/relationships/image" Target="../media/image74.png"/><Relationship Id="rId9" Type="http://schemas.openxmlformats.org/officeDocument/2006/relationships/image" Target="../media/image4.sv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8.svg"/><Relationship Id="rId1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77.png"/><Relationship Id="rId17" Type="http://schemas.openxmlformats.org/officeDocument/2006/relationships/image" Target="../media/image75.svg"/><Relationship Id="rId2" Type="http://schemas.openxmlformats.org/officeDocument/2006/relationships/image" Target="../media/image5.png"/><Relationship Id="rId16" Type="http://schemas.openxmlformats.org/officeDocument/2006/relationships/image" Target="../media/image74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.png"/><Relationship Id="rId26" Type="http://schemas.openxmlformats.org/officeDocument/2006/relationships/image" Target="../media/image44.png"/><Relationship Id="rId3" Type="http://schemas.openxmlformats.org/officeDocument/2006/relationships/image" Target="../media/image27.svg"/><Relationship Id="rId21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39.svg"/><Relationship Id="rId25" Type="http://schemas.openxmlformats.org/officeDocument/2006/relationships/image" Target="../media/image43.svg"/><Relationship Id="rId2" Type="http://schemas.openxmlformats.org/officeDocument/2006/relationships/image" Target="../media/image26.png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4.svg"/><Relationship Id="rId24" Type="http://schemas.openxmlformats.org/officeDocument/2006/relationships/image" Target="../media/image11.pn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23" Type="http://schemas.openxmlformats.org/officeDocument/2006/relationships/image" Target="../media/image42.svg"/><Relationship Id="rId28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0.svg"/><Relationship Id="rId4" Type="http://schemas.openxmlformats.org/officeDocument/2006/relationships/image" Target="../media/image28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9.png"/><Relationship Id="rId27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48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56E4BE-C5AF-87FE-549C-4B8BED3C839D}"/>
              </a:ext>
            </a:extLst>
          </p:cNvPr>
          <p:cNvSpPr txBox="1"/>
          <p:nvPr/>
        </p:nvSpPr>
        <p:spPr>
          <a:xfrm>
            <a:off x="4743450" y="4762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63,49 – 1,8 =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D7C7-D3C4-F119-8532-7D7098B81094}"/>
              </a:ext>
            </a:extLst>
          </p:cNvPr>
          <p:cNvSpPr txBox="1"/>
          <p:nvPr/>
        </p:nvSpPr>
        <p:spPr>
          <a:xfrm>
            <a:off x="933450" y="135255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D4EFE-3915-6590-3E35-AE2A546AEB8B}"/>
              </a:ext>
            </a:extLst>
          </p:cNvPr>
          <p:cNvGrpSpPr/>
          <p:nvPr/>
        </p:nvGrpSpPr>
        <p:grpSpPr>
          <a:xfrm>
            <a:off x="1524307" y="1963993"/>
            <a:ext cx="2238375" cy="954107"/>
            <a:chOff x="5667375" y="1390650"/>
            <a:chExt cx="2238375" cy="9541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1A0E2F-924D-874C-9926-47222965E676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63,49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1,8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19608C-D1A8-83A3-457F-B1E200A5E11A}"/>
                </a:ext>
              </a:extLst>
            </p:cNvPr>
            <p:cNvCxnSpPr>
              <a:cxnSpLocks/>
            </p:cNvCxnSpPr>
            <p:nvPr/>
          </p:nvCxnSpPr>
          <p:spPr>
            <a:xfrm>
              <a:off x="5934075" y="2314575"/>
              <a:ext cx="11331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720A90-B003-3492-3E33-BCCF446E8B0C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5FB98A0-47C0-50D0-F0B3-2987D6F7A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7962" y="1366837"/>
            <a:ext cx="4219575" cy="20288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3A3191-21F8-F2AF-1E07-147693BE6148}"/>
              </a:ext>
            </a:extLst>
          </p:cNvPr>
          <p:cNvSpPr txBox="1"/>
          <p:nvPr/>
        </p:nvSpPr>
        <p:spPr>
          <a:xfrm>
            <a:off x="1790700" y="2924175"/>
            <a:ext cx="159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61,69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D68D5E-11BC-7E82-4C5C-AA3B90FF23E0}"/>
              </a:ext>
            </a:extLst>
          </p:cNvPr>
          <p:cNvSpPr/>
          <p:nvPr/>
        </p:nvSpPr>
        <p:spPr>
          <a:xfrm>
            <a:off x="1628775" y="3781425"/>
            <a:ext cx="9467850" cy="24955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dấu phẩy ở hiệu thẳng cột với dấu phẩy của số bị trừ và số trừ.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2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C06080-44AE-FBB3-C56F-04A7FBEBE2AF}"/>
              </a:ext>
            </a:extLst>
          </p:cNvPr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– 3,9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93FEE2-AA87-B4F7-3B97-58B0F086A050}"/>
              </a:ext>
            </a:extLst>
          </p:cNvPr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 – 1,62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C5B991-8941-3E6D-E242-E8CF602267AF}"/>
              </a:ext>
            </a:extLst>
          </p:cNvPr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17,96 – 8,5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997D61-FA00-7D9D-3A30-8D6781B6CEF2}"/>
              </a:ext>
            </a:extLst>
          </p:cNvPr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4,21 – 1,08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19E622E-BF2D-DE32-E82C-E1797799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43" y="29050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19B901C7-1A39-F99B-A393-0855ACCF2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7DB02A40-D8DC-0912-206F-5CCA6B01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19" y="30689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070EDF30-2608-65FE-9A3A-0D6DC927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197932"/>
            <a:ext cx="41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35CE37AE-6537-E587-8F9F-85A65B1E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2" y="4169357"/>
            <a:ext cx="381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10BC7D4F-D351-28A2-DA50-59B74260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69357"/>
            <a:ext cx="299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89336D7A-03AA-3A53-679C-12AFE66BA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DA01A932-D8C3-B1B8-6C26-44909244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7" y="4246122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506FD9DF-D915-554A-9A57-859CD8161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29E5BF68-54C6-A4A8-3511-A972B909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01DF3F8B-8A7F-2E5A-4DDB-0D726D75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72468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2,53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D2EDBA7-5689-AE9D-58C7-F2C8B92A4A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CAE314FB-F6BD-24E9-C401-AC78345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11" y="4290630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9D3B2C14-BC8C-B406-7115-314A2C5E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ACD769C7-C5ED-2067-92E2-9A49D880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90FE81AB-CEAB-5062-6E48-E9094F47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098" y="2791232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  8,5</a:t>
            </a: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7D38BF0F-CB6D-6471-3BAB-8E68BFCA4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62D19BEA-C734-3D6D-87C4-80E1F575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845" y="4299776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74C33D60-3FA5-F050-A50D-F7B627146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8332DBEF-EB3B-5097-68B6-8588B2A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9D22FAC8-82D0-C663-0165-4167449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93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build="p"/>
      <p:bldP spid="21" grpId="0" animBg="1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 uiExpand="1" build="p"/>
      <p:bldP spid="32" grpId="0"/>
      <p:bldP spid="33" grpId="0" animBg="1"/>
      <p:bldP spid="34" grpId="0"/>
      <p:bldP spid="35" grpId="0" uiExpand="1" build="p"/>
      <p:bldP spid="37" grpId="0"/>
      <p:bldP spid="38" grpId="0" animBg="1"/>
      <p:bldP spid="39" grpId="0"/>
      <p:bldP spid="4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000000"/>
                </a:solidFill>
                <a:latin typeface="Cambria Bold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B67C88-1D04-724E-B894-17990E13255D}"/>
              </a:ext>
            </a:extLst>
          </p:cNvPr>
          <p:cNvSpPr/>
          <p:nvPr/>
        </p:nvSpPr>
        <p:spPr>
          <a:xfrm>
            <a:off x="2447925" y="31051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5BF3B57-23E7-E288-8308-07F05C0950AD}"/>
              </a:ext>
            </a:extLst>
          </p:cNvPr>
          <p:cNvSpPr/>
          <p:nvPr/>
        </p:nvSpPr>
        <p:spPr>
          <a:xfrm>
            <a:off x="2447925" y="31146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2769182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84EFBE-DC64-DE74-BBAB-95907A5D1906}"/>
              </a:ext>
            </a:extLst>
          </p:cNvPr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1EFEE-F8A9-5CCA-3A7F-209B1CBAA0C5}"/>
              </a:ext>
            </a:extLst>
          </p:cNvPr>
          <p:cNvSpPr/>
          <p:nvPr/>
        </p:nvSpPr>
        <p:spPr>
          <a:xfrm>
            <a:off x="8867775" y="2305050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47839" y="369225"/>
            <a:ext cx="9219465" cy="1292662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2800" dirty="0">
                <a:solidFill>
                  <a:srgbClr val="000000"/>
                </a:solidFill>
                <a:latin typeface="Cambria Bold"/>
              </a:rPr>
              <a:t>Mai làm được 2,15 </a:t>
            </a:r>
            <a:r>
              <a:rPr lang="vi-VN" sz="2800" i="1" dirty="0">
                <a:solidFill>
                  <a:srgbClr val="000000"/>
                </a:solidFill>
                <a:latin typeface="Cambria Bold"/>
              </a:rPr>
              <a:t>l</a:t>
            </a:r>
            <a:r>
              <a:rPr lang="vi-VN" sz="2800" dirty="0">
                <a:solidFill>
                  <a:srgbClr val="000000"/>
                </a:solidFill>
                <a:latin typeface="Cambria Bold"/>
              </a:rPr>
              <a:t> nước mơ, Mi làm được 1,7</a:t>
            </a:r>
            <a:r>
              <a:rPr lang="vi-VN" sz="2800" i="1" dirty="0">
                <a:solidFill>
                  <a:srgbClr val="000000"/>
                </a:solidFill>
                <a:latin typeface="Cambria Bold"/>
              </a:rPr>
              <a:t> l </a:t>
            </a:r>
            <a:r>
              <a:rPr lang="vi-VN" sz="2800" dirty="0">
                <a:solidFill>
                  <a:srgbClr val="000000"/>
                </a:solidFill>
                <a:latin typeface="Cambria Bold"/>
              </a:rPr>
              <a:t>nước dâu. Hỏi nước mơ Mai làm nhiều hơn nước dâu Mi làm bao nhiêu lít?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0287" y="1695450"/>
            <a:ext cx="8067675" cy="2552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EEB714-8EED-660B-04D3-F7CF829CD8C0}"/>
              </a:ext>
            </a:extLst>
          </p:cNvPr>
          <p:cNvSpPr txBox="1"/>
          <p:nvPr/>
        </p:nvSpPr>
        <p:spPr>
          <a:xfrm>
            <a:off x="1762125" y="4552950"/>
            <a:ext cx="880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 mơ Mai làm nhiều hơn nước dâu Mi làm số lít là: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2,15 – 1,7 = 0,45 (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0,45 </a:t>
            </a:r>
            <a:r>
              <a:rPr lang="vi-VN" sz="28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:a16="http://schemas.microsoft.com/office/drawing/2014/main" id="{CB3229FC-42B0-4799-99D1-9E0ACCEAD1E7}"/>
              </a:ext>
            </a:extLst>
          </p:cNvPr>
          <p:cNvGrpSpPr/>
          <p:nvPr/>
        </p:nvGrpSpPr>
        <p:grpSpPr>
          <a:xfrm>
            <a:off x="0" y="-24849"/>
            <a:ext cx="12801600" cy="6890162"/>
            <a:chOff x="0" y="0"/>
            <a:chExt cx="12801600" cy="6519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:a16="http://schemas.microsoft.com/office/drawing/2014/main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:a16="http://schemas.microsoft.com/office/drawing/2014/main" id="{AD49B983-8545-444E-9C79-E6CF0E132B60}"/>
                </a:ext>
              </a:extLst>
            </p:cNvPr>
            <p:cNvSpPr/>
            <p:nvPr/>
          </p:nvSpPr>
          <p:spPr>
            <a:xfrm>
              <a:off x="5334654" y="12009"/>
              <a:ext cx="2155924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:a16="http://schemas.microsoft.com/office/drawing/2014/main" id="{E6562FE1-6F26-4D96-A5A0-472EC95F4BD9}"/>
                </a:ext>
              </a:extLst>
            </p:cNvPr>
            <p:cNvSpPr/>
            <p:nvPr/>
          </p:nvSpPr>
          <p:spPr>
            <a:xfrm>
              <a:off x="10363200" y="1200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:a16="http://schemas.microsoft.com/office/drawing/2014/main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:a16="http://schemas.microsoft.com/office/drawing/2014/main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:a16="http://schemas.microsoft.com/office/drawing/2014/main" id="{CBC724A1-8867-4728-9723-B10FF44AE6F0}"/>
                </a:ext>
              </a:extLst>
            </p:cNvPr>
            <p:cNvSpPr/>
            <p:nvPr/>
          </p:nvSpPr>
          <p:spPr>
            <a:xfrm>
              <a:off x="5365840" y="3244646"/>
              <a:ext cx="2114045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:a16="http://schemas.microsoft.com/office/drawing/2014/main" id="{7B867DA1-8801-406A-855E-7AD9598969DE}"/>
                </a:ext>
              </a:extLst>
            </p:cNvPr>
            <p:cNvSpPr/>
            <p:nvPr/>
          </p:nvSpPr>
          <p:spPr>
            <a:xfrm>
              <a:off x="10363200" y="326816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:a16="http://schemas.microsoft.com/office/drawing/2014/main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:a16="http://schemas.microsoft.com/office/drawing/2014/main" id="{5181B520-84B1-4256-984C-34D5C6D789F3}"/>
                </a:ext>
              </a:extLst>
            </p:cNvPr>
            <p:cNvSpPr/>
            <p:nvPr/>
          </p:nvSpPr>
          <p:spPr>
            <a:xfrm>
              <a:off x="7490578" y="1654134"/>
              <a:ext cx="2906053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61;p1">
              <a:extLst>
                <a:ext uri="{FF2B5EF4-FFF2-40B4-BE49-F238E27FC236}">
                  <a16:creationId xmlns:a16="http://schemas.microsoft.com/office/drawing/2014/main" id="{34011042-FD97-4A8C-9CD3-CDFD61C90F23}"/>
                </a:ext>
              </a:extLst>
            </p:cNvPr>
            <p:cNvSpPr/>
            <p:nvPr/>
          </p:nvSpPr>
          <p:spPr>
            <a:xfrm>
              <a:off x="7465549" y="4897403"/>
              <a:ext cx="2987157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2974">
            <a:off x="3886271" y="-208156"/>
            <a:ext cx="4419458" cy="22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4129548" y="254674"/>
            <a:ext cx="350004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chơi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UTM Seagull" panose="02040603050506020204" pitchFamily="18" charset="0"/>
                <a:cs typeface="Arial"/>
                <a:sym typeface="Arial"/>
              </a:rPr>
              <a:t>VỀ ĐÍCH</a:t>
            </a: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927" y="195783"/>
            <a:ext cx="12738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001 - 9Slide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557" y="1766989"/>
            <a:ext cx="1267745" cy="1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002 - 9Slide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92" y="4862217"/>
            <a:ext cx="1495942" cy="19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 - 9Slide.vn">
            <a:extLst>
              <a:ext uri="{FF2B5EF4-FFF2-40B4-BE49-F238E27FC236}">
                <a16:creationId xmlns:a16="http://schemas.microsoft.com/office/drawing/2014/main" id="{F895F0CF-C5A4-4E10-B7EF-846612D319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5365" y="1931918"/>
            <a:ext cx="943796" cy="137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4 - 9Slide.vn">
            <a:extLst>
              <a:ext uri="{FF2B5EF4-FFF2-40B4-BE49-F238E27FC236}">
                <a16:creationId xmlns:a16="http://schemas.microsoft.com/office/drawing/2014/main" id="{73541659-5DED-4071-95C5-DB26E04FA1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00000">
            <a:off x="8445488" y="5353239"/>
            <a:ext cx="917732" cy="12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 - 9Slide.vn">
            <a:extLst>
              <a:ext uri="{FF2B5EF4-FFF2-40B4-BE49-F238E27FC236}">
                <a16:creationId xmlns:a16="http://schemas.microsoft.com/office/drawing/2014/main" id="{ED8E00B0-8C7C-4F30-ABE7-2277FB138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26984">
            <a:off x="3199498" y="5535764"/>
            <a:ext cx="1026908" cy="101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 - 9Slide.vn">
            <a:extLst>
              <a:ext uri="{FF2B5EF4-FFF2-40B4-BE49-F238E27FC236}">
                <a16:creationId xmlns:a16="http://schemas.microsoft.com/office/drawing/2014/main" id="{267BC572-3298-46F2-AC32-78B9C5F1EA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3303" y="2054612"/>
            <a:ext cx="830954" cy="124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19DF8-7561-4A34-B598-2B0D2959889D}"/>
              </a:ext>
            </a:extLst>
          </p:cNvPr>
          <p:cNvSpPr txBox="1"/>
          <p:nvPr/>
        </p:nvSpPr>
        <p:spPr>
          <a:xfrm>
            <a:off x="2840240" y="2178168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80 - 60,5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F2275-9693-430F-A747-AC0EBA8A885A}"/>
              </a:ext>
            </a:extLst>
          </p:cNvPr>
          <p:cNvSpPr txBox="1"/>
          <p:nvPr/>
        </p:nvSpPr>
        <p:spPr>
          <a:xfrm>
            <a:off x="7331782" y="217372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6,72 - 2,91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3F83C-ECCD-417F-92AC-B377B36437A1}"/>
              </a:ext>
            </a:extLst>
          </p:cNvPr>
          <p:cNvSpPr txBox="1"/>
          <p:nvPr/>
        </p:nvSpPr>
        <p:spPr>
          <a:xfrm>
            <a:off x="2707846" y="5646807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70 - 30,7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C171F4-D3B9-4D0D-858F-268574176E94}"/>
              </a:ext>
            </a:extLst>
          </p:cNvPr>
          <p:cNvSpPr txBox="1"/>
          <p:nvPr/>
        </p:nvSpPr>
        <p:spPr>
          <a:xfrm>
            <a:off x="7399713" y="564680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9,72 - 4,91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680B9A-A0EA-4C15-A7A9-F935BA07F3C8}"/>
              </a:ext>
            </a:extLst>
          </p:cNvPr>
          <p:cNvSpPr txBox="1"/>
          <p:nvPr/>
        </p:nvSpPr>
        <p:spPr>
          <a:xfrm>
            <a:off x="2824463" y="2310534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AAB48F-9798-4A4C-AE47-F793590B72E4}"/>
              </a:ext>
            </a:extLst>
          </p:cNvPr>
          <p:cNvSpPr txBox="1"/>
          <p:nvPr/>
        </p:nvSpPr>
        <p:spPr>
          <a:xfrm>
            <a:off x="7287886" y="2292842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0278C1-F2ED-46D7-8228-0F237CA2E44C}"/>
              </a:ext>
            </a:extLst>
          </p:cNvPr>
          <p:cNvSpPr txBox="1"/>
          <p:nvPr/>
        </p:nvSpPr>
        <p:spPr>
          <a:xfrm>
            <a:off x="2655929" y="5532093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39,3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1E6D3-CDC4-4C52-A563-387802E80426}"/>
              </a:ext>
            </a:extLst>
          </p:cNvPr>
          <p:cNvSpPr txBox="1"/>
          <p:nvPr/>
        </p:nvSpPr>
        <p:spPr>
          <a:xfrm>
            <a:off x="7331782" y="5624165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4,81</a:t>
            </a:r>
          </a:p>
        </p:txBody>
      </p:sp>
      <p:pic>
        <p:nvPicPr>
          <p:cNvPr id="38" name="Google Shape;405;p15">
            <a:extLst>
              <a:ext uri="{FF2B5EF4-FFF2-40B4-BE49-F238E27FC236}">
                <a16:creationId xmlns:a16="http://schemas.microsoft.com/office/drawing/2014/main" id="{B62B6667-64FA-4B56-B809-B839720F7BE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419" y="458716"/>
            <a:ext cx="616338" cy="102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7;p15">
            <a:extLst>
              <a:ext uri="{FF2B5EF4-FFF2-40B4-BE49-F238E27FC236}">
                <a16:creationId xmlns:a16="http://schemas.microsoft.com/office/drawing/2014/main" id="{DCC3F85C-F885-4A5D-A705-31C1A739F6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22144" y="-77212"/>
            <a:ext cx="408303" cy="7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8;p15">
            <a:extLst>
              <a:ext uri="{FF2B5EF4-FFF2-40B4-BE49-F238E27FC236}">
                <a16:creationId xmlns:a16="http://schemas.microsoft.com/office/drawing/2014/main" id="{757F9929-9CA9-45B5-A663-63EF685B79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33369" y="5925828"/>
            <a:ext cx="672870" cy="103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305BCB-0C95-402D-8A70-B9B1001BA38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81" y="549861"/>
            <a:ext cx="2850112" cy="2932054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CFEC41-C9CB-479F-AE61-611F11A8112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7" y="3878741"/>
            <a:ext cx="2932054" cy="293205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47207-B135-42E1-99F6-7924D3044D25}"/>
              </a:ext>
            </a:extLst>
          </p:cNvPr>
          <p:cNvSpPr txBox="1"/>
          <p:nvPr/>
        </p:nvSpPr>
        <p:spPr>
          <a:xfrm>
            <a:off x="-2883315" y="659902"/>
            <a:ext cx="269134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43281 -0.0006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4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00069 L 0.85143 -0.0111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5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2435 -0.0074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37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0741 L 0.8306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9" grpId="0"/>
      <p:bldP spid="2" grpId="0"/>
      <p:bldP spid="2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1327-76B6-1CEE-BFA9-9081858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A535-FBE6-5286-3B07-BD1497C4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0DDA7AD-7083-A28B-0D9F-6D0D0432A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5E92589-2769-133E-7148-DB6786CD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79" y="308076"/>
            <a:ext cx="4528577" cy="452857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C3DFF06-F36C-2ABF-19BA-D2F81DFA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97" y="3251507"/>
            <a:ext cx="3304406" cy="363827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2A3733-E6B1-8A10-A3CE-4943A134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986" y="916233"/>
            <a:ext cx="3475619" cy="3886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97B57-54D1-9885-4E74-66BC7A63F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70" y="205334"/>
            <a:ext cx="10081846" cy="1421798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id="{C6C1AFBE-218A-9F54-CC2B-9B7DF636C6B8}"/>
              </a:ext>
            </a:extLst>
          </p:cNvPr>
          <p:cNvSpPr/>
          <p:nvPr/>
        </p:nvSpPr>
        <p:spPr>
          <a:xfrm>
            <a:off x="10843491" y="6022109"/>
            <a:ext cx="821114" cy="748146"/>
          </a:xfrm>
          <a:prstGeom prst="rightArrow">
            <a:avLst/>
          </a:prstGeom>
          <a:solidFill>
            <a:srgbClr val="FFC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D2447D3D-02E6-B4CF-7579-3B5386A8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58563" y="765018"/>
            <a:ext cx="9074237" cy="1547798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2,46 + 3,32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5,78</a:t>
              </a:r>
            </a:p>
          </p:txBody>
        </p:sp>
      </p:grpSp>
      <p:pic>
        <p:nvPicPr>
          <p:cNvPr id="31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CA1B5718-EB13-8337-F840-71B0D588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82" y="35965"/>
            <a:ext cx="2340131" cy="23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AFAFB9B8-D406-9B77-C252-92AABA0A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433959" y="182293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7,91 + 6,8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E20E4229-8E75-4120-170C-7F23BF238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9" y="12194"/>
            <a:ext cx="2353260" cy="2591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5E20BE-1B1A-BC45-6F34-7812B2E163FA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2825520-FE0B-7946-000A-1257AB4C83F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B97C88-7928-C7BB-0F31-F8EF3489A582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14,71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5E2182FA-D99F-4828-B6C5-01916BF6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0328-F4E4-1008-5AD5-B6ADC2BC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7BF833-8A77-420D-8F1D-4BF9F61E359D}"/>
              </a:ext>
            </a:extLst>
          </p:cNvPr>
          <p:cNvGrpSpPr/>
          <p:nvPr/>
        </p:nvGrpSpPr>
        <p:grpSpPr>
          <a:xfrm>
            <a:off x="1662566" y="609542"/>
            <a:ext cx="9732821" cy="183121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AD5F198-C3EC-5ACE-34A4-70C41A491ED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D12FE-568C-C6C9-2AB3-C57A43898413}"/>
                </a:ext>
              </a:extLst>
            </p:cNvPr>
            <p:cNvSpPr txBox="1"/>
            <p:nvPr/>
          </p:nvSpPr>
          <p:spPr>
            <a:xfrm>
              <a:off x="431906" y="114125"/>
              <a:ext cx="13356580" cy="1327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22,67 + 5,287</a:t>
              </a:r>
              <a:endParaRPr kumimoji="0" lang="en-US" altLang="en-US" sz="6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151F703-8AA2-0B68-BF15-F42481487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" y="294195"/>
            <a:ext cx="1876329" cy="20981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E7D0B5-C49F-3CB9-1C62-B93F5E0CA602}"/>
              </a:ext>
            </a:extLst>
          </p:cNvPr>
          <p:cNvGrpSpPr/>
          <p:nvPr/>
        </p:nvGrpSpPr>
        <p:grpSpPr>
          <a:xfrm>
            <a:off x="4497026" y="35278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E8F59D4-4B22-4FCD-729F-92FA76817C9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7DAF35-301A-2FEE-E105-D504216E5533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27,957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1286" y="3270197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17" name="Picture 16" descr="Colorful letters on a black background&#10;&#10;Description automatically generated">
            <a:extLst>
              <a:ext uri="{FF2B5EF4-FFF2-40B4-BE49-F238E27FC236}">
                <a16:creationId xmlns:a16="http://schemas.microsoft.com/office/drawing/2014/main" id="{D26AFECC-B5CB-381B-D8C4-209D178B06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2224078"/>
            <a:ext cx="7781925" cy="3533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C9251C-87C2-1AFD-8049-3787A539DB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591" y="1870656"/>
            <a:ext cx="2341067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62100204300">
            <a:hlinkClick r:id="" action="ppaction://media"/>
            <a:extLst>
              <a:ext uri="{FF2B5EF4-FFF2-40B4-BE49-F238E27FC236}">
                <a16:creationId xmlns:a16="http://schemas.microsoft.com/office/drawing/2014/main" id="{B074CA3E-F749-A2F4-0CBE-C4A4608BE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256" r="9744" b="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35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2643" y="29379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2A12BB-AE71-B761-1B8B-E6B11A64F0D8}"/>
              </a:ext>
            </a:extLst>
          </p:cNvPr>
          <p:cNvSpPr/>
          <p:nvPr/>
        </p:nvSpPr>
        <p:spPr>
          <a:xfrm>
            <a:off x="4524375" y="447675"/>
            <a:ext cx="3638550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4,43 – 4,16 = ?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24660-FB47-74D0-B06E-40CD6B5A4110}"/>
              </a:ext>
            </a:extLst>
          </p:cNvPr>
          <p:cNvSpPr txBox="1"/>
          <p:nvPr/>
        </p:nvSpPr>
        <p:spPr>
          <a:xfrm>
            <a:off x="685800" y="1419225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m = 443 cm;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920F1-C2A8-7521-0E76-81F0E013336B}"/>
              </a:ext>
            </a:extLst>
          </p:cNvPr>
          <p:cNvSpPr txBox="1"/>
          <p:nvPr/>
        </p:nvSpPr>
        <p:spPr>
          <a:xfrm>
            <a:off x="1638300" y="2038350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4,16 m = 416 cm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8DAA3-AAA5-71D1-596E-926A0112746F}"/>
              </a:ext>
            </a:extLst>
          </p:cNvPr>
          <p:cNvGrpSpPr/>
          <p:nvPr/>
        </p:nvGrpSpPr>
        <p:grpSpPr>
          <a:xfrm>
            <a:off x="5667375" y="1390650"/>
            <a:ext cx="2238375" cy="954107"/>
            <a:chOff x="5667375" y="1390650"/>
            <a:chExt cx="2238375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4D4E8-AC1D-D92F-F120-6CE696018042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05F9D9-71D3-C120-2F3F-7D98A6A38558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1F16C7-CC7F-DB95-3176-E271D36F8FE4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9D45847-B654-2D75-28CD-37C1F7630721}"/>
              </a:ext>
            </a:extLst>
          </p:cNvPr>
          <p:cNvSpPr txBox="1"/>
          <p:nvPr/>
        </p:nvSpPr>
        <p:spPr>
          <a:xfrm>
            <a:off x="6152161" y="2301347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B617C-4A4A-0A2E-0717-050C9D49C197}"/>
              </a:ext>
            </a:extLst>
          </p:cNvPr>
          <p:cNvSpPr txBox="1"/>
          <p:nvPr/>
        </p:nvSpPr>
        <p:spPr>
          <a:xfrm>
            <a:off x="4638675" y="2867025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– 4,16 = 0,27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73CE6-21DA-F465-80CC-6506FB202BE6}"/>
              </a:ext>
            </a:extLst>
          </p:cNvPr>
          <p:cNvSpPr txBox="1"/>
          <p:nvPr/>
        </p:nvSpPr>
        <p:spPr>
          <a:xfrm>
            <a:off x="819150" y="3581400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EDD60E-8851-29A5-EC13-9DED3B5AE67B}"/>
              </a:ext>
            </a:extLst>
          </p:cNvPr>
          <p:cNvGrpSpPr/>
          <p:nvPr/>
        </p:nvGrpSpPr>
        <p:grpSpPr>
          <a:xfrm>
            <a:off x="1410007" y="4192843"/>
            <a:ext cx="2238375" cy="954107"/>
            <a:chOff x="5667375" y="1390650"/>
            <a:chExt cx="223837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4B1741-DDF6-7662-A964-27E5A5869F75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4,16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21C3EA-6AFE-D106-9281-735C9EEBC99E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7F57F3-2C42-FDBF-EBBD-F6E2D78CD78A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572774C-B809-36B6-AE65-3BEA8A8F181B}"/>
              </a:ext>
            </a:extLst>
          </p:cNvPr>
          <p:cNvSpPr txBox="1"/>
          <p:nvPr/>
        </p:nvSpPr>
        <p:spPr>
          <a:xfrm>
            <a:off x="3152775" y="4305300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8B28B6-57F8-6890-8420-9701524258D6}"/>
              </a:ext>
            </a:extLst>
          </p:cNvPr>
          <p:cNvSpPr txBox="1"/>
          <p:nvPr/>
        </p:nvSpPr>
        <p:spPr>
          <a:xfrm>
            <a:off x="3171825" y="488632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3E1749-B9D1-DF90-6E8B-04792935A7D1}"/>
              </a:ext>
            </a:extLst>
          </p:cNvPr>
          <p:cNvSpPr txBox="1"/>
          <p:nvPr/>
        </p:nvSpPr>
        <p:spPr>
          <a:xfrm>
            <a:off x="3162300" y="5467350"/>
            <a:ext cx="8439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 descr="A cartoon character pointing at something&#10;&#10;Description automatically generated">
            <a:extLst>
              <a:ext uri="{FF2B5EF4-FFF2-40B4-BE49-F238E27FC236}">
                <a16:creationId xmlns:a16="http://schemas.microsoft.com/office/drawing/2014/main" id="{CE98B05A-67F1-3D14-34EF-EFA9135E8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985837"/>
            <a:ext cx="31623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76B55-A2B7-F3D9-8716-8C14EA502052}"/>
              </a:ext>
            </a:extLst>
          </p:cNvPr>
          <p:cNvSpPr txBox="1"/>
          <p:nvPr/>
        </p:nvSpPr>
        <p:spPr>
          <a:xfrm>
            <a:off x="2184400" y="5130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F3E58-2101-91B9-6CDB-F0E5C0027022}"/>
              </a:ext>
            </a:extLst>
          </p:cNvPr>
          <p:cNvSpPr txBox="1"/>
          <p:nvPr/>
        </p:nvSpPr>
        <p:spPr>
          <a:xfrm>
            <a:off x="1971040" y="5130800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19E92-4AF9-E443-8B7D-8A85E434A815}"/>
              </a:ext>
            </a:extLst>
          </p:cNvPr>
          <p:cNvSpPr txBox="1"/>
          <p:nvPr/>
        </p:nvSpPr>
        <p:spPr>
          <a:xfrm>
            <a:off x="1690551" y="513696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9A9BC-7CED-AF7C-3E23-BA36A9BF4ABE}"/>
              </a:ext>
            </a:extLst>
          </p:cNvPr>
          <p:cNvSpPr txBox="1"/>
          <p:nvPr/>
        </p:nvSpPr>
        <p:spPr>
          <a:xfrm>
            <a:off x="1910080" y="5069840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26" grpId="0"/>
      <p:bldP spid="27" grpId="0"/>
      <p:bldP spid="29" grpId="0"/>
      <p:bldP spid="35" grpId="0"/>
      <p:bldP spid="36" grpId="0"/>
      <p:bldP spid="3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409</Words>
  <Application>Microsoft Office PowerPoint</Application>
  <PresentationFormat>Widescreen</PresentationFormat>
  <Paragraphs>110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Bold</vt:lpstr>
      <vt:lpstr>Times New Roman</vt:lpstr>
      <vt:lpstr>UTM Seagull</vt:lpstr>
      <vt:lpstr>1_Office Theme</vt:lpstr>
      <vt:lpstr>3_Office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2024-08-04T01:50:14Z</dcterms:created>
  <dcterms:modified xsi:type="dcterms:W3CDTF">2025-10-27T15:56:55Z</dcterms:modified>
</cp:coreProperties>
</file>