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24" r:id="rId3"/>
    <p:sldMasterId id="2147483736" r:id="rId4"/>
    <p:sldMasterId id="2147483765" r:id="rId5"/>
    <p:sldMasterId id="2147483782" r:id="rId6"/>
    <p:sldMasterId id="2147483794" r:id="rId7"/>
    <p:sldMasterId id="2147483798" r:id="rId8"/>
  </p:sldMasterIdLst>
  <p:notesMasterIdLst>
    <p:notesMasterId r:id="rId34"/>
  </p:notesMasterIdLst>
  <p:handoutMasterIdLst>
    <p:handoutMasterId r:id="rId35"/>
  </p:handoutMasterIdLst>
  <p:sldIdLst>
    <p:sldId id="2007577118" r:id="rId9"/>
    <p:sldId id="257" r:id="rId10"/>
    <p:sldId id="258" r:id="rId11"/>
    <p:sldId id="259" r:id="rId12"/>
    <p:sldId id="2007577117" r:id="rId13"/>
    <p:sldId id="261" r:id="rId14"/>
    <p:sldId id="2633" r:id="rId15"/>
    <p:sldId id="2007577121" r:id="rId16"/>
    <p:sldId id="260" r:id="rId17"/>
    <p:sldId id="326" r:id="rId18"/>
    <p:sldId id="330" r:id="rId19"/>
    <p:sldId id="334" r:id="rId20"/>
    <p:sldId id="331" r:id="rId21"/>
    <p:sldId id="332" r:id="rId22"/>
    <p:sldId id="333" r:id="rId23"/>
    <p:sldId id="2007577119" r:id="rId24"/>
    <p:sldId id="327" r:id="rId25"/>
    <p:sldId id="329" r:id="rId26"/>
    <p:sldId id="2007577120" r:id="rId27"/>
    <p:sldId id="316" r:id="rId28"/>
    <p:sldId id="317" r:id="rId29"/>
    <p:sldId id="318" r:id="rId30"/>
    <p:sldId id="319" r:id="rId31"/>
    <p:sldId id="324" r:id="rId32"/>
    <p:sldId id="441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0583" autoAdjust="0"/>
  </p:normalViewPr>
  <p:slideViewPr>
    <p:cSldViewPr snapToGrid="0">
      <p:cViewPr varScale="1">
        <p:scale>
          <a:sx n="54" d="100"/>
          <a:sy n="54" d="100"/>
        </p:scale>
        <p:origin x="11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77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= 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62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Click vào mickey để mickey đi trốn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Click vào các hộp vuông để tìm đáp án. Đáp án đúng sẽ có mickey ở dưới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Lưu ý: Khi rê chuột vào mickey, chuột xuất hiện hình bàn tay thì thầy cô mới click thành công.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Đọc rồi vẫn k hiểu thì thầy cô liên hệ 0916604268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Sau khi thử nghiệm oke, thầy cô xoá ô này đi nhé!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655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602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602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02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3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5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67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5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315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1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59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14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1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02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37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43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9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82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61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15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45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11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481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40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634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75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15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717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4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00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345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746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3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309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246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05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431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02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39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966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90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635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793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759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41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38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29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65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23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CEC2D24-F915-4DD9-A561-83059B9D33B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AAE5">
              <a:alpha val="4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48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845AC3-9ECC-4260-898A-0AA8646424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26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70"/>
            </a:lvl1pPr>
            <a:lvl2pPr marL="451576" indent="0" algn="ctr">
              <a:buNone/>
              <a:defRPr sz="1975"/>
            </a:lvl2pPr>
            <a:lvl3pPr marL="903153" indent="0" algn="ctr">
              <a:buNone/>
              <a:defRPr sz="1778"/>
            </a:lvl3pPr>
            <a:lvl4pPr marL="1354729" indent="0" algn="ctr">
              <a:buNone/>
              <a:defRPr sz="1580"/>
            </a:lvl4pPr>
            <a:lvl5pPr marL="1806306" indent="0" algn="ctr">
              <a:buNone/>
              <a:defRPr sz="1580"/>
            </a:lvl5pPr>
            <a:lvl6pPr marL="2257882" indent="0" algn="ctr">
              <a:buNone/>
              <a:defRPr sz="1580"/>
            </a:lvl6pPr>
            <a:lvl7pPr marL="2709459" indent="0" algn="ctr">
              <a:buNone/>
              <a:defRPr sz="1580"/>
            </a:lvl7pPr>
            <a:lvl8pPr marL="3161035" indent="0" algn="ctr">
              <a:buNone/>
              <a:defRPr sz="1580"/>
            </a:lvl8pPr>
            <a:lvl9pPr marL="3612612" indent="0" algn="ctr">
              <a:buNone/>
              <a:defRPr sz="158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88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73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1" y="2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5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5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73"/>
          </a:p>
        </p:txBody>
      </p:sp>
    </p:spTree>
    <p:extLst>
      <p:ext uri="{BB962C8B-B14F-4D97-AF65-F5344CB8AC3E}">
        <p14:creationId xmlns:p14="http://schemas.microsoft.com/office/powerpoint/2010/main" val="424729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73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1" y="2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5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1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73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3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73"/>
          </a:p>
        </p:txBody>
      </p:sp>
    </p:spTree>
    <p:extLst>
      <p:ext uri="{BB962C8B-B14F-4D97-AF65-F5344CB8AC3E}">
        <p14:creationId xmlns:p14="http://schemas.microsoft.com/office/powerpoint/2010/main" val="6435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26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576" indent="0">
              <a:buNone/>
              <a:defRPr sz="1975" b="1"/>
            </a:lvl2pPr>
            <a:lvl3pPr marL="903153" indent="0">
              <a:buNone/>
              <a:defRPr sz="1778" b="1"/>
            </a:lvl3pPr>
            <a:lvl4pPr marL="1354729" indent="0">
              <a:buNone/>
              <a:defRPr sz="1580" b="1"/>
            </a:lvl4pPr>
            <a:lvl5pPr marL="1806306" indent="0">
              <a:buNone/>
              <a:defRPr sz="1580" b="1"/>
            </a:lvl5pPr>
            <a:lvl6pPr marL="2257882" indent="0">
              <a:buNone/>
              <a:defRPr sz="1580" b="1"/>
            </a:lvl6pPr>
            <a:lvl7pPr marL="2709459" indent="0">
              <a:buNone/>
              <a:defRPr sz="1580" b="1"/>
            </a:lvl7pPr>
            <a:lvl8pPr marL="3161035" indent="0">
              <a:buNone/>
              <a:defRPr sz="1580" b="1"/>
            </a:lvl8pPr>
            <a:lvl9pPr marL="3612612" indent="0">
              <a:buNone/>
              <a:defRPr sz="158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576" indent="0">
              <a:buNone/>
              <a:defRPr sz="1975" b="1"/>
            </a:lvl2pPr>
            <a:lvl3pPr marL="903153" indent="0">
              <a:buNone/>
              <a:defRPr sz="1778" b="1"/>
            </a:lvl3pPr>
            <a:lvl4pPr marL="1354729" indent="0">
              <a:buNone/>
              <a:defRPr sz="1580" b="1"/>
            </a:lvl4pPr>
            <a:lvl5pPr marL="1806306" indent="0">
              <a:buNone/>
              <a:defRPr sz="1580" b="1"/>
            </a:lvl5pPr>
            <a:lvl6pPr marL="2257882" indent="0">
              <a:buNone/>
              <a:defRPr sz="1580" b="1"/>
            </a:lvl6pPr>
            <a:lvl7pPr marL="2709459" indent="0">
              <a:buNone/>
              <a:defRPr sz="1580" b="1"/>
            </a:lvl7pPr>
            <a:lvl8pPr marL="3161035" indent="0">
              <a:buNone/>
              <a:defRPr sz="1580" b="1"/>
            </a:lvl8pPr>
            <a:lvl9pPr marL="3612612" indent="0">
              <a:buNone/>
              <a:defRPr sz="158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61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41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96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6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161"/>
            </a:lvl1pPr>
            <a:lvl2pPr>
              <a:defRPr sz="2766"/>
            </a:lvl2pPr>
            <a:lvl3pPr>
              <a:defRPr sz="2370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80"/>
            </a:lvl1pPr>
            <a:lvl2pPr marL="451576" indent="0">
              <a:buNone/>
              <a:defRPr sz="1383"/>
            </a:lvl2pPr>
            <a:lvl3pPr marL="903153" indent="0">
              <a:buNone/>
              <a:defRPr sz="1185"/>
            </a:lvl3pPr>
            <a:lvl4pPr marL="1354729" indent="0">
              <a:buNone/>
              <a:defRPr sz="988"/>
            </a:lvl4pPr>
            <a:lvl5pPr marL="1806306" indent="0">
              <a:buNone/>
              <a:defRPr sz="988"/>
            </a:lvl5pPr>
            <a:lvl6pPr marL="2257882" indent="0">
              <a:buNone/>
              <a:defRPr sz="988"/>
            </a:lvl6pPr>
            <a:lvl7pPr marL="2709459" indent="0">
              <a:buNone/>
              <a:defRPr sz="988"/>
            </a:lvl7pPr>
            <a:lvl8pPr marL="3161035" indent="0">
              <a:buNone/>
              <a:defRPr sz="988"/>
            </a:lvl8pPr>
            <a:lvl9pPr marL="3612612" indent="0">
              <a:buNone/>
              <a:defRPr sz="9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92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6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 marL="0" indent="0">
              <a:buNone/>
              <a:defRPr sz="3161"/>
            </a:lvl1pPr>
            <a:lvl2pPr marL="451576" indent="0">
              <a:buNone/>
              <a:defRPr sz="2766"/>
            </a:lvl2pPr>
            <a:lvl3pPr marL="903153" indent="0">
              <a:buNone/>
              <a:defRPr sz="2370"/>
            </a:lvl3pPr>
            <a:lvl4pPr marL="1354729" indent="0">
              <a:buNone/>
              <a:defRPr sz="1975"/>
            </a:lvl4pPr>
            <a:lvl5pPr marL="1806306" indent="0">
              <a:buNone/>
              <a:defRPr sz="1975"/>
            </a:lvl5pPr>
            <a:lvl6pPr marL="2257882" indent="0">
              <a:buNone/>
              <a:defRPr sz="1975"/>
            </a:lvl6pPr>
            <a:lvl7pPr marL="2709459" indent="0">
              <a:buNone/>
              <a:defRPr sz="1975"/>
            </a:lvl7pPr>
            <a:lvl8pPr marL="3161035" indent="0">
              <a:buNone/>
              <a:defRPr sz="1975"/>
            </a:lvl8pPr>
            <a:lvl9pPr marL="3612612" indent="0">
              <a:buNone/>
              <a:defRPr sz="197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80"/>
            </a:lvl1pPr>
            <a:lvl2pPr marL="451576" indent="0">
              <a:buNone/>
              <a:defRPr sz="1383"/>
            </a:lvl2pPr>
            <a:lvl3pPr marL="903153" indent="0">
              <a:buNone/>
              <a:defRPr sz="1185"/>
            </a:lvl3pPr>
            <a:lvl4pPr marL="1354729" indent="0">
              <a:buNone/>
              <a:defRPr sz="988"/>
            </a:lvl4pPr>
            <a:lvl5pPr marL="1806306" indent="0">
              <a:buNone/>
              <a:defRPr sz="988"/>
            </a:lvl5pPr>
            <a:lvl6pPr marL="2257882" indent="0">
              <a:buNone/>
              <a:defRPr sz="988"/>
            </a:lvl6pPr>
            <a:lvl7pPr marL="2709459" indent="0">
              <a:buNone/>
              <a:defRPr sz="988"/>
            </a:lvl7pPr>
            <a:lvl8pPr marL="3161035" indent="0">
              <a:buNone/>
              <a:defRPr sz="988"/>
            </a:lvl8pPr>
            <a:lvl9pPr marL="3612612" indent="0">
              <a:buNone/>
              <a:defRPr sz="9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6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30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49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BAA31F-DBE4-7BD0-CAC6-E0C11EB60E4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272211" cy="6858000"/>
          </a:xfrm>
          <a:prstGeom prst="rect">
            <a:avLst/>
          </a:prstGeom>
        </p:spPr>
      </p:pic>
      <p:sp>
        <p:nvSpPr>
          <p:cNvPr id="4" name="Rounded Rectangle 37">
            <a:extLst>
              <a:ext uri="{FF2B5EF4-FFF2-40B4-BE49-F238E27FC236}">
                <a16:creationId xmlns:a16="http://schemas.microsoft.com/office/drawing/2014/main" id="{F5DF2347-91FC-8380-B2A3-6E980DC9C0EB}"/>
              </a:ext>
            </a:extLst>
          </p:cNvPr>
          <p:cNvSpPr/>
          <p:nvPr userDrawn="1"/>
        </p:nvSpPr>
        <p:spPr>
          <a:xfrm>
            <a:off x="388883" y="252248"/>
            <a:ext cx="11424745" cy="634824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5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66B62-0A66-466A-8351-85E77F14526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C7BA462-22C8-4117-631F-F51C60D1C32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311" y="173241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6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9BBD79A-302B-3B06-52A2-ACF8D602E5E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551" y="0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7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56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34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03153" rtl="0" eaLnBrk="1" latinLnBrk="0" hangingPunct="1">
        <a:lnSpc>
          <a:spcPct val="90000"/>
        </a:lnSpc>
        <a:spcBef>
          <a:spcPct val="0"/>
        </a:spcBef>
        <a:buNone/>
        <a:defRPr sz="43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788" indent="-225788" algn="l" defTabSz="903153" rtl="0" eaLnBrk="1" latinLnBrk="0" hangingPunct="1">
        <a:lnSpc>
          <a:spcPct val="90000"/>
        </a:lnSpc>
        <a:spcBef>
          <a:spcPts val="988"/>
        </a:spcBef>
        <a:buFont typeface="Arial" panose="020B0604020202020204" pitchFamily="34" charset="0"/>
        <a:buChar char="•"/>
        <a:defRPr sz="2766" kern="1200">
          <a:solidFill>
            <a:schemeClr val="tx1"/>
          </a:solidFill>
          <a:latin typeface="+mn-lt"/>
          <a:ea typeface="+mn-ea"/>
          <a:cs typeface="+mn-cs"/>
        </a:defRPr>
      </a:lvl1pPr>
      <a:lvl2pPr marL="677365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2pPr>
      <a:lvl3pPr marL="1128941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80518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2032094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483670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935247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386823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838400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1pPr>
      <a:lvl2pPr marL="451576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903153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354729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06306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57882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709459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161035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612612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1.png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10" Type="http://schemas.openxmlformats.org/officeDocument/2006/relationships/image" Target="../media/image79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2.wav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3.png"/><Relationship Id="rId5" Type="http://schemas.openxmlformats.org/officeDocument/2006/relationships/image" Target="../media/image80.png"/><Relationship Id="rId10" Type="http://schemas.openxmlformats.org/officeDocument/2006/relationships/image" Target="../media/image82.png"/><Relationship Id="rId4" Type="http://schemas.openxmlformats.org/officeDocument/2006/relationships/audio" Target="../media/audio3.wav"/><Relationship Id="rId9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2.wav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3.png"/><Relationship Id="rId5" Type="http://schemas.openxmlformats.org/officeDocument/2006/relationships/image" Target="../media/image80.png"/><Relationship Id="rId10" Type="http://schemas.openxmlformats.org/officeDocument/2006/relationships/image" Target="../media/image82.png"/><Relationship Id="rId4" Type="http://schemas.openxmlformats.org/officeDocument/2006/relationships/audio" Target="../media/audio3.wav"/><Relationship Id="rId9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3.png"/><Relationship Id="rId5" Type="http://schemas.openxmlformats.org/officeDocument/2006/relationships/image" Target="../media/image80.png"/><Relationship Id="rId10" Type="http://schemas.openxmlformats.org/officeDocument/2006/relationships/image" Target="../media/image82.png"/><Relationship Id="rId4" Type="http://schemas.openxmlformats.org/officeDocument/2006/relationships/audio" Target="../media/audio3.wav"/><Relationship Id="rId9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3.mp3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2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10" Type="http://schemas.openxmlformats.org/officeDocument/2006/relationships/image" Target="../media/image60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85CCEE0E-15A4-1708-7E6E-265784DCC525}"/>
              </a:ext>
            </a:extLst>
          </p:cNvPr>
          <p:cNvSpPr/>
          <p:nvPr/>
        </p:nvSpPr>
        <p:spPr>
          <a:xfrm>
            <a:off x="543841" y="2689860"/>
            <a:ext cx="11023477" cy="1981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7A32AD-E7B1-573D-0F77-3A94680D3E1C}"/>
              </a:ext>
            </a:extLst>
          </p:cNvPr>
          <p:cNvGrpSpPr/>
          <p:nvPr/>
        </p:nvGrpSpPr>
        <p:grpSpPr>
          <a:xfrm>
            <a:off x="391442" y="152400"/>
            <a:ext cx="11252077" cy="1200329"/>
            <a:chOff x="597667" y="326926"/>
            <a:chExt cx="11252077" cy="120032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7A93DFF-BA6B-30F3-EB3D-9BF032612FEE}"/>
                </a:ext>
              </a:extLst>
            </p:cNvPr>
            <p:cNvSpPr/>
            <p:nvPr/>
          </p:nvSpPr>
          <p:spPr>
            <a:xfrm>
              <a:off x="597667" y="519033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502CF43-66A8-DDEA-BC3D-6A7D813BAE6F}"/>
                </a:ext>
              </a:extLst>
            </p:cNvPr>
            <p:cNvSpPr txBox="1"/>
            <p:nvPr/>
          </p:nvSpPr>
          <p:spPr>
            <a:xfrm>
              <a:off x="1462696" y="326926"/>
              <a:ext cx="103870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Tính nhẩm</a:t>
              </a:r>
            </a:p>
          </p:txBody>
        </p:sp>
      </p:grp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CD516840-229E-EEF8-8CEE-6F4441F49171}"/>
              </a:ext>
            </a:extLst>
          </p:cNvPr>
          <p:cNvSpPr/>
          <p:nvPr/>
        </p:nvSpPr>
        <p:spPr>
          <a:xfrm>
            <a:off x="933449" y="28422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+ 7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3668EAA9-D29D-F846-4EC2-56E90497B56D}"/>
              </a:ext>
            </a:extLst>
          </p:cNvPr>
          <p:cNvSpPr/>
          <p:nvPr/>
        </p:nvSpPr>
        <p:spPr>
          <a:xfrm>
            <a:off x="899318" y="37566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+ 8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41194847-0330-4D91-B54C-204695A4ABBC}"/>
              </a:ext>
            </a:extLst>
          </p:cNvPr>
          <p:cNvSpPr/>
          <p:nvPr/>
        </p:nvSpPr>
        <p:spPr>
          <a:xfrm>
            <a:off x="4556918" y="28422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+ 8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F033F698-53B7-35BF-BDEE-C3D6A45098A3}"/>
              </a:ext>
            </a:extLst>
          </p:cNvPr>
          <p:cNvSpPr/>
          <p:nvPr/>
        </p:nvSpPr>
        <p:spPr>
          <a:xfrm>
            <a:off x="8138318" y="28422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+ 5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542C0246-D1A6-1BE3-1343-9FAE778BAE5F}"/>
              </a:ext>
            </a:extLst>
          </p:cNvPr>
          <p:cNvSpPr/>
          <p:nvPr/>
        </p:nvSpPr>
        <p:spPr>
          <a:xfrm>
            <a:off x="8138318" y="37566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+ 7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5CFB8D1-3D93-43CD-D998-E8C6FE7B5B9C}"/>
              </a:ext>
            </a:extLst>
          </p:cNvPr>
          <p:cNvSpPr/>
          <p:nvPr/>
        </p:nvSpPr>
        <p:spPr>
          <a:xfrm>
            <a:off x="4533899" y="37566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+ 7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250C8738-8A70-01C3-1DCD-55CA0406CFB5}"/>
              </a:ext>
            </a:extLst>
          </p:cNvPr>
          <p:cNvSpPr/>
          <p:nvPr/>
        </p:nvSpPr>
        <p:spPr>
          <a:xfrm>
            <a:off x="2964959" y="2853869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6" name="Rounded Rectangle 58">
            <a:extLst>
              <a:ext uri="{FF2B5EF4-FFF2-40B4-BE49-F238E27FC236}">
                <a16:creationId xmlns:a16="http://schemas.microsoft.com/office/drawing/2014/main" id="{35C9527C-D989-8FDA-9DC1-33D4C6DD934E}"/>
              </a:ext>
            </a:extLst>
          </p:cNvPr>
          <p:cNvSpPr/>
          <p:nvPr/>
        </p:nvSpPr>
        <p:spPr>
          <a:xfrm>
            <a:off x="2965739" y="3794760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7" name="Rounded Rectangle 59">
            <a:extLst>
              <a:ext uri="{FF2B5EF4-FFF2-40B4-BE49-F238E27FC236}">
                <a16:creationId xmlns:a16="http://schemas.microsoft.com/office/drawing/2014/main" id="{3741718C-7A0D-7695-3E1F-2A43DF5F779B}"/>
              </a:ext>
            </a:extLst>
          </p:cNvPr>
          <p:cNvSpPr/>
          <p:nvPr/>
        </p:nvSpPr>
        <p:spPr>
          <a:xfrm>
            <a:off x="6490099" y="2869109"/>
            <a:ext cx="97780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8" name="Rounded Rectangle 60">
            <a:extLst>
              <a:ext uri="{FF2B5EF4-FFF2-40B4-BE49-F238E27FC236}">
                <a16:creationId xmlns:a16="http://schemas.microsoft.com/office/drawing/2014/main" id="{9636AA90-A55F-2C68-4484-A48434E93246}"/>
              </a:ext>
            </a:extLst>
          </p:cNvPr>
          <p:cNvSpPr/>
          <p:nvPr/>
        </p:nvSpPr>
        <p:spPr>
          <a:xfrm>
            <a:off x="6490879" y="3810000"/>
            <a:ext cx="9770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9" name="Rounded Rectangle 61">
            <a:extLst>
              <a:ext uri="{FF2B5EF4-FFF2-40B4-BE49-F238E27FC236}">
                <a16:creationId xmlns:a16="http://schemas.microsoft.com/office/drawing/2014/main" id="{0D71E07C-77AD-229A-90D6-313024B53E08}"/>
              </a:ext>
            </a:extLst>
          </p:cNvPr>
          <p:cNvSpPr/>
          <p:nvPr/>
        </p:nvSpPr>
        <p:spPr>
          <a:xfrm>
            <a:off x="10188098" y="2884349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0" name="Rounded Rectangle 62">
            <a:extLst>
              <a:ext uri="{FF2B5EF4-FFF2-40B4-BE49-F238E27FC236}">
                <a16:creationId xmlns:a16="http://schemas.microsoft.com/office/drawing/2014/main" id="{7FD53721-4B76-0AAC-0804-4139C33E691B}"/>
              </a:ext>
            </a:extLst>
          </p:cNvPr>
          <p:cNvSpPr/>
          <p:nvPr/>
        </p:nvSpPr>
        <p:spPr>
          <a:xfrm>
            <a:off x="10188878" y="3825240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943401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7">
            <a:extLst>
              <a:ext uri="{FF2B5EF4-FFF2-40B4-BE49-F238E27FC236}">
                <a16:creationId xmlns:a16="http://schemas.microsoft.com/office/drawing/2014/main" id="{D0F62337-B783-92D8-BCC8-0E00A6CB49FA}"/>
              </a:ext>
            </a:extLst>
          </p:cNvPr>
          <p:cNvSpPr/>
          <p:nvPr/>
        </p:nvSpPr>
        <p:spPr>
          <a:xfrm>
            <a:off x="687861" y="2438400"/>
            <a:ext cx="11023477" cy="2392501"/>
          </a:xfrm>
          <a:prstGeom prst="roundRect">
            <a:avLst/>
          </a:prstGeom>
          <a:solidFill>
            <a:srgbClr val="CA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FAA47B-8ED6-E70B-DBDA-70253D3F1F3A}"/>
              </a:ext>
            </a:extLst>
          </p:cNvPr>
          <p:cNvSpPr/>
          <p:nvPr/>
        </p:nvSpPr>
        <p:spPr>
          <a:xfrm>
            <a:off x="391442" y="344507"/>
            <a:ext cx="822960" cy="8229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073864-05B7-1888-C8C5-71823F6686F3}"/>
              </a:ext>
            </a:extLst>
          </p:cNvPr>
          <p:cNvSpPr txBox="1"/>
          <p:nvPr/>
        </p:nvSpPr>
        <p:spPr>
          <a:xfrm>
            <a:off x="1324290" y="155822"/>
            <a:ext cx="10387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Số?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DC6B081F-8FE6-1344-2246-3356CAE502E6}"/>
              </a:ext>
            </a:extLst>
          </p:cNvPr>
          <p:cNvSpPr/>
          <p:nvPr/>
        </p:nvSpPr>
        <p:spPr>
          <a:xfrm>
            <a:off x="162336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6" name="Rounded Rectangle 23">
            <a:extLst>
              <a:ext uri="{FF2B5EF4-FFF2-40B4-BE49-F238E27FC236}">
                <a16:creationId xmlns:a16="http://schemas.microsoft.com/office/drawing/2014/main" id="{6E6A9C76-861D-32DD-D1CA-877D192B8225}"/>
              </a:ext>
            </a:extLst>
          </p:cNvPr>
          <p:cNvSpPr/>
          <p:nvPr/>
        </p:nvSpPr>
        <p:spPr>
          <a:xfrm>
            <a:off x="333024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7" name="Rounded Rectangle 24">
            <a:extLst>
              <a:ext uri="{FF2B5EF4-FFF2-40B4-BE49-F238E27FC236}">
                <a16:creationId xmlns:a16="http://schemas.microsoft.com/office/drawing/2014/main" id="{C1884C44-69F5-E4A6-E64F-45849F25703E}"/>
              </a:ext>
            </a:extLst>
          </p:cNvPr>
          <p:cNvSpPr/>
          <p:nvPr/>
        </p:nvSpPr>
        <p:spPr>
          <a:xfrm>
            <a:off x="244094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25">
            <a:extLst>
              <a:ext uri="{FF2B5EF4-FFF2-40B4-BE49-F238E27FC236}">
                <a16:creationId xmlns:a16="http://schemas.microsoft.com/office/drawing/2014/main" id="{9E0F6646-F351-46F3-FA6E-B38DE0F64DBC}"/>
              </a:ext>
            </a:extLst>
          </p:cNvPr>
          <p:cNvSpPr/>
          <p:nvPr/>
        </p:nvSpPr>
        <p:spPr>
          <a:xfrm>
            <a:off x="244680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Rounded Rectangle 26">
            <a:extLst>
              <a:ext uri="{FF2B5EF4-FFF2-40B4-BE49-F238E27FC236}">
                <a16:creationId xmlns:a16="http://schemas.microsoft.com/office/drawing/2014/main" id="{239EE03C-1E32-3D14-BA92-A9BD1290839F}"/>
              </a:ext>
            </a:extLst>
          </p:cNvPr>
          <p:cNvSpPr/>
          <p:nvPr/>
        </p:nvSpPr>
        <p:spPr>
          <a:xfrm>
            <a:off x="88598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id="{4A455275-6A38-3BFA-934D-81A86A9855E5}"/>
              </a:ext>
            </a:extLst>
          </p:cNvPr>
          <p:cNvSpPr/>
          <p:nvPr/>
        </p:nvSpPr>
        <p:spPr>
          <a:xfrm>
            <a:off x="4086239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1" name="Rounded Rectangle 30">
            <a:extLst>
              <a:ext uri="{FF2B5EF4-FFF2-40B4-BE49-F238E27FC236}">
                <a16:creationId xmlns:a16="http://schemas.microsoft.com/office/drawing/2014/main" id="{E3530FDE-2314-0E6C-CA0E-8F802CAE7DB7}"/>
              </a:ext>
            </a:extLst>
          </p:cNvPr>
          <p:cNvSpPr/>
          <p:nvPr/>
        </p:nvSpPr>
        <p:spPr>
          <a:xfrm>
            <a:off x="1623360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2" name="Rounded Rectangle 32">
            <a:extLst>
              <a:ext uri="{FF2B5EF4-FFF2-40B4-BE49-F238E27FC236}">
                <a16:creationId xmlns:a16="http://schemas.microsoft.com/office/drawing/2014/main" id="{D09FC8A1-84D7-5C50-637F-8354835943CC}"/>
              </a:ext>
            </a:extLst>
          </p:cNvPr>
          <p:cNvSpPr/>
          <p:nvPr/>
        </p:nvSpPr>
        <p:spPr>
          <a:xfrm>
            <a:off x="3330240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3" name="Rounded Rectangle 33">
            <a:extLst>
              <a:ext uri="{FF2B5EF4-FFF2-40B4-BE49-F238E27FC236}">
                <a16:creationId xmlns:a16="http://schemas.microsoft.com/office/drawing/2014/main" id="{9462DB5E-93E1-95C2-44A8-4DC4F73A0F41}"/>
              </a:ext>
            </a:extLst>
          </p:cNvPr>
          <p:cNvSpPr/>
          <p:nvPr/>
        </p:nvSpPr>
        <p:spPr>
          <a:xfrm>
            <a:off x="2440940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4" name="Rounded Rectangle 35">
            <a:extLst>
              <a:ext uri="{FF2B5EF4-FFF2-40B4-BE49-F238E27FC236}">
                <a16:creationId xmlns:a16="http://schemas.microsoft.com/office/drawing/2014/main" id="{D30A82CB-71B3-2D5C-7F35-0F13726C3BEF}"/>
              </a:ext>
            </a:extLst>
          </p:cNvPr>
          <p:cNvSpPr/>
          <p:nvPr/>
        </p:nvSpPr>
        <p:spPr>
          <a:xfrm>
            <a:off x="885980" y="3853637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Rounded Rectangle 37">
            <a:extLst>
              <a:ext uri="{FF2B5EF4-FFF2-40B4-BE49-F238E27FC236}">
                <a16:creationId xmlns:a16="http://schemas.microsoft.com/office/drawing/2014/main" id="{0EC8B34A-1485-7E04-9AAB-7A3688233181}"/>
              </a:ext>
            </a:extLst>
          </p:cNvPr>
          <p:cNvSpPr/>
          <p:nvPr/>
        </p:nvSpPr>
        <p:spPr>
          <a:xfrm>
            <a:off x="4086239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" name="Rounded Rectangle 39">
            <a:extLst>
              <a:ext uri="{FF2B5EF4-FFF2-40B4-BE49-F238E27FC236}">
                <a16:creationId xmlns:a16="http://schemas.microsoft.com/office/drawing/2014/main" id="{3CF6A0EE-9584-D6DD-713E-6FA36E5F6293}"/>
              </a:ext>
            </a:extLst>
          </p:cNvPr>
          <p:cNvSpPr/>
          <p:nvPr/>
        </p:nvSpPr>
        <p:spPr>
          <a:xfrm>
            <a:off x="783366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7" name="Rounded Rectangle 40">
            <a:extLst>
              <a:ext uri="{FF2B5EF4-FFF2-40B4-BE49-F238E27FC236}">
                <a16:creationId xmlns:a16="http://schemas.microsoft.com/office/drawing/2014/main" id="{759E6893-6EEA-2881-16ED-9300E56CEB1B}"/>
              </a:ext>
            </a:extLst>
          </p:cNvPr>
          <p:cNvSpPr/>
          <p:nvPr/>
        </p:nvSpPr>
        <p:spPr>
          <a:xfrm>
            <a:off x="954054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8" name="Rounded Rectangle 41">
            <a:extLst>
              <a:ext uri="{FF2B5EF4-FFF2-40B4-BE49-F238E27FC236}">
                <a16:creationId xmlns:a16="http://schemas.microsoft.com/office/drawing/2014/main" id="{BF710F7F-6530-157C-AADD-1C56ADC67916}"/>
              </a:ext>
            </a:extLst>
          </p:cNvPr>
          <p:cNvSpPr/>
          <p:nvPr/>
        </p:nvSpPr>
        <p:spPr>
          <a:xfrm>
            <a:off x="865124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9" name="Rounded Rectangle 45">
            <a:extLst>
              <a:ext uri="{FF2B5EF4-FFF2-40B4-BE49-F238E27FC236}">
                <a16:creationId xmlns:a16="http://schemas.microsoft.com/office/drawing/2014/main" id="{F50C05DC-1F6F-7D41-70F3-4483203A0C59}"/>
              </a:ext>
            </a:extLst>
          </p:cNvPr>
          <p:cNvSpPr/>
          <p:nvPr/>
        </p:nvSpPr>
        <p:spPr>
          <a:xfrm>
            <a:off x="709628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Rounded Rectangle 47">
            <a:extLst>
              <a:ext uri="{FF2B5EF4-FFF2-40B4-BE49-F238E27FC236}">
                <a16:creationId xmlns:a16="http://schemas.microsoft.com/office/drawing/2014/main" id="{7406682A-51F1-5AE4-6D11-87C6048F812D}"/>
              </a:ext>
            </a:extLst>
          </p:cNvPr>
          <p:cNvSpPr/>
          <p:nvPr/>
        </p:nvSpPr>
        <p:spPr>
          <a:xfrm>
            <a:off x="10296539" y="2697481"/>
            <a:ext cx="111838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1" name="Rounded Rectangle 49">
            <a:extLst>
              <a:ext uri="{FF2B5EF4-FFF2-40B4-BE49-F238E27FC236}">
                <a16:creationId xmlns:a16="http://schemas.microsoft.com/office/drawing/2014/main" id="{BE157D1F-E0D6-EA12-DC0D-E89E3B9A6993}"/>
              </a:ext>
            </a:extLst>
          </p:cNvPr>
          <p:cNvSpPr/>
          <p:nvPr/>
        </p:nvSpPr>
        <p:spPr>
          <a:xfrm>
            <a:off x="783366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2" name="Rounded Rectangle 50">
            <a:extLst>
              <a:ext uri="{FF2B5EF4-FFF2-40B4-BE49-F238E27FC236}">
                <a16:creationId xmlns:a16="http://schemas.microsoft.com/office/drawing/2014/main" id="{C73B2BD9-D085-B8A9-4C44-972598EA7854}"/>
              </a:ext>
            </a:extLst>
          </p:cNvPr>
          <p:cNvSpPr/>
          <p:nvPr/>
        </p:nvSpPr>
        <p:spPr>
          <a:xfrm>
            <a:off x="954054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3" name="Rounded Rectangle 51">
            <a:extLst>
              <a:ext uri="{FF2B5EF4-FFF2-40B4-BE49-F238E27FC236}">
                <a16:creationId xmlns:a16="http://schemas.microsoft.com/office/drawing/2014/main" id="{A17ACD0D-3F9F-C1AF-7029-8C8289957FDD}"/>
              </a:ext>
            </a:extLst>
          </p:cNvPr>
          <p:cNvSpPr/>
          <p:nvPr/>
        </p:nvSpPr>
        <p:spPr>
          <a:xfrm>
            <a:off x="865124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4" name="Rounded Rectangle 52">
            <a:extLst>
              <a:ext uri="{FF2B5EF4-FFF2-40B4-BE49-F238E27FC236}">
                <a16:creationId xmlns:a16="http://schemas.microsoft.com/office/drawing/2014/main" id="{D6E5971B-0AC2-5B71-8345-EBB0B55787AA}"/>
              </a:ext>
            </a:extLst>
          </p:cNvPr>
          <p:cNvSpPr/>
          <p:nvPr/>
        </p:nvSpPr>
        <p:spPr>
          <a:xfrm>
            <a:off x="865710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25" name="Rounded Rectangle 53">
            <a:extLst>
              <a:ext uri="{FF2B5EF4-FFF2-40B4-BE49-F238E27FC236}">
                <a16:creationId xmlns:a16="http://schemas.microsoft.com/office/drawing/2014/main" id="{060F151B-94B4-CD48-84BF-6A9ED3AFAB26}"/>
              </a:ext>
            </a:extLst>
          </p:cNvPr>
          <p:cNvSpPr/>
          <p:nvPr/>
        </p:nvSpPr>
        <p:spPr>
          <a:xfrm>
            <a:off x="7096280" y="384792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6" name="Rounded Rectangle 55">
            <a:extLst>
              <a:ext uri="{FF2B5EF4-FFF2-40B4-BE49-F238E27FC236}">
                <a16:creationId xmlns:a16="http://schemas.microsoft.com/office/drawing/2014/main" id="{319EC4F8-3D3E-2621-D7C2-910C4B6E660D}"/>
              </a:ext>
            </a:extLst>
          </p:cNvPr>
          <p:cNvSpPr/>
          <p:nvPr/>
        </p:nvSpPr>
        <p:spPr>
          <a:xfrm>
            <a:off x="10296539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7" name="Rounded Rectangle 63">
            <a:extLst>
              <a:ext uri="{FF2B5EF4-FFF2-40B4-BE49-F238E27FC236}">
                <a16:creationId xmlns:a16="http://schemas.microsoft.com/office/drawing/2014/main" id="{EA39C3DC-2F65-C294-AE1E-085F97C8CA50}"/>
              </a:ext>
            </a:extLst>
          </p:cNvPr>
          <p:cNvSpPr/>
          <p:nvPr/>
        </p:nvSpPr>
        <p:spPr>
          <a:xfrm>
            <a:off x="885980" y="3853637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8" name="Rounded Rectangle 66">
            <a:extLst>
              <a:ext uri="{FF2B5EF4-FFF2-40B4-BE49-F238E27FC236}">
                <a16:creationId xmlns:a16="http://schemas.microsoft.com/office/drawing/2014/main" id="{7AF4DD44-5ACE-463D-90FE-78ED3F60E7BC}"/>
              </a:ext>
            </a:extLst>
          </p:cNvPr>
          <p:cNvSpPr/>
          <p:nvPr/>
        </p:nvSpPr>
        <p:spPr>
          <a:xfrm>
            <a:off x="709628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831251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5">
            <a:extLst>
              <a:ext uri="{FF2B5EF4-FFF2-40B4-BE49-F238E27FC236}">
                <a16:creationId xmlns:a16="http://schemas.microsoft.com/office/drawing/2014/main" id="{DAF236E8-3381-2279-38CC-56DD0A983D17}"/>
              </a:ext>
            </a:extLst>
          </p:cNvPr>
          <p:cNvGrpSpPr/>
          <p:nvPr/>
        </p:nvGrpSpPr>
        <p:grpSpPr>
          <a:xfrm>
            <a:off x="8557838" y="480707"/>
            <a:ext cx="1059054" cy="1875510"/>
            <a:chOff x="1707608" y="1365872"/>
            <a:chExt cx="796537" cy="140706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2CD3AD1-B949-14CF-6EC8-62973897FFED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4" descr="F:\AAA-LÀM ẢNH SLIDE\Bai10-LT3-3.png">
              <a:extLst>
                <a:ext uri="{FF2B5EF4-FFF2-40B4-BE49-F238E27FC236}">
                  <a16:creationId xmlns:a16="http://schemas.microsoft.com/office/drawing/2014/main" id="{3FDC3AA3-B0D5-6DBE-F093-D74C1F6F8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9" name="Group 189">
            <a:extLst>
              <a:ext uri="{FF2B5EF4-FFF2-40B4-BE49-F238E27FC236}">
                <a16:creationId xmlns:a16="http://schemas.microsoft.com/office/drawing/2014/main" id="{A21786A2-2200-829C-4D7D-AC5A46A5A97C}"/>
              </a:ext>
            </a:extLst>
          </p:cNvPr>
          <p:cNvGrpSpPr/>
          <p:nvPr/>
        </p:nvGrpSpPr>
        <p:grpSpPr>
          <a:xfrm>
            <a:off x="7717675" y="480707"/>
            <a:ext cx="1059054" cy="1875510"/>
            <a:chOff x="6907793" y="1365872"/>
            <a:chExt cx="796537" cy="140706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65A076E-04C3-F6EB-6767-1D8F6F09F1A1}"/>
                </a:ext>
              </a:extLst>
            </p:cNvPr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4" descr="F:\AAA-LÀM ẢNH SLIDE\Bai10-LT3-3.png">
              <a:extLst>
                <a:ext uri="{FF2B5EF4-FFF2-40B4-BE49-F238E27FC236}">
                  <a16:creationId xmlns:a16="http://schemas.microsoft.com/office/drawing/2014/main" id="{8E7F96B7-B80E-6FAF-D187-B7B5D7A1C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D804D4AE-37D6-A2BE-D872-B17A675595F5}"/>
              </a:ext>
            </a:extLst>
          </p:cNvPr>
          <p:cNvSpPr/>
          <p:nvPr/>
        </p:nvSpPr>
        <p:spPr>
          <a:xfrm>
            <a:off x="437826" y="224307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6D99B6-318A-2074-FA59-82D9834D27A0}"/>
              </a:ext>
            </a:extLst>
          </p:cNvPr>
          <p:cNvSpPr txBox="1"/>
          <p:nvPr/>
        </p:nvSpPr>
        <p:spPr>
          <a:xfrm>
            <a:off x="4851300" y="927207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97E1E5-7F5C-8CEA-040C-026A34B01D92}"/>
              </a:ext>
            </a:extLst>
          </p:cNvPr>
          <p:cNvSpPr txBox="1"/>
          <p:nvPr/>
        </p:nvSpPr>
        <p:spPr>
          <a:xfrm>
            <a:off x="6676005" y="927206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</a:p>
        </p:txBody>
      </p:sp>
      <p:sp>
        <p:nvSpPr>
          <p:cNvPr id="15" name="Rounded Rectangle 19">
            <a:extLst>
              <a:ext uri="{FF2B5EF4-FFF2-40B4-BE49-F238E27FC236}">
                <a16:creationId xmlns:a16="http://schemas.microsoft.com/office/drawing/2014/main" id="{FBA0DF86-80EF-48A1-BDF7-9D6D082E5DBD}"/>
              </a:ext>
            </a:extLst>
          </p:cNvPr>
          <p:cNvSpPr/>
          <p:nvPr/>
        </p:nvSpPr>
        <p:spPr>
          <a:xfrm>
            <a:off x="1966119" y="2536371"/>
            <a:ext cx="45975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+ 2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07B1FB61-B8EC-B00E-12DF-843929E73F31}"/>
              </a:ext>
            </a:extLst>
          </p:cNvPr>
          <p:cNvSpPr/>
          <p:nvPr/>
        </p:nvSpPr>
        <p:spPr>
          <a:xfrm>
            <a:off x="5349346" y="258971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508469CA-52F8-CA04-AD8B-979C671E4CBA}"/>
              </a:ext>
            </a:extLst>
          </p:cNvPr>
          <p:cNvSpPr/>
          <p:nvPr/>
        </p:nvSpPr>
        <p:spPr>
          <a:xfrm>
            <a:off x="6766719" y="2199246"/>
            <a:ext cx="4419600" cy="1447800"/>
          </a:xfrm>
          <a:prstGeom prst="roundRect">
            <a:avLst/>
          </a:prstGeom>
          <a:solidFill>
            <a:srgbClr val="FFF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D755A65B-C0E0-4419-93C9-3A2C7A19DE7C}"/>
              </a:ext>
            </a:extLst>
          </p:cNvPr>
          <p:cNvSpPr/>
          <p:nvPr/>
        </p:nvSpPr>
        <p:spPr>
          <a:xfrm>
            <a:off x="1813719" y="152400"/>
            <a:ext cx="9906000" cy="388620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930C07-14B3-0773-7EBE-DEBC18C07FD6}"/>
              </a:ext>
            </a:extLst>
          </p:cNvPr>
          <p:cNvSpPr txBox="1"/>
          <p:nvPr/>
        </p:nvSpPr>
        <p:spPr>
          <a:xfrm>
            <a:off x="590655" y="4038600"/>
            <a:ext cx="2220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Tính:</a:t>
            </a:r>
          </a:p>
        </p:txBody>
      </p:sp>
      <p:sp>
        <p:nvSpPr>
          <p:cNvPr id="20" name="Rounded Rectangle 22">
            <a:extLst>
              <a:ext uri="{FF2B5EF4-FFF2-40B4-BE49-F238E27FC236}">
                <a16:creationId xmlns:a16="http://schemas.microsoft.com/office/drawing/2014/main" id="{E99B0F7E-A29E-25CC-200B-FC01F71F85EA}"/>
              </a:ext>
            </a:extLst>
          </p:cNvPr>
          <p:cNvSpPr/>
          <p:nvPr/>
        </p:nvSpPr>
        <p:spPr>
          <a:xfrm>
            <a:off x="431700" y="5334000"/>
            <a:ext cx="32108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 + 2 + 2 = ?</a:t>
            </a:r>
          </a:p>
        </p:txBody>
      </p:sp>
      <p:sp>
        <p:nvSpPr>
          <p:cNvPr id="21" name="Rounded Rectangle 24">
            <a:extLst>
              <a:ext uri="{FF2B5EF4-FFF2-40B4-BE49-F238E27FC236}">
                <a16:creationId xmlns:a16="http://schemas.microsoft.com/office/drawing/2014/main" id="{6CC3C483-CB0C-BEBD-D25A-B83209C939FA}"/>
              </a:ext>
            </a:extLst>
          </p:cNvPr>
          <p:cNvSpPr/>
          <p:nvPr/>
        </p:nvSpPr>
        <p:spPr>
          <a:xfrm>
            <a:off x="4341900" y="5334000"/>
            <a:ext cx="34154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+ 3 + 5 = ?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F08FF325-4767-E958-552C-68E6D9C55B77}"/>
              </a:ext>
            </a:extLst>
          </p:cNvPr>
          <p:cNvSpPr/>
          <p:nvPr/>
        </p:nvSpPr>
        <p:spPr>
          <a:xfrm>
            <a:off x="8380500" y="5334000"/>
            <a:ext cx="34154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 + 4 + 0 = ?</a:t>
            </a:r>
          </a:p>
        </p:txBody>
      </p:sp>
      <p:grpSp>
        <p:nvGrpSpPr>
          <p:cNvPr id="23" name="Group 185">
            <a:extLst>
              <a:ext uri="{FF2B5EF4-FFF2-40B4-BE49-F238E27FC236}">
                <a16:creationId xmlns:a16="http://schemas.microsoft.com/office/drawing/2014/main" id="{650C5D12-0917-2CE4-28D3-AB105ADA3476}"/>
              </a:ext>
            </a:extLst>
          </p:cNvPr>
          <p:cNvGrpSpPr/>
          <p:nvPr/>
        </p:nvGrpSpPr>
        <p:grpSpPr>
          <a:xfrm>
            <a:off x="4086008" y="410591"/>
            <a:ext cx="1059054" cy="1875510"/>
            <a:chOff x="1707608" y="1365872"/>
            <a:chExt cx="796537" cy="140706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41EE559-0E09-F91E-0889-DBA7615E0BD1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4" descr="F:\AAA-LÀM ẢNH SLIDE\Bai10-LT3-3.png">
              <a:extLst>
                <a:ext uri="{FF2B5EF4-FFF2-40B4-BE49-F238E27FC236}">
                  <a16:creationId xmlns:a16="http://schemas.microsoft.com/office/drawing/2014/main" id="{585DA5B7-6C11-50B7-AB2C-1156181F3B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6" name="Group 188">
            <a:extLst>
              <a:ext uri="{FF2B5EF4-FFF2-40B4-BE49-F238E27FC236}">
                <a16:creationId xmlns:a16="http://schemas.microsoft.com/office/drawing/2014/main" id="{9DE8ADBE-2835-979A-B3CF-BA434D9FBB32}"/>
              </a:ext>
            </a:extLst>
          </p:cNvPr>
          <p:cNvGrpSpPr/>
          <p:nvPr/>
        </p:nvGrpSpPr>
        <p:grpSpPr>
          <a:xfrm>
            <a:off x="2385910" y="410591"/>
            <a:ext cx="1059054" cy="1875510"/>
            <a:chOff x="6261018" y="1365872"/>
            <a:chExt cx="796537" cy="140706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DAC93D6-3DA2-1DF2-C6DD-5A7068FEF382}"/>
                </a:ext>
              </a:extLst>
            </p:cNvPr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4" descr="F:\AAA-LÀM ẢNH SLIDE\Bai10-LT3-3.png">
              <a:extLst>
                <a:ext uri="{FF2B5EF4-FFF2-40B4-BE49-F238E27FC236}">
                  <a16:creationId xmlns:a16="http://schemas.microsoft.com/office/drawing/2014/main" id="{495967D0-CA08-34BD-390C-3CFB56812D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9" name="Group 189">
            <a:extLst>
              <a:ext uri="{FF2B5EF4-FFF2-40B4-BE49-F238E27FC236}">
                <a16:creationId xmlns:a16="http://schemas.microsoft.com/office/drawing/2014/main" id="{EE6ED8EC-69BE-94BB-3866-B55D5ADD7187}"/>
              </a:ext>
            </a:extLst>
          </p:cNvPr>
          <p:cNvGrpSpPr/>
          <p:nvPr/>
        </p:nvGrpSpPr>
        <p:grpSpPr>
          <a:xfrm>
            <a:off x="3245845" y="410591"/>
            <a:ext cx="1059054" cy="1875510"/>
            <a:chOff x="6907793" y="1365872"/>
            <a:chExt cx="796537" cy="14070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8B45B6F-13B9-0583-7518-887BD5BAB3B2}"/>
                </a:ext>
              </a:extLst>
            </p:cNvPr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4" descr="F:\AAA-LÀM ẢNH SLIDE\Bai10-LT3-3.png">
              <a:extLst>
                <a:ext uri="{FF2B5EF4-FFF2-40B4-BE49-F238E27FC236}">
                  <a16:creationId xmlns:a16="http://schemas.microsoft.com/office/drawing/2014/main" id="{38176F91-24F4-4909-96D3-4CF8800A1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32" name="Group 185">
            <a:extLst>
              <a:ext uri="{FF2B5EF4-FFF2-40B4-BE49-F238E27FC236}">
                <a16:creationId xmlns:a16="http://schemas.microsoft.com/office/drawing/2014/main" id="{C9B12633-FDE5-0A91-8B5D-FC8B658A0244}"/>
              </a:ext>
            </a:extLst>
          </p:cNvPr>
          <p:cNvGrpSpPr/>
          <p:nvPr/>
        </p:nvGrpSpPr>
        <p:grpSpPr>
          <a:xfrm>
            <a:off x="5852319" y="480708"/>
            <a:ext cx="1059054" cy="1875510"/>
            <a:chOff x="1707608" y="1365872"/>
            <a:chExt cx="796537" cy="140706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B151A1D-312F-E915-B8BE-0D6DD759365D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4" descr="F:\AAA-LÀM ẢNH SLIDE\Bai10-LT3-3.png">
              <a:extLst>
                <a:ext uri="{FF2B5EF4-FFF2-40B4-BE49-F238E27FC236}">
                  <a16:creationId xmlns:a16="http://schemas.microsoft.com/office/drawing/2014/main" id="{F75D68BA-C5C3-3D20-1675-8ADD4FDED9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35" name="Rounded Rectangle 131">
            <a:extLst>
              <a:ext uri="{FF2B5EF4-FFF2-40B4-BE49-F238E27FC236}">
                <a16:creationId xmlns:a16="http://schemas.microsoft.com/office/drawing/2014/main" id="{6B86AB26-C32D-5CAE-0EC5-E6E0ABFF340F}"/>
              </a:ext>
            </a:extLst>
          </p:cNvPr>
          <p:cNvSpPr/>
          <p:nvPr/>
        </p:nvSpPr>
        <p:spPr>
          <a:xfrm>
            <a:off x="6766719" y="2191988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Nhẩm: 	</a:t>
            </a:r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4</a:t>
            </a:r>
          </a:p>
          <a:p>
            <a:pPr algn="just"/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132">
            <a:extLst>
              <a:ext uri="{FF2B5EF4-FFF2-40B4-BE49-F238E27FC236}">
                <a16:creationId xmlns:a16="http://schemas.microsoft.com/office/drawing/2014/main" id="{689F9CB8-728F-744A-2174-5814B7CB0299}"/>
              </a:ext>
            </a:extLst>
          </p:cNvPr>
          <p:cNvSpPr/>
          <p:nvPr/>
        </p:nvSpPr>
        <p:spPr>
          <a:xfrm>
            <a:off x="6738980" y="2514600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4 + 2 = 6</a:t>
            </a:r>
          </a:p>
        </p:txBody>
      </p:sp>
    </p:spTree>
    <p:extLst>
      <p:ext uri="{BB962C8B-B14F-4D97-AF65-F5344CB8AC3E}">
        <p14:creationId xmlns:p14="http://schemas.microsoft.com/office/powerpoint/2010/main" val="35324875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 animBg="1"/>
      <p:bldP spid="17" grpId="0" animBg="1"/>
      <p:bldP spid="19" grpId="0"/>
      <p:bldP spid="20" grpId="0" animBg="1"/>
      <p:bldP spid="21" grpId="0" animBg="1"/>
      <p:bldP spid="22" grpId="0" animBg="1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42"/>
          <p:cNvGrpSpPr/>
          <p:nvPr/>
        </p:nvGrpSpPr>
        <p:grpSpPr>
          <a:xfrm>
            <a:off x="4642736" y="4683433"/>
            <a:ext cx="665250" cy="665252"/>
            <a:chOff x="7632352" y="2681286"/>
            <a:chExt cx="405942" cy="405944"/>
          </a:xfrm>
        </p:grpSpPr>
        <p:sp>
          <p:nvSpPr>
            <p:cNvPr id="1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1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1" name="Group 45"/>
          <p:cNvGrpSpPr/>
          <p:nvPr/>
        </p:nvGrpSpPr>
        <p:grpSpPr>
          <a:xfrm>
            <a:off x="3541324" y="4683434"/>
            <a:ext cx="665250" cy="665252"/>
            <a:chOff x="7632352" y="2681286"/>
            <a:chExt cx="405942" cy="405944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67"/>
          <p:cNvGrpSpPr/>
          <p:nvPr/>
        </p:nvGrpSpPr>
        <p:grpSpPr>
          <a:xfrm>
            <a:off x="1292010" y="4683427"/>
            <a:ext cx="665250" cy="665250"/>
            <a:chOff x="7632352" y="2681286"/>
            <a:chExt cx="405942" cy="405944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691338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45"/>
          <p:cNvGrpSpPr/>
          <p:nvPr/>
        </p:nvGrpSpPr>
        <p:grpSpPr>
          <a:xfrm>
            <a:off x="2436487" y="4678472"/>
            <a:ext cx="665250" cy="665250"/>
            <a:chOff x="7632352" y="2681286"/>
            <a:chExt cx="405942" cy="405944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338" y="2691337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61"/>
          <p:cNvGrpSpPr/>
          <p:nvPr/>
        </p:nvGrpSpPr>
        <p:grpSpPr>
          <a:xfrm>
            <a:off x="3533802" y="4683435"/>
            <a:ext cx="665250" cy="678504"/>
            <a:chOff x="7632352" y="2681286"/>
            <a:chExt cx="405942" cy="414031"/>
          </a:xfrm>
        </p:grpSpPr>
        <p:sp>
          <p:nvSpPr>
            <p:cNvPr id="2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4" name="Group 64"/>
          <p:cNvGrpSpPr/>
          <p:nvPr/>
        </p:nvGrpSpPr>
        <p:grpSpPr>
          <a:xfrm>
            <a:off x="4649726" y="4683435"/>
            <a:ext cx="665250" cy="678504"/>
            <a:chOff x="7632352" y="2681286"/>
            <a:chExt cx="405942" cy="414031"/>
          </a:xfrm>
        </p:grpSpPr>
        <p:sp>
          <p:nvSpPr>
            <p:cNvPr id="2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541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5" name="Group 70"/>
          <p:cNvGrpSpPr/>
          <p:nvPr/>
        </p:nvGrpSpPr>
        <p:grpSpPr>
          <a:xfrm>
            <a:off x="1299352" y="4683435"/>
            <a:ext cx="665250" cy="678504"/>
            <a:chOff x="7632352" y="2681286"/>
            <a:chExt cx="405942" cy="414031"/>
          </a:xfrm>
        </p:grpSpPr>
        <p:sp>
          <p:nvSpPr>
            <p:cNvPr id="20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30" name="Group 61"/>
          <p:cNvGrpSpPr/>
          <p:nvPr/>
        </p:nvGrpSpPr>
        <p:grpSpPr>
          <a:xfrm>
            <a:off x="2428966" y="4678481"/>
            <a:ext cx="665250" cy="678504"/>
            <a:chOff x="7632352" y="2681286"/>
            <a:chExt cx="405942" cy="414031"/>
          </a:xfrm>
        </p:grpSpPr>
        <p:sp>
          <p:nvSpPr>
            <p:cNvPr id="2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53" name="Rounded Rectangle 152"/>
          <p:cNvSpPr/>
          <p:nvPr/>
        </p:nvSpPr>
        <p:spPr>
          <a:xfrm>
            <a:off x="5998305" y="4100182"/>
            <a:ext cx="4845384" cy="18430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2" name="Group 42"/>
          <p:cNvGrpSpPr/>
          <p:nvPr/>
        </p:nvGrpSpPr>
        <p:grpSpPr>
          <a:xfrm>
            <a:off x="9879515" y="4391129"/>
            <a:ext cx="555890" cy="555891"/>
            <a:chOff x="7632352" y="2681286"/>
            <a:chExt cx="405942" cy="405944"/>
          </a:xfrm>
        </p:grpSpPr>
        <p:sp>
          <p:nvSpPr>
            <p:cNvPr id="1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8778103" y="4391130"/>
            <a:ext cx="555890" cy="555891"/>
            <a:chOff x="7632352" y="2681286"/>
            <a:chExt cx="405942" cy="405944"/>
          </a:xfrm>
        </p:grpSpPr>
        <p:sp>
          <p:nvSpPr>
            <p:cNvPr id="1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7"/>
          <p:cNvGrpSpPr/>
          <p:nvPr/>
        </p:nvGrpSpPr>
        <p:grpSpPr>
          <a:xfrm>
            <a:off x="7613809" y="4391130"/>
            <a:ext cx="555890" cy="555891"/>
            <a:chOff x="7632352" y="2681286"/>
            <a:chExt cx="405942" cy="405944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Group 61"/>
          <p:cNvGrpSpPr/>
          <p:nvPr/>
        </p:nvGrpSpPr>
        <p:grpSpPr>
          <a:xfrm>
            <a:off x="8770582" y="4391130"/>
            <a:ext cx="555890" cy="555891"/>
            <a:chOff x="7632352" y="2681286"/>
            <a:chExt cx="405942" cy="405944"/>
          </a:xfrm>
        </p:grpSpPr>
        <p:sp>
          <p:nvSpPr>
            <p:cNvPr id="1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" name="Group 64"/>
          <p:cNvGrpSpPr/>
          <p:nvPr/>
        </p:nvGrpSpPr>
        <p:grpSpPr>
          <a:xfrm>
            <a:off x="9886505" y="4391130"/>
            <a:ext cx="555890" cy="555891"/>
            <a:chOff x="7632352" y="2681286"/>
            <a:chExt cx="405942" cy="405944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7" name="Group 70"/>
          <p:cNvGrpSpPr/>
          <p:nvPr/>
        </p:nvGrpSpPr>
        <p:grpSpPr>
          <a:xfrm>
            <a:off x="7621150" y="4391130"/>
            <a:ext cx="555890" cy="555891"/>
            <a:chOff x="7632352" y="2681286"/>
            <a:chExt cx="405942" cy="405944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04681" y="4381953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35822" y="4381953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3664788" y="2507990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7137807" y="2507990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206409" y="4293404"/>
            <a:ext cx="1039067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400" b="1" dirty="0" err="1">
                <a:solidFill>
                  <a:prstClr val="black"/>
                </a:solidFill>
                <a:latin typeface="+mj-lt"/>
                <a:cs typeface="Lato" pitchFamily="34" charset="0"/>
              </a:rPr>
              <a:t>Nhẩm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Lato" pitchFamily="34" charset="0"/>
              </a:rPr>
              <a:t>:</a:t>
            </a:r>
          </a:p>
        </p:txBody>
      </p:sp>
      <p:grpSp>
        <p:nvGrpSpPr>
          <p:cNvPr id="9" name="Group 42"/>
          <p:cNvGrpSpPr/>
          <p:nvPr/>
        </p:nvGrpSpPr>
        <p:grpSpPr>
          <a:xfrm>
            <a:off x="9874562" y="5144194"/>
            <a:ext cx="555890" cy="555891"/>
            <a:chOff x="7632352" y="2681286"/>
            <a:chExt cx="405942" cy="405944"/>
          </a:xfrm>
        </p:grpSpPr>
        <p:sp>
          <p:nvSpPr>
            <p:cNvPr id="1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" name="Group 45"/>
          <p:cNvGrpSpPr/>
          <p:nvPr/>
        </p:nvGrpSpPr>
        <p:grpSpPr>
          <a:xfrm>
            <a:off x="8773150" y="5144195"/>
            <a:ext cx="555890" cy="555891"/>
            <a:chOff x="7632352" y="2681286"/>
            <a:chExt cx="405942" cy="405944"/>
          </a:xfrm>
        </p:grpSpPr>
        <p:sp>
          <p:nvSpPr>
            <p:cNvPr id="16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67"/>
          <p:cNvGrpSpPr/>
          <p:nvPr/>
        </p:nvGrpSpPr>
        <p:grpSpPr>
          <a:xfrm>
            <a:off x="7608856" y="5144195"/>
            <a:ext cx="555890" cy="555891"/>
            <a:chOff x="7632352" y="2681286"/>
            <a:chExt cx="405942" cy="405944"/>
          </a:xfrm>
        </p:grpSpPr>
        <p:sp>
          <p:nvSpPr>
            <p:cNvPr id="1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Group 61"/>
          <p:cNvGrpSpPr/>
          <p:nvPr/>
        </p:nvGrpSpPr>
        <p:grpSpPr>
          <a:xfrm>
            <a:off x="8765629" y="5144195"/>
            <a:ext cx="555890" cy="555891"/>
            <a:chOff x="7632352" y="2681286"/>
            <a:chExt cx="405942" cy="405944"/>
          </a:xfrm>
        </p:grpSpPr>
        <p:sp>
          <p:nvSpPr>
            <p:cNvPr id="1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3" name="Group 64"/>
          <p:cNvGrpSpPr/>
          <p:nvPr/>
        </p:nvGrpSpPr>
        <p:grpSpPr>
          <a:xfrm>
            <a:off x="9881552" y="5144195"/>
            <a:ext cx="555890" cy="555891"/>
            <a:chOff x="7632352" y="2681286"/>
            <a:chExt cx="405942" cy="405944"/>
          </a:xfrm>
        </p:grpSpPr>
        <p:sp>
          <p:nvSpPr>
            <p:cNvPr id="1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4" name="Group 70"/>
          <p:cNvGrpSpPr/>
          <p:nvPr/>
        </p:nvGrpSpPr>
        <p:grpSpPr>
          <a:xfrm>
            <a:off x="7616197" y="5144195"/>
            <a:ext cx="555890" cy="555891"/>
            <a:chOff x="7632352" y="2681286"/>
            <a:chExt cx="405942" cy="405944"/>
          </a:xfrm>
        </p:grpSpPr>
        <p:sp>
          <p:nvSpPr>
            <p:cNvPr id="1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299728" y="5135019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30869" y="5135019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5" name="Group 185"/>
          <p:cNvGrpSpPr/>
          <p:nvPr/>
        </p:nvGrpSpPr>
        <p:grpSpPr>
          <a:xfrm>
            <a:off x="2195304" y="1877941"/>
            <a:ext cx="1061681" cy="1875438"/>
            <a:chOff x="1707608" y="1365872"/>
            <a:chExt cx="796537" cy="1407067"/>
          </a:xfrm>
        </p:grpSpPr>
        <p:sp>
          <p:nvSpPr>
            <p:cNvPr id="176" name="Oval 17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6" name="Group 186"/>
          <p:cNvGrpSpPr/>
          <p:nvPr/>
        </p:nvGrpSpPr>
        <p:grpSpPr>
          <a:xfrm>
            <a:off x="4731927" y="1877941"/>
            <a:ext cx="1061681" cy="1875438"/>
            <a:chOff x="3610736" y="1365872"/>
            <a:chExt cx="796537" cy="1407067"/>
          </a:xfrm>
        </p:grpSpPr>
        <p:sp>
          <p:nvSpPr>
            <p:cNvPr id="177" name="Oval 176"/>
            <p:cNvSpPr/>
            <p:nvPr/>
          </p:nvSpPr>
          <p:spPr>
            <a:xfrm>
              <a:off x="3836020" y="1494264"/>
              <a:ext cx="178419" cy="1784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3610736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7" name="Group 187"/>
          <p:cNvGrpSpPr/>
          <p:nvPr/>
        </p:nvGrpSpPr>
        <p:grpSpPr>
          <a:xfrm>
            <a:off x="5593995" y="1877941"/>
            <a:ext cx="1061681" cy="1875438"/>
            <a:chOff x="4257511" y="1365872"/>
            <a:chExt cx="796537" cy="1407067"/>
          </a:xfrm>
        </p:grpSpPr>
        <p:sp>
          <p:nvSpPr>
            <p:cNvPr id="178" name="Oval 177"/>
            <p:cNvSpPr/>
            <p:nvPr/>
          </p:nvSpPr>
          <p:spPr>
            <a:xfrm>
              <a:off x="4460488" y="1494264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3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4257511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8" name="Group 188"/>
          <p:cNvGrpSpPr/>
          <p:nvPr/>
        </p:nvGrpSpPr>
        <p:grpSpPr>
          <a:xfrm>
            <a:off x="8264410" y="1877941"/>
            <a:ext cx="1061681" cy="1875438"/>
            <a:chOff x="6261018" y="1365872"/>
            <a:chExt cx="796537" cy="1407067"/>
          </a:xfrm>
        </p:grpSpPr>
        <p:sp>
          <p:nvSpPr>
            <p:cNvPr id="179" name="Oval 178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4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9" name="Group 189"/>
          <p:cNvGrpSpPr/>
          <p:nvPr/>
        </p:nvGrpSpPr>
        <p:grpSpPr>
          <a:xfrm>
            <a:off x="9126478" y="1877941"/>
            <a:ext cx="1061681" cy="1875438"/>
            <a:chOff x="6907793" y="1365872"/>
            <a:chExt cx="796537" cy="1407067"/>
          </a:xfrm>
        </p:grpSpPr>
        <p:sp>
          <p:nvSpPr>
            <p:cNvPr id="180" name="Oval 17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91" name="Rounded Rectangle 190"/>
          <p:cNvSpPr/>
          <p:nvPr/>
        </p:nvSpPr>
        <p:spPr>
          <a:xfrm>
            <a:off x="988827" y="1513999"/>
            <a:ext cx="10111563" cy="4539413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27353" y="4718847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28767" y="4718847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2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22516" y="4713892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pic>
        <p:nvPicPr>
          <p:cNvPr id="9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1729" y="77798"/>
            <a:ext cx="2372104" cy="1054402"/>
          </a:xfrm>
          <a:prstGeom prst="rect">
            <a:avLst/>
          </a:prstGeom>
          <a:noFill/>
        </p:spPr>
      </p:pic>
      <p:sp>
        <p:nvSpPr>
          <p:cNvPr id="100" name="Action Button: Home 99">
            <a:hlinkClick r:id="rId5" action="ppaction://hlinksldjump" highlightClick="1"/>
          </p:cNvPr>
          <p:cNvSpPr/>
          <p:nvPr/>
        </p:nvSpPr>
        <p:spPr>
          <a:xfrm>
            <a:off x="11691425" y="6396180"/>
            <a:ext cx="401511" cy="40151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53025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4664002" y="4715332"/>
            <a:ext cx="665250" cy="665252"/>
            <a:chOff x="7632352" y="2681286"/>
            <a:chExt cx="405942" cy="405944"/>
          </a:xfrm>
        </p:grpSpPr>
        <p:sp>
          <p:nvSpPr>
            <p:cNvPr id="1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1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3562590" y="4715333"/>
            <a:ext cx="665250" cy="665252"/>
            <a:chOff x="7632352" y="2681286"/>
            <a:chExt cx="405942" cy="405944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7"/>
          <p:cNvGrpSpPr/>
          <p:nvPr/>
        </p:nvGrpSpPr>
        <p:grpSpPr>
          <a:xfrm>
            <a:off x="1313276" y="4715326"/>
            <a:ext cx="665250" cy="665250"/>
            <a:chOff x="7632352" y="2681286"/>
            <a:chExt cx="405942" cy="405944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691338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Group 45"/>
          <p:cNvGrpSpPr/>
          <p:nvPr/>
        </p:nvGrpSpPr>
        <p:grpSpPr>
          <a:xfrm>
            <a:off x="2457753" y="4710371"/>
            <a:ext cx="665250" cy="665250"/>
            <a:chOff x="7632352" y="2681286"/>
            <a:chExt cx="405942" cy="405944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338" y="2691337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" name="Group 61"/>
          <p:cNvGrpSpPr/>
          <p:nvPr/>
        </p:nvGrpSpPr>
        <p:grpSpPr>
          <a:xfrm>
            <a:off x="3555068" y="4715334"/>
            <a:ext cx="665250" cy="678504"/>
            <a:chOff x="7632352" y="2681286"/>
            <a:chExt cx="405942" cy="414031"/>
          </a:xfrm>
        </p:grpSpPr>
        <p:sp>
          <p:nvSpPr>
            <p:cNvPr id="2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7" name="Group 64"/>
          <p:cNvGrpSpPr/>
          <p:nvPr/>
        </p:nvGrpSpPr>
        <p:grpSpPr>
          <a:xfrm>
            <a:off x="4533256" y="4715320"/>
            <a:ext cx="921515" cy="708245"/>
            <a:chOff x="7548306" y="2681286"/>
            <a:chExt cx="562317" cy="432180"/>
          </a:xfrm>
        </p:grpSpPr>
        <p:sp>
          <p:nvSpPr>
            <p:cNvPr id="2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48306" y="2718551"/>
              <a:ext cx="562317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10</a:t>
              </a:r>
            </a:p>
          </p:txBody>
        </p:sp>
      </p:grpSp>
      <p:grpSp>
        <p:nvGrpSpPr>
          <p:cNvPr id="8" name="Group 70"/>
          <p:cNvGrpSpPr/>
          <p:nvPr/>
        </p:nvGrpSpPr>
        <p:grpSpPr>
          <a:xfrm>
            <a:off x="1320618" y="4715334"/>
            <a:ext cx="665250" cy="678504"/>
            <a:chOff x="7632352" y="2681286"/>
            <a:chExt cx="405942" cy="414031"/>
          </a:xfrm>
        </p:grpSpPr>
        <p:sp>
          <p:nvSpPr>
            <p:cNvPr id="20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9" name="Group 61"/>
          <p:cNvGrpSpPr/>
          <p:nvPr/>
        </p:nvGrpSpPr>
        <p:grpSpPr>
          <a:xfrm>
            <a:off x="2450232" y="4710380"/>
            <a:ext cx="665250" cy="678504"/>
            <a:chOff x="7632352" y="2681286"/>
            <a:chExt cx="405942" cy="414031"/>
          </a:xfrm>
        </p:grpSpPr>
        <p:sp>
          <p:nvSpPr>
            <p:cNvPr id="2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153" name="Rounded Rectangle 152"/>
          <p:cNvSpPr/>
          <p:nvPr/>
        </p:nvSpPr>
        <p:spPr>
          <a:xfrm>
            <a:off x="6019571" y="4132081"/>
            <a:ext cx="4845384" cy="18430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10" name="Group 42"/>
          <p:cNvGrpSpPr/>
          <p:nvPr/>
        </p:nvGrpSpPr>
        <p:grpSpPr>
          <a:xfrm>
            <a:off x="9900781" y="4423028"/>
            <a:ext cx="555890" cy="555891"/>
            <a:chOff x="7632352" y="2681286"/>
            <a:chExt cx="405942" cy="405944"/>
          </a:xfrm>
        </p:grpSpPr>
        <p:sp>
          <p:nvSpPr>
            <p:cNvPr id="1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45"/>
          <p:cNvGrpSpPr/>
          <p:nvPr/>
        </p:nvGrpSpPr>
        <p:grpSpPr>
          <a:xfrm>
            <a:off x="8799369" y="4423029"/>
            <a:ext cx="555890" cy="555891"/>
            <a:chOff x="7632352" y="2681286"/>
            <a:chExt cx="405942" cy="405944"/>
          </a:xfrm>
        </p:grpSpPr>
        <p:sp>
          <p:nvSpPr>
            <p:cNvPr id="1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Group 67"/>
          <p:cNvGrpSpPr/>
          <p:nvPr/>
        </p:nvGrpSpPr>
        <p:grpSpPr>
          <a:xfrm>
            <a:off x="7635075" y="4423029"/>
            <a:ext cx="555890" cy="555891"/>
            <a:chOff x="7632352" y="2681286"/>
            <a:chExt cx="405942" cy="405944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" name="Group 61"/>
          <p:cNvGrpSpPr/>
          <p:nvPr/>
        </p:nvGrpSpPr>
        <p:grpSpPr>
          <a:xfrm>
            <a:off x="8791848" y="4423029"/>
            <a:ext cx="555890" cy="555891"/>
            <a:chOff x="7632352" y="2681286"/>
            <a:chExt cx="405942" cy="405944"/>
          </a:xfrm>
        </p:grpSpPr>
        <p:sp>
          <p:nvSpPr>
            <p:cNvPr id="1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4" name="Group 64"/>
          <p:cNvGrpSpPr/>
          <p:nvPr/>
        </p:nvGrpSpPr>
        <p:grpSpPr>
          <a:xfrm>
            <a:off x="9907771" y="4423029"/>
            <a:ext cx="555890" cy="555891"/>
            <a:chOff x="7632352" y="2681286"/>
            <a:chExt cx="405942" cy="405944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5" name="Group 70"/>
          <p:cNvGrpSpPr/>
          <p:nvPr/>
        </p:nvGrpSpPr>
        <p:grpSpPr>
          <a:xfrm>
            <a:off x="7642416" y="4423029"/>
            <a:ext cx="555890" cy="555891"/>
            <a:chOff x="7632352" y="2681286"/>
            <a:chExt cx="405942" cy="405944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5947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7088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6346586" y="2539889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2923097" y="2539889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227675" y="4325303"/>
            <a:ext cx="118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800" b="1" dirty="0" err="1">
                <a:solidFill>
                  <a:prstClr val="black"/>
                </a:solidFill>
                <a:latin typeface="+mj-lt"/>
                <a:cs typeface="Lato" pitchFamily="34" charset="0"/>
              </a:rPr>
              <a:t>Nhẩm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Lato" pitchFamily="34" charset="0"/>
              </a:rPr>
              <a:t>:</a:t>
            </a:r>
          </a:p>
        </p:txBody>
      </p:sp>
      <p:grpSp>
        <p:nvGrpSpPr>
          <p:cNvPr id="16" name="Group 42"/>
          <p:cNvGrpSpPr/>
          <p:nvPr/>
        </p:nvGrpSpPr>
        <p:grpSpPr>
          <a:xfrm>
            <a:off x="9895828" y="5176093"/>
            <a:ext cx="555890" cy="555891"/>
            <a:chOff x="7632352" y="2681286"/>
            <a:chExt cx="405942" cy="405944"/>
          </a:xfrm>
        </p:grpSpPr>
        <p:sp>
          <p:nvSpPr>
            <p:cNvPr id="1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7" name="Group 45"/>
          <p:cNvGrpSpPr/>
          <p:nvPr/>
        </p:nvGrpSpPr>
        <p:grpSpPr>
          <a:xfrm>
            <a:off x="8794416" y="5176094"/>
            <a:ext cx="555890" cy="555891"/>
            <a:chOff x="7632352" y="2681286"/>
            <a:chExt cx="405942" cy="405944"/>
          </a:xfrm>
        </p:grpSpPr>
        <p:sp>
          <p:nvSpPr>
            <p:cNvPr id="16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67"/>
          <p:cNvGrpSpPr/>
          <p:nvPr/>
        </p:nvGrpSpPr>
        <p:grpSpPr>
          <a:xfrm>
            <a:off x="7630122" y="5176094"/>
            <a:ext cx="555890" cy="555891"/>
            <a:chOff x="7632352" y="2681286"/>
            <a:chExt cx="405942" cy="405944"/>
          </a:xfrm>
        </p:grpSpPr>
        <p:sp>
          <p:nvSpPr>
            <p:cNvPr id="1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9" name="Group 61"/>
          <p:cNvGrpSpPr/>
          <p:nvPr/>
        </p:nvGrpSpPr>
        <p:grpSpPr>
          <a:xfrm>
            <a:off x="8786895" y="5176094"/>
            <a:ext cx="555890" cy="555891"/>
            <a:chOff x="7632352" y="2681286"/>
            <a:chExt cx="405942" cy="405944"/>
          </a:xfrm>
        </p:grpSpPr>
        <p:sp>
          <p:nvSpPr>
            <p:cNvPr id="1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0" name="Group 64"/>
          <p:cNvGrpSpPr/>
          <p:nvPr/>
        </p:nvGrpSpPr>
        <p:grpSpPr>
          <a:xfrm>
            <a:off x="9824530" y="5176094"/>
            <a:ext cx="713431" cy="555891"/>
            <a:chOff x="7575172" y="2681286"/>
            <a:chExt cx="520987" cy="405944"/>
          </a:xfrm>
        </p:grpSpPr>
        <p:sp>
          <p:nvSpPr>
            <p:cNvPr id="1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75172" y="2691333"/>
              <a:ext cx="520987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10</a:t>
              </a:r>
            </a:p>
          </p:txBody>
        </p:sp>
      </p:grpSp>
      <p:grpSp>
        <p:nvGrpSpPr>
          <p:cNvPr id="21" name="Group 70"/>
          <p:cNvGrpSpPr/>
          <p:nvPr/>
        </p:nvGrpSpPr>
        <p:grpSpPr>
          <a:xfrm>
            <a:off x="7637463" y="5176094"/>
            <a:ext cx="555890" cy="555891"/>
            <a:chOff x="7632352" y="2681286"/>
            <a:chExt cx="405942" cy="405944"/>
          </a:xfrm>
        </p:grpSpPr>
        <p:sp>
          <p:nvSpPr>
            <p:cNvPr id="1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0994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2135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22" name="Group 185"/>
          <p:cNvGrpSpPr/>
          <p:nvPr/>
        </p:nvGrpSpPr>
        <p:grpSpPr>
          <a:xfrm>
            <a:off x="5263540" y="1914796"/>
            <a:ext cx="1061681" cy="1875438"/>
            <a:chOff x="1707608" y="1365872"/>
            <a:chExt cx="796537" cy="1407067"/>
          </a:xfrm>
        </p:grpSpPr>
        <p:sp>
          <p:nvSpPr>
            <p:cNvPr id="176" name="Oval 17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3" name="Group 186"/>
          <p:cNvGrpSpPr/>
          <p:nvPr/>
        </p:nvGrpSpPr>
        <p:grpSpPr>
          <a:xfrm>
            <a:off x="977966" y="1914796"/>
            <a:ext cx="1061681" cy="1875438"/>
            <a:chOff x="3610736" y="1365872"/>
            <a:chExt cx="796537" cy="1407067"/>
          </a:xfrm>
        </p:grpSpPr>
        <p:sp>
          <p:nvSpPr>
            <p:cNvPr id="177" name="Oval 176"/>
            <p:cNvSpPr/>
            <p:nvPr/>
          </p:nvSpPr>
          <p:spPr>
            <a:xfrm>
              <a:off x="3836020" y="1494264"/>
              <a:ext cx="178419" cy="1784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3610736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4" name="Group 187"/>
          <p:cNvGrpSpPr/>
          <p:nvPr/>
        </p:nvGrpSpPr>
        <p:grpSpPr>
          <a:xfrm>
            <a:off x="1840033" y="1914796"/>
            <a:ext cx="1061681" cy="1875438"/>
            <a:chOff x="4257511" y="1365872"/>
            <a:chExt cx="796537" cy="1407067"/>
          </a:xfrm>
        </p:grpSpPr>
        <p:sp>
          <p:nvSpPr>
            <p:cNvPr id="178" name="Oval 177"/>
            <p:cNvSpPr/>
            <p:nvPr/>
          </p:nvSpPr>
          <p:spPr>
            <a:xfrm>
              <a:off x="4460488" y="1494264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3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4257511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5" name="Group 188"/>
          <p:cNvGrpSpPr/>
          <p:nvPr/>
        </p:nvGrpSpPr>
        <p:grpSpPr>
          <a:xfrm>
            <a:off x="3559227" y="1914796"/>
            <a:ext cx="1061681" cy="1875438"/>
            <a:chOff x="6261018" y="1365872"/>
            <a:chExt cx="796537" cy="1407067"/>
          </a:xfrm>
        </p:grpSpPr>
        <p:sp>
          <p:nvSpPr>
            <p:cNvPr id="179" name="Oval 178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4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6" name="Group 189"/>
          <p:cNvGrpSpPr/>
          <p:nvPr/>
        </p:nvGrpSpPr>
        <p:grpSpPr>
          <a:xfrm>
            <a:off x="4421294" y="1914796"/>
            <a:ext cx="1061681" cy="1875438"/>
            <a:chOff x="6907793" y="1365872"/>
            <a:chExt cx="796537" cy="1407067"/>
          </a:xfrm>
        </p:grpSpPr>
        <p:sp>
          <p:nvSpPr>
            <p:cNvPr id="180" name="Oval 17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91" name="Rounded Rectangle 190"/>
          <p:cNvSpPr/>
          <p:nvPr/>
        </p:nvSpPr>
        <p:spPr>
          <a:xfrm>
            <a:off x="893135" y="1545898"/>
            <a:ext cx="10549957" cy="4539413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48619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50033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2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43782" y="4745791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grpSp>
        <p:nvGrpSpPr>
          <p:cNvPr id="94" name="Group 185"/>
          <p:cNvGrpSpPr/>
          <p:nvPr/>
        </p:nvGrpSpPr>
        <p:grpSpPr>
          <a:xfrm>
            <a:off x="8691967" y="1914796"/>
            <a:ext cx="1061681" cy="1875438"/>
            <a:chOff x="1707608" y="1365872"/>
            <a:chExt cx="796537" cy="1407067"/>
          </a:xfrm>
        </p:grpSpPr>
        <p:sp>
          <p:nvSpPr>
            <p:cNvPr id="98" name="Oval 97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99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00" name="Group 188"/>
          <p:cNvGrpSpPr/>
          <p:nvPr/>
        </p:nvGrpSpPr>
        <p:grpSpPr>
          <a:xfrm>
            <a:off x="6987654" y="1914796"/>
            <a:ext cx="1061681" cy="1875438"/>
            <a:chOff x="6261018" y="1365872"/>
            <a:chExt cx="796537" cy="1407067"/>
          </a:xfrm>
        </p:grpSpPr>
        <p:sp>
          <p:nvSpPr>
            <p:cNvPr id="101" name="Oval 100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0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03" name="Group 189"/>
          <p:cNvGrpSpPr/>
          <p:nvPr/>
        </p:nvGrpSpPr>
        <p:grpSpPr>
          <a:xfrm>
            <a:off x="7849721" y="1914796"/>
            <a:ext cx="1061681" cy="1875438"/>
            <a:chOff x="6907793" y="1365872"/>
            <a:chExt cx="796537" cy="1407067"/>
          </a:xfrm>
        </p:grpSpPr>
        <p:sp>
          <p:nvSpPr>
            <p:cNvPr id="104" name="Oval 103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0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15" name="Group 185"/>
          <p:cNvGrpSpPr/>
          <p:nvPr/>
        </p:nvGrpSpPr>
        <p:grpSpPr>
          <a:xfrm>
            <a:off x="10381411" y="1914796"/>
            <a:ext cx="1061681" cy="1875438"/>
            <a:chOff x="1707608" y="1365872"/>
            <a:chExt cx="796537" cy="1407067"/>
          </a:xfrm>
        </p:grpSpPr>
        <p:sp>
          <p:nvSpPr>
            <p:cNvPr id="116" name="Oval 11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17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18" name="Group 189"/>
          <p:cNvGrpSpPr/>
          <p:nvPr/>
        </p:nvGrpSpPr>
        <p:grpSpPr>
          <a:xfrm>
            <a:off x="9539165" y="1914796"/>
            <a:ext cx="1061681" cy="1875438"/>
            <a:chOff x="6907793" y="1365872"/>
            <a:chExt cx="796537" cy="1407067"/>
          </a:xfrm>
        </p:grpSpPr>
        <p:sp>
          <p:nvSpPr>
            <p:cNvPr id="119" name="Oval 118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20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pic>
        <p:nvPicPr>
          <p:cNvPr id="10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8239" y="47044"/>
            <a:ext cx="2788513" cy="1239496"/>
          </a:xfrm>
          <a:prstGeom prst="rect">
            <a:avLst/>
          </a:prstGeom>
          <a:noFill/>
        </p:spPr>
      </p:pic>
      <p:sp>
        <p:nvSpPr>
          <p:cNvPr id="27" name="Action Button: Home 26">
            <a:hlinkClick r:id="rId5" action="ppaction://hlinksldjump" highlightClick="1"/>
          </p:cNvPr>
          <p:cNvSpPr/>
          <p:nvPr/>
        </p:nvSpPr>
        <p:spPr>
          <a:xfrm>
            <a:off x="11638264" y="6085311"/>
            <a:ext cx="401511" cy="40151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65891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7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8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7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8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7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8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7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8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7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8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4664002" y="4715332"/>
            <a:ext cx="665250" cy="665252"/>
            <a:chOff x="7632352" y="2681286"/>
            <a:chExt cx="405942" cy="405944"/>
          </a:xfrm>
        </p:grpSpPr>
        <p:sp>
          <p:nvSpPr>
            <p:cNvPr id="1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1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3562590" y="4715333"/>
            <a:ext cx="665250" cy="665252"/>
            <a:chOff x="7632352" y="2681286"/>
            <a:chExt cx="405942" cy="405944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7"/>
          <p:cNvGrpSpPr/>
          <p:nvPr/>
        </p:nvGrpSpPr>
        <p:grpSpPr>
          <a:xfrm>
            <a:off x="1313276" y="4715326"/>
            <a:ext cx="665250" cy="665250"/>
            <a:chOff x="7632352" y="2681286"/>
            <a:chExt cx="405942" cy="405944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691338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Group 45"/>
          <p:cNvGrpSpPr/>
          <p:nvPr/>
        </p:nvGrpSpPr>
        <p:grpSpPr>
          <a:xfrm>
            <a:off x="2457753" y="4710371"/>
            <a:ext cx="665250" cy="665250"/>
            <a:chOff x="7632352" y="2681286"/>
            <a:chExt cx="405942" cy="405944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338" y="2691337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" name="Group 61"/>
          <p:cNvGrpSpPr/>
          <p:nvPr/>
        </p:nvGrpSpPr>
        <p:grpSpPr>
          <a:xfrm>
            <a:off x="3555068" y="4715334"/>
            <a:ext cx="665250" cy="678504"/>
            <a:chOff x="7632352" y="2681286"/>
            <a:chExt cx="405942" cy="414031"/>
          </a:xfrm>
        </p:grpSpPr>
        <p:sp>
          <p:nvSpPr>
            <p:cNvPr id="2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7" name="Group 64"/>
          <p:cNvGrpSpPr/>
          <p:nvPr/>
        </p:nvGrpSpPr>
        <p:grpSpPr>
          <a:xfrm>
            <a:off x="4562981" y="4715323"/>
            <a:ext cx="921515" cy="678516"/>
            <a:chOff x="7566445" y="2681286"/>
            <a:chExt cx="562317" cy="414039"/>
          </a:xfrm>
        </p:grpSpPr>
        <p:sp>
          <p:nvSpPr>
            <p:cNvPr id="2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66445" y="2700411"/>
              <a:ext cx="562317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8" name="Group 70"/>
          <p:cNvGrpSpPr/>
          <p:nvPr/>
        </p:nvGrpSpPr>
        <p:grpSpPr>
          <a:xfrm>
            <a:off x="1320618" y="4715334"/>
            <a:ext cx="665250" cy="678504"/>
            <a:chOff x="7632352" y="2681286"/>
            <a:chExt cx="405942" cy="414031"/>
          </a:xfrm>
        </p:grpSpPr>
        <p:sp>
          <p:nvSpPr>
            <p:cNvPr id="20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9" name="Group 61"/>
          <p:cNvGrpSpPr/>
          <p:nvPr/>
        </p:nvGrpSpPr>
        <p:grpSpPr>
          <a:xfrm>
            <a:off x="2450232" y="4710380"/>
            <a:ext cx="665250" cy="678504"/>
            <a:chOff x="7632352" y="2681286"/>
            <a:chExt cx="405942" cy="414031"/>
          </a:xfrm>
        </p:grpSpPr>
        <p:sp>
          <p:nvSpPr>
            <p:cNvPr id="2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53" name="Rounded Rectangle 152"/>
          <p:cNvSpPr/>
          <p:nvPr/>
        </p:nvSpPr>
        <p:spPr>
          <a:xfrm>
            <a:off x="6019571" y="4132081"/>
            <a:ext cx="4845384" cy="18430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42"/>
          <p:cNvGrpSpPr/>
          <p:nvPr/>
        </p:nvGrpSpPr>
        <p:grpSpPr>
          <a:xfrm>
            <a:off x="9900781" y="4423028"/>
            <a:ext cx="555890" cy="555891"/>
            <a:chOff x="7632352" y="2681286"/>
            <a:chExt cx="405942" cy="405944"/>
          </a:xfrm>
        </p:grpSpPr>
        <p:sp>
          <p:nvSpPr>
            <p:cNvPr id="1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45"/>
          <p:cNvGrpSpPr/>
          <p:nvPr/>
        </p:nvGrpSpPr>
        <p:grpSpPr>
          <a:xfrm>
            <a:off x="8799369" y="4423029"/>
            <a:ext cx="555890" cy="555891"/>
            <a:chOff x="7632352" y="2681286"/>
            <a:chExt cx="405942" cy="405944"/>
          </a:xfrm>
        </p:grpSpPr>
        <p:sp>
          <p:nvSpPr>
            <p:cNvPr id="1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Group 67"/>
          <p:cNvGrpSpPr/>
          <p:nvPr/>
        </p:nvGrpSpPr>
        <p:grpSpPr>
          <a:xfrm>
            <a:off x="7635075" y="4423029"/>
            <a:ext cx="555890" cy="555891"/>
            <a:chOff x="7632352" y="2681286"/>
            <a:chExt cx="405942" cy="405944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" name="Group 61"/>
          <p:cNvGrpSpPr/>
          <p:nvPr/>
        </p:nvGrpSpPr>
        <p:grpSpPr>
          <a:xfrm>
            <a:off x="8791848" y="4423029"/>
            <a:ext cx="555890" cy="555891"/>
            <a:chOff x="7632352" y="2681286"/>
            <a:chExt cx="405942" cy="405944"/>
          </a:xfrm>
        </p:grpSpPr>
        <p:sp>
          <p:nvSpPr>
            <p:cNvPr id="1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4" name="Group 64"/>
          <p:cNvGrpSpPr/>
          <p:nvPr/>
        </p:nvGrpSpPr>
        <p:grpSpPr>
          <a:xfrm>
            <a:off x="9907771" y="4423029"/>
            <a:ext cx="555890" cy="555891"/>
            <a:chOff x="7632352" y="2681286"/>
            <a:chExt cx="405942" cy="405944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15" name="Group 70"/>
          <p:cNvGrpSpPr/>
          <p:nvPr/>
        </p:nvGrpSpPr>
        <p:grpSpPr>
          <a:xfrm>
            <a:off x="7642416" y="4423029"/>
            <a:ext cx="555890" cy="555891"/>
            <a:chOff x="7632352" y="2681286"/>
            <a:chExt cx="405942" cy="405944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7164" y="40145"/>
            <a:ext cx="2694437" cy="1197679"/>
          </a:xfrm>
          <a:prstGeom prst="rect">
            <a:avLst/>
          </a:prstGeom>
          <a:noFill/>
        </p:spPr>
      </p:pic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5947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7088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5469679" y="2539889"/>
            <a:ext cx="62247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Lato" pitchFamily="34" charset="0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227675" y="4325303"/>
            <a:ext cx="1234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8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Nhẩm</a:t>
            </a:r>
            <a:r>
              <a:rPr lang="en-US" sz="28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:</a:t>
            </a:r>
          </a:p>
        </p:txBody>
      </p:sp>
      <p:grpSp>
        <p:nvGrpSpPr>
          <p:cNvPr id="16" name="Group 42"/>
          <p:cNvGrpSpPr/>
          <p:nvPr/>
        </p:nvGrpSpPr>
        <p:grpSpPr>
          <a:xfrm>
            <a:off x="9895828" y="5176093"/>
            <a:ext cx="555890" cy="555891"/>
            <a:chOff x="7632352" y="2681286"/>
            <a:chExt cx="405942" cy="405944"/>
          </a:xfrm>
        </p:grpSpPr>
        <p:sp>
          <p:nvSpPr>
            <p:cNvPr id="1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7" name="Group 45"/>
          <p:cNvGrpSpPr/>
          <p:nvPr/>
        </p:nvGrpSpPr>
        <p:grpSpPr>
          <a:xfrm>
            <a:off x="8794416" y="5176094"/>
            <a:ext cx="555890" cy="555891"/>
            <a:chOff x="7632352" y="2681286"/>
            <a:chExt cx="405942" cy="405944"/>
          </a:xfrm>
        </p:grpSpPr>
        <p:sp>
          <p:nvSpPr>
            <p:cNvPr id="16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67"/>
          <p:cNvGrpSpPr/>
          <p:nvPr/>
        </p:nvGrpSpPr>
        <p:grpSpPr>
          <a:xfrm>
            <a:off x="7630122" y="5176094"/>
            <a:ext cx="555890" cy="555891"/>
            <a:chOff x="7632352" y="2681286"/>
            <a:chExt cx="405942" cy="405944"/>
          </a:xfrm>
        </p:grpSpPr>
        <p:sp>
          <p:nvSpPr>
            <p:cNvPr id="1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9" name="Group 61"/>
          <p:cNvGrpSpPr/>
          <p:nvPr/>
        </p:nvGrpSpPr>
        <p:grpSpPr>
          <a:xfrm>
            <a:off x="8786895" y="5176094"/>
            <a:ext cx="555890" cy="555891"/>
            <a:chOff x="7632352" y="2681286"/>
            <a:chExt cx="405942" cy="405944"/>
          </a:xfrm>
        </p:grpSpPr>
        <p:sp>
          <p:nvSpPr>
            <p:cNvPr id="1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20" name="Group 64"/>
          <p:cNvGrpSpPr/>
          <p:nvPr/>
        </p:nvGrpSpPr>
        <p:grpSpPr>
          <a:xfrm>
            <a:off x="9824530" y="5176098"/>
            <a:ext cx="713431" cy="555891"/>
            <a:chOff x="7575172" y="2681289"/>
            <a:chExt cx="520987" cy="405944"/>
          </a:xfrm>
        </p:grpSpPr>
        <p:sp>
          <p:nvSpPr>
            <p:cNvPr id="169" name="Rounded Rectangle 3"/>
            <p:cNvSpPr/>
            <p:nvPr/>
          </p:nvSpPr>
          <p:spPr>
            <a:xfrm>
              <a:off x="7632352" y="2681289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75172" y="2691334"/>
              <a:ext cx="520987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21" name="Group 70"/>
          <p:cNvGrpSpPr/>
          <p:nvPr/>
        </p:nvGrpSpPr>
        <p:grpSpPr>
          <a:xfrm>
            <a:off x="7637463" y="5176094"/>
            <a:ext cx="555890" cy="555891"/>
            <a:chOff x="7632352" y="2681286"/>
            <a:chExt cx="405942" cy="405944"/>
          </a:xfrm>
        </p:grpSpPr>
        <p:sp>
          <p:nvSpPr>
            <p:cNvPr id="1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0994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2135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22" name="Group 185"/>
          <p:cNvGrpSpPr/>
          <p:nvPr/>
        </p:nvGrpSpPr>
        <p:grpSpPr>
          <a:xfrm>
            <a:off x="4401496" y="1914796"/>
            <a:ext cx="1061681" cy="1875438"/>
            <a:chOff x="1707608" y="1365872"/>
            <a:chExt cx="796537" cy="1407067"/>
          </a:xfrm>
        </p:grpSpPr>
        <p:sp>
          <p:nvSpPr>
            <p:cNvPr id="176" name="Oval 17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3" name="Group 186"/>
          <p:cNvGrpSpPr/>
          <p:nvPr/>
        </p:nvGrpSpPr>
        <p:grpSpPr>
          <a:xfrm>
            <a:off x="977966" y="1914796"/>
            <a:ext cx="1061681" cy="1875438"/>
            <a:chOff x="3610736" y="1365872"/>
            <a:chExt cx="796537" cy="1407067"/>
          </a:xfrm>
        </p:grpSpPr>
        <p:sp>
          <p:nvSpPr>
            <p:cNvPr id="177" name="Oval 176"/>
            <p:cNvSpPr/>
            <p:nvPr/>
          </p:nvSpPr>
          <p:spPr>
            <a:xfrm>
              <a:off x="3836020" y="1494264"/>
              <a:ext cx="178419" cy="1784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3610736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4" name="Group 187"/>
          <p:cNvGrpSpPr/>
          <p:nvPr/>
        </p:nvGrpSpPr>
        <p:grpSpPr>
          <a:xfrm>
            <a:off x="1840033" y="1914796"/>
            <a:ext cx="1061681" cy="1875438"/>
            <a:chOff x="4257511" y="1365872"/>
            <a:chExt cx="796537" cy="1407067"/>
          </a:xfrm>
        </p:grpSpPr>
        <p:sp>
          <p:nvSpPr>
            <p:cNvPr id="178" name="Oval 177"/>
            <p:cNvSpPr/>
            <p:nvPr/>
          </p:nvSpPr>
          <p:spPr>
            <a:xfrm>
              <a:off x="4460488" y="1494264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3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4257511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5" name="Group 188"/>
          <p:cNvGrpSpPr/>
          <p:nvPr/>
        </p:nvGrpSpPr>
        <p:grpSpPr>
          <a:xfrm>
            <a:off x="2697182" y="1914796"/>
            <a:ext cx="1061681" cy="1875438"/>
            <a:chOff x="6261018" y="1365872"/>
            <a:chExt cx="796537" cy="1407067"/>
          </a:xfrm>
        </p:grpSpPr>
        <p:sp>
          <p:nvSpPr>
            <p:cNvPr id="179" name="Oval 178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4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6" name="Group 189"/>
          <p:cNvGrpSpPr/>
          <p:nvPr/>
        </p:nvGrpSpPr>
        <p:grpSpPr>
          <a:xfrm>
            <a:off x="3559249" y="1914796"/>
            <a:ext cx="1061681" cy="1875438"/>
            <a:chOff x="6907793" y="1365872"/>
            <a:chExt cx="796537" cy="1407067"/>
          </a:xfrm>
        </p:grpSpPr>
        <p:sp>
          <p:nvSpPr>
            <p:cNvPr id="180" name="Oval 17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91" name="Rounded Rectangle 190"/>
          <p:cNvSpPr/>
          <p:nvPr/>
        </p:nvSpPr>
        <p:spPr>
          <a:xfrm>
            <a:off x="882502" y="1545899"/>
            <a:ext cx="10331532" cy="4539412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48619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50033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sp>
        <p:nvSpPr>
          <p:cNvPr id="2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43782" y="4745791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grpSp>
        <p:nvGrpSpPr>
          <p:cNvPr id="27" name="Group 185"/>
          <p:cNvGrpSpPr/>
          <p:nvPr/>
        </p:nvGrpSpPr>
        <p:grpSpPr>
          <a:xfrm>
            <a:off x="7815060" y="1914796"/>
            <a:ext cx="1061681" cy="1875438"/>
            <a:chOff x="1707608" y="1365872"/>
            <a:chExt cx="796537" cy="1407067"/>
          </a:xfrm>
        </p:grpSpPr>
        <p:sp>
          <p:nvSpPr>
            <p:cNvPr id="98" name="Oval 97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9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8" name="Group 188"/>
          <p:cNvGrpSpPr/>
          <p:nvPr/>
        </p:nvGrpSpPr>
        <p:grpSpPr>
          <a:xfrm>
            <a:off x="6110746" y="1914796"/>
            <a:ext cx="1061681" cy="1875438"/>
            <a:chOff x="6261018" y="1365872"/>
            <a:chExt cx="796537" cy="1407067"/>
          </a:xfrm>
        </p:grpSpPr>
        <p:sp>
          <p:nvSpPr>
            <p:cNvPr id="101" name="Oval 100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9" name="Group 189"/>
          <p:cNvGrpSpPr/>
          <p:nvPr/>
        </p:nvGrpSpPr>
        <p:grpSpPr>
          <a:xfrm>
            <a:off x="6972813" y="1914796"/>
            <a:ext cx="1061681" cy="1875438"/>
            <a:chOff x="6907793" y="1365872"/>
            <a:chExt cx="796537" cy="1407067"/>
          </a:xfrm>
        </p:grpSpPr>
        <p:sp>
          <p:nvSpPr>
            <p:cNvPr id="104" name="Oval 103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31" name="Group 189"/>
          <p:cNvGrpSpPr/>
          <p:nvPr/>
        </p:nvGrpSpPr>
        <p:grpSpPr>
          <a:xfrm>
            <a:off x="8662257" y="1914796"/>
            <a:ext cx="1061681" cy="1875438"/>
            <a:chOff x="6907793" y="1365872"/>
            <a:chExt cx="796537" cy="1407067"/>
          </a:xfrm>
        </p:grpSpPr>
        <p:sp>
          <p:nvSpPr>
            <p:cNvPr id="119" name="Oval 118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0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12" name="TextBox 111"/>
          <p:cNvSpPr txBox="1"/>
          <p:nvPr/>
        </p:nvSpPr>
        <p:spPr>
          <a:xfrm>
            <a:off x="9750242" y="2539889"/>
            <a:ext cx="62247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Lato" pitchFamily="34" charset="0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103" name="Action Button: Home 102">
            <a:hlinkClick r:id="rId5" action="ppaction://hlinksldjump" highlightClick="1"/>
          </p:cNvPr>
          <p:cNvSpPr/>
          <p:nvPr/>
        </p:nvSpPr>
        <p:spPr>
          <a:xfrm>
            <a:off x="11790489" y="6456489"/>
            <a:ext cx="401511" cy="40151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0456671" y="2531320"/>
            <a:ext cx="42030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>
                <a:solidFill>
                  <a:srgbClr val="40505E"/>
                </a:solidFill>
                <a:latin typeface="Lato" pitchFamily="34" charset="0"/>
                <a:cs typeface="Lato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03105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1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1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8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9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0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5">
            <a:extLst>
              <a:ext uri="{FF2B5EF4-FFF2-40B4-BE49-F238E27FC236}">
                <a16:creationId xmlns:a16="http://schemas.microsoft.com/office/drawing/2014/main" id="{87898C69-E5CF-306C-31F3-AB24BEFEE936}"/>
              </a:ext>
            </a:extLst>
          </p:cNvPr>
          <p:cNvGrpSpPr/>
          <p:nvPr/>
        </p:nvGrpSpPr>
        <p:grpSpPr>
          <a:xfrm>
            <a:off x="8557838" y="480707"/>
            <a:ext cx="1059054" cy="1875510"/>
            <a:chOff x="1707608" y="1365872"/>
            <a:chExt cx="796537" cy="140706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5F125F5-D5CB-14EC-5E70-9181114B90CB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4" descr="F:\AAA-LÀM ẢNH SLIDE\Bai10-LT3-3.png">
              <a:extLst>
                <a:ext uri="{FF2B5EF4-FFF2-40B4-BE49-F238E27FC236}">
                  <a16:creationId xmlns:a16="http://schemas.microsoft.com/office/drawing/2014/main" id="{03085D2A-F7A6-C71D-ECAA-C20BDF34B5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5" name="Group 189">
            <a:extLst>
              <a:ext uri="{FF2B5EF4-FFF2-40B4-BE49-F238E27FC236}">
                <a16:creationId xmlns:a16="http://schemas.microsoft.com/office/drawing/2014/main" id="{A66FF4F7-884D-314C-D877-0CF89BF9D52A}"/>
              </a:ext>
            </a:extLst>
          </p:cNvPr>
          <p:cNvGrpSpPr/>
          <p:nvPr/>
        </p:nvGrpSpPr>
        <p:grpSpPr>
          <a:xfrm>
            <a:off x="7717675" y="480707"/>
            <a:ext cx="1059054" cy="1875510"/>
            <a:chOff x="6907793" y="1365872"/>
            <a:chExt cx="796537" cy="140706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0262415-3DB9-F1F6-707F-867955E1722D}"/>
                </a:ext>
              </a:extLst>
            </p:cNvPr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4" descr="F:\AAA-LÀM ẢNH SLIDE\Bai10-LT3-3.png">
              <a:extLst>
                <a:ext uri="{FF2B5EF4-FFF2-40B4-BE49-F238E27FC236}">
                  <a16:creationId xmlns:a16="http://schemas.microsoft.com/office/drawing/2014/main" id="{C398BFD2-2E58-04C4-6FDC-FF0261648E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55C52AC5-B3C1-2CAF-BCB4-E440F7575757}"/>
              </a:ext>
            </a:extLst>
          </p:cNvPr>
          <p:cNvSpPr/>
          <p:nvPr/>
        </p:nvSpPr>
        <p:spPr>
          <a:xfrm>
            <a:off x="437826" y="224307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E7A2A-0F46-3CB1-E424-F6C0F3AF6958}"/>
              </a:ext>
            </a:extLst>
          </p:cNvPr>
          <p:cNvSpPr txBox="1"/>
          <p:nvPr/>
        </p:nvSpPr>
        <p:spPr>
          <a:xfrm>
            <a:off x="4851300" y="927207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041C1-410C-B61E-EAB6-310240C09CC2}"/>
              </a:ext>
            </a:extLst>
          </p:cNvPr>
          <p:cNvSpPr txBox="1"/>
          <p:nvPr/>
        </p:nvSpPr>
        <p:spPr>
          <a:xfrm>
            <a:off x="6676005" y="927206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24722631-C8F0-DDE8-6029-8C985ABBD0B9}"/>
              </a:ext>
            </a:extLst>
          </p:cNvPr>
          <p:cNvSpPr/>
          <p:nvPr/>
        </p:nvSpPr>
        <p:spPr>
          <a:xfrm>
            <a:off x="1966119" y="2536371"/>
            <a:ext cx="45975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+ 2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C0105662-0C04-C8A7-72CA-EBD57D1D0806}"/>
              </a:ext>
            </a:extLst>
          </p:cNvPr>
          <p:cNvSpPr/>
          <p:nvPr/>
        </p:nvSpPr>
        <p:spPr>
          <a:xfrm>
            <a:off x="5349346" y="258971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9F7436F-A017-E306-D066-4F29132698B7}"/>
              </a:ext>
            </a:extLst>
          </p:cNvPr>
          <p:cNvSpPr/>
          <p:nvPr/>
        </p:nvSpPr>
        <p:spPr>
          <a:xfrm>
            <a:off x="6766719" y="2199246"/>
            <a:ext cx="4419600" cy="1447800"/>
          </a:xfrm>
          <a:prstGeom prst="roundRect">
            <a:avLst/>
          </a:prstGeom>
          <a:solidFill>
            <a:srgbClr val="FFF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B749F692-3836-88CC-A56F-1330965C2083}"/>
              </a:ext>
            </a:extLst>
          </p:cNvPr>
          <p:cNvSpPr/>
          <p:nvPr/>
        </p:nvSpPr>
        <p:spPr>
          <a:xfrm>
            <a:off x="1813719" y="152400"/>
            <a:ext cx="9906000" cy="388620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A8CD67-1450-4D44-67A9-799CD3449D90}"/>
              </a:ext>
            </a:extLst>
          </p:cNvPr>
          <p:cNvSpPr txBox="1"/>
          <p:nvPr/>
        </p:nvSpPr>
        <p:spPr>
          <a:xfrm>
            <a:off x="590655" y="4038600"/>
            <a:ext cx="2220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Tính:</a:t>
            </a:r>
          </a:p>
        </p:txBody>
      </p:sp>
      <p:sp>
        <p:nvSpPr>
          <p:cNvPr id="16" name="Rounded Rectangle 22">
            <a:extLst>
              <a:ext uri="{FF2B5EF4-FFF2-40B4-BE49-F238E27FC236}">
                <a16:creationId xmlns:a16="http://schemas.microsoft.com/office/drawing/2014/main" id="{C317900B-09FC-EFB6-F0B0-9586FABB043D}"/>
              </a:ext>
            </a:extLst>
          </p:cNvPr>
          <p:cNvSpPr/>
          <p:nvPr/>
        </p:nvSpPr>
        <p:spPr>
          <a:xfrm>
            <a:off x="431700" y="5334000"/>
            <a:ext cx="32108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 + 2 + 2 = 5</a:t>
            </a:r>
          </a:p>
        </p:txBody>
      </p:sp>
      <p:sp>
        <p:nvSpPr>
          <p:cNvPr id="17" name="Rounded Rectangle 24">
            <a:extLst>
              <a:ext uri="{FF2B5EF4-FFF2-40B4-BE49-F238E27FC236}">
                <a16:creationId xmlns:a16="http://schemas.microsoft.com/office/drawing/2014/main" id="{49A325E4-E62B-CC66-6C6A-79325195B099}"/>
              </a:ext>
            </a:extLst>
          </p:cNvPr>
          <p:cNvSpPr/>
          <p:nvPr/>
        </p:nvSpPr>
        <p:spPr>
          <a:xfrm>
            <a:off x="4243700" y="5334000"/>
            <a:ext cx="3546546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+ 3 + 5 = 10</a:t>
            </a:r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id="{083CF9B9-F632-0DEE-2904-F5258AF88890}"/>
              </a:ext>
            </a:extLst>
          </p:cNvPr>
          <p:cNvSpPr/>
          <p:nvPr/>
        </p:nvSpPr>
        <p:spPr>
          <a:xfrm>
            <a:off x="8380500" y="5334000"/>
            <a:ext cx="34154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 + 4 + 0 = 9</a:t>
            </a:r>
          </a:p>
        </p:txBody>
      </p:sp>
      <p:grpSp>
        <p:nvGrpSpPr>
          <p:cNvPr id="19" name="Group 185">
            <a:extLst>
              <a:ext uri="{FF2B5EF4-FFF2-40B4-BE49-F238E27FC236}">
                <a16:creationId xmlns:a16="http://schemas.microsoft.com/office/drawing/2014/main" id="{640AFC9E-F7B9-8D40-73FA-F876D1DEDC9C}"/>
              </a:ext>
            </a:extLst>
          </p:cNvPr>
          <p:cNvGrpSpPr/>
          <p:nvPr/>
        </p:nvGrpSpPr>
        <p:grpSpPr>
          <a:xfrm>
            <a:off x="4086008" y="410591"/>
            <a:ext cx="1059054" cy="1875510"/>
            <a:chOff x="1707608" y="1365872"/>
            <a:chExt cx="796537" cy="140706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EB34596-8507-027B-C4AF-F1BC075AF236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4" descr="F:\AAA-LÀM ẢNH SLIDE\Bai10-LT3-3.png">
              <a:extLst>
                <a:ext uri="{FF2B5EF4-FFF2-40B4-BE49-F238E27FC236}">
                  <a16:creationId xmlns:a16="http://schemas.microsoft.com/office/drawing/2014/main" id="{D8C9C5BC-4380-8C2D-8833-8C77F907E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2" name="Group 188">
            <a:extLst>
              <a:ext uri="{FF2B5EF4-FFF2-40B4-BE49-F238E27FC236}">
                <a16:creationId xmlns:a16="http://schemas.microsoft.com/office/drawing/2014/main" id="{3427F4C9-E993-5AFA-523C-EA6D78ECE64F}"/>
              </a:ext>
            </a:extLst>
          </p:cNvPr>
          <p:cNvGrpSpPr/>
          <p:nvPr/>
        </p:nvGrpSpPr>
        <p:grpSpPr>
          <a:xfrm>
            <a:off x="2385910" y="410591"/>
            <a:ext cx="1059054" cy="1875510"/>
            <a:chOff x="6261018" y="1365872"/>
            <a:chExt cx="796537" cy="140706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7C82B1A-D5AD-0743-78AB-C742BE381624}"/>
                </a:ext>
              </a:extLst>
            </p:cNvPr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F:\AAA-LÀM ẢNH SLIDE\Bai10-LT3-3.png">
              <a:extLst>
                <a:ext uri="{FF2B5EF4-FFF2-40B4-BE49-F238E27FC236}">
                  <a16:creationId xmlns:a16="http://schemas.microsoft.com/office/drawing/2014/main" id="{74A375BE-A22F-2DB3-530F-4F42E4CFCF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5" name="Group 189">
            <a:extLst>
              <a:ext uri="{FF2B5EF4-FFF2-40B4-BE49-F238E27FC236}">
                <a16:creationId xmlns:a16="http://schemas.microsoft.com/office/drawing/2014/main" id="{B79199FA-E2EE-DE38-B476-F01A207A8B91}"/>
              </a:ext>
            </a:extLst>
          </p:cNvPr>
          <p:cNvGrpSpPr/>
          <p:nvPr/>
        </p:nvGrpSpPr>
        <p:grpSpPr>
          <a:xfrm>
            <a:off x="3245845" y="410591"/>
            <a:ext cx="1059054" cy="1875510"/>
            <a:chOff x="6907793" y="1365872"/>
            <a:chExt cx="796537" cy="140706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F9D1D01-3820-F4B4-27AD-7D4C35BC42D2}"/>
                </a:ext>
              </a:extLst>
            </p:cNvPr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4" descr="F:\AAA-LÀM ẢNH SLIDE\Bai10-LT3-3.png">
              <a:extLst>
                <a:ext uri="{FF2B5EF4-FFF2-40B4-BE49-F238E27FC236}">
                  <a16:creationId xmlns:a16="http://schemas.microsoft.com/office/drawing/2014/main" id="{F78A79D0-3F41-6709-BAA3-81EC3C58FE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8" name="Group 185">
            <a:extLst>
              <a:ext uri="{FF2B5EF4-FFF2-40B4-BE49-F238E27FC236}">
                <a16:creationId xmlns:a16="http://schemas.microsoft.com/office/drawing/2014/main" id="{E1D9B6DA-6661-1288-5101-CA5F137CC5DA}"/>
              </a:ext>
            </a:extLst>
          </p:cNvPr>
          <p:cNvGrpSpPr/>
          <p:nvPr/>
        </p:nvGrpSpPr>
        <p:grpSpPr>
          <a:xfrm>
            <a:off x="5852319" y="480708"/>
            <a:ext cx="1059054" cy="1875510"/>
            <a:chOff x="1707608" y="1365872"/>
            <a:chExt cx="796537" cy="140706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4D98C8A-8EF5-64AE-C756-0D43ACC513D4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4" descr="F:\AAA-LÀM ẢNH SLIDE\Bai10-LT3-3.png">
              <a:extLst>
                <a:ext uri="{FF2B5EF4-FFF2-40B4-BE49-F238E27FC236}">
                  <a16:creationId xmlns:a16="http://schemas.microsoft.com/office/drawing/2014/main" id="{FB6DA99B-E90B-ADED-9640-57C92BFB8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31" name="Rounded Rectangle 131">
            <a:extLst>
              <a:ext uri="{FF2B5EF4-FFF2-40B4-BE49-F238E27FC236}">
                <a16:creationId xmlns:a16="http://schemas.microsoft.com/office/drawing/2014/main" id="{7CD31052-2C63-B6E8-6C59-3BE2EDB458E2}"/>
              </a:ext>
            </a:extLst>
          </p:cNvPr>
          <p:cNvSpPr/>
          <p:nvPr/>
        </p:nvSpPr>
        <p:spPr>
          <a:xfrm>
            <a:off x="6766719" y="2191988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Nhẩm: 	</a:t>
            </a:r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4</a:t>
            </a:r>
          </a:p>
          <a:p>
            <a:pPr algn="just"/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ounded Rectangle 132">
            <a:extLst>
              <a:ext uri="{FF2B5EF4-FFF2-40B4-BE49-F238E27FC236}">
                <a16:creationId xmlns:a16="http://schemas.microsoft.com/office/drawing/2014/main" id="{707AB8F0-D103-DEDF-F490-137096E6B8F9}"/>
              </a:ext>
            </a:extLst>
          </p:cNvPr>
          <p:cNvSpPr/>
          <p:nvPr/>
        </p:nvSpPr>
        <p:spPr>
          <a:xfrm>
            <a:off x="6738980" y="2514600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4 + 2 = 6</a:t>
            </a:r>
          </a:p>
        </p:txBody>
      </p:sp>
    </p:spTree>
    <p:extLst>
      <p:ext uri="{BB962C8B-B14F-4D97-AF65-F5344CB8AC3E}">
        <p14:creationId xmlns:p14="http://schemas.microsoft.com/office/powerpoint/2010/main" val="260478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FC1C680-5B1B-ABBD-DB2E-9F89A355E6EA}"/>
              </a:ext>
            </a:extLst>
          </p:cNvPr>
          <p:cNvGrpSpPr/>
          <p:nvPr/>
        </p:nvGrpSpPr>
        <p:grpSpPr>
          <a:xfrm>
            <a:off x="533400" y="478974"/>
            <a:ext cx="11658600" cy="715401"/>
            <a:chOff x="597668" y="449759"/>
            <a:chExt cx="11658600" cy="71540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979C7-99E1-3A78-95BE-40C3BC18DA2B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6CF7FA-0F23-9B31-27C9-99C5A1A97F8A}"/>
                </a:ext>
              </a:extLst>
            </p:cNvPr>
            <p:cNvSpPr txBox="1"/>
            <p:nvPr/>
          </p:nvSpPr>
          <p:spPr>
            <a:xfrm>
              <a:off x="1335820" y="580385"/>
              <a:ext cx="109204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quả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bóng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ghi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phép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kết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quả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bằng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10</a:t>
              </a:r>
            </a:p>
          </p:txBody>
        </p:sp>
      </p:grpSp>
      <p:sp>
        <p:nvSpPr>
          <p:cNvPr id="11" name="Right Arrow 3">
            <a:extLst>
              <a:ext uri="{FF2B5EF4-FFF2-40B4-BE49-F238E27FC236}">
                <a16:creationId xmlns:a16="http://schemas.microsoft.com/office/drawing/2014/main" id="{09582DC4-8AE6-00F2-57BA-5CA2A241934C}"/>
              </a:ext>
            </a:extLst>
          </p:cNvPr>
          <p:cNvSpPr/>
          <p:nvPr/>
        </p:nvSpPr>
        <p:spPr>
          <a:xfrm rot="2769166">
            <a:off x="3914259" y="1679491"/>
            <a:ext cx="978408" cy="371103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23">
            <a:extLst>
              <a:ext uri="{FF2B5EF4-FFF2-40B4-BE49-F238E27FC236}">
                <a16:creationId xmlns:a16="http://schemas.microsoft.com/office/drawing/2014/main" id="{81DAEB69-4546-CC49-463A-117474A550F5}"/>
              </a:ext>
            </a:extLst>
          </p:cNvPr>
          <p:cNvSpPr/>
          <p:nvPr/>
        </p:nvSpPr>
        <p:spPr>
          <a:xfrm rot="2769166">
            <a:off x="7388209" y="3288756"/>
            <a:ext cx="978408" cy="371103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24">
            <a:extLst>
              <a:ext uri="{FF2B5EF4-FFF2-40B4-BE49-F238E27FC236}">
                <a16:creationId xmlns:a16="http://schemas.microsoft.com/office/drawing/2014/main" id="{078FB6D1-8879-2CD5-1367-B680234F709B}"/>
              </a:ext>
            </a:extLst>
          </p:cNvPr>
          <p:cNvSpPr/>
          <p:nvPr/>
        </p:nvSpPr>
        <p:spPr>
          <a:xfrm rot="15077451">
            <a:off x="5266670" y="5372336"/>
            <a:ext cx="978408" cy="371103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F23BEC-B6E7-8587-86A3-3720FAC2CD8A}"/>
              </a:ext>
            </a:extLst>
          </p:cNvPr>
          <p:cNvGrpSpPr/>
          <p:nvPr/>
        </p:nvGrpSpPr>
        <p:grpSpPr>
          <a:xfrm>
            <a:off x="2885738" y="2595919"/>
            <a:ext cx="1517725" cy="3225422"/>
            <a:chOff x="2010725" y="1692619"/>
            <a:chExt cx="1141513" cy="241981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1C5352F-C7B2-671A-9F8E-59668798C7D7}"/>
                </a:ext>
              </a:extLst>
            </p:cNvPr>
            <p:cNvSpPr/>
            <p:nvPr/>
          </p:nvSpPr>
          <p:spPr>
            <a:xfrm>
              <a:off x="2464420" y="2263698"/>
              <a:ext cx="234175" cy="2341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2" descr="F:\AAA-LÀM ẢNH SLIDE\Bai10-LT3-4(1).png">
              <a:extLst>
                <a:ext uri="{FF2B5EF4-FFF2-40B4-BE49-F238E27FC236}">
                  <a16:creationId xmlns:a16="http://schemas.microsoft.com/office/drawing/2014/main" id="{64CE5E40-2116-E0D4-DC43-4D6FCD6FCD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26413" r="26413"/>
            <a:stretch>
              <a:fillRect/>
            </a:stretch>
          </p:blipFill>
          <p:spPr bwMode="auto">
            <a:xfrm>
              <a:off x="2010725" y="1692619"/>
              <a:ext cx="1141513" cy="2419813"/>
            </a:xfrm>
            <a:prstGeom prst="rect">
              <a:avLst/>
            </a:prstGeom>
            <a:noFill/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DB78DF-10FF-565E-B235-6252C993B84C}"/>
              </a:ext>
            </a:extLst>
          </p:cNvPr>
          <p:cNvGrpSpPr/>
          <p:nvPr/>
        </p:nvGrpSpPr>
        <p:grpSpPr>
          <a:xfrm>
            <a:off x="4097869" y="2224328"/>
            <a:ext cx="2204040" cy="3225422"/>
            <a:chOff x="2922394" y="1413840"/>
            <a:chExt cx="1657705" cy="241981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D9582B4-0100-DF5D-827A-5944E86D36F7}"/>
                </a:ext>
              </a:extLst>
            </p:cNvPr>
            <p:cNvSpPr/>
            <p:nvPr/>
          </p:nvSpPr>
          <p:spPr>
            <a:xfrm>
              <a:off x="3668751" y="1873405"/>
              <a:ext cx="234175" cy="2341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F:\AAA-LÀM ẢNH SLIDE\Bai10-LT3-4(2).png">
              <a:extLst>
                <a:ext uri="{FF2B5EF4-FFF2-40B4-BE49-F238E27FC236}">
                  <a16:creationId xmlns:a16="http://schemas.microsoft.com/office/drawing/2014/main" id="{86042331-4BA1-BF88-9CA3-3D7D63FB5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l="15238" r="16254"/>
            <a:stretch>
              <a:fillRect/>
            </a:stretch>
          </p:blipFill>
          <p:spPr bwMode="auto">
            <a:xfrm>
              <a:off x="2922394" y="1413840"/>
              <a:ext cx="1657705" cy="2419813"/>
            </a:xfrm>
            <a:prstGeom prst="rect">
              <a:avLst/>
            </a:prstGeom>
            <a:noFill/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D5CBF1-C9A1-D005-4ABD-F13FB3371605}"/>
              </a:ext>
            </a:extLst>
          </p:cNvPr>
          <p:cNvGrpSpPr/>
          <p:nvPr/>
        </p:nvGrpSpPr>
        <p:grpSpPr>
          <a:xfrm>
            <a:off x="4251805" y="3717818"/>
            <a:ext cx="2465574" cy="2176796"/>
            <a:chOff x="3038173" y="2534303"/>
            <a:chExt cx="1854410" cy="163310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020D542-C267-37D3-2F7E-28EF59086591}"/>
                </a:ext>
              </a:extLst>
            </p:cNvPr>
            <p:cNvSpPr/>
            <p:nvPr/>
          </p:nvSpPr>
          <p:spPr>
            <a:xfrm>
              <a:off x="3891776" y="3010830"/>
              <a:ext cx="245326" cy="24532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14" descr="F:\AAA-LÀM ẢNH SLIDE\Bai10-LT3-4(3).png">
              <a:extLst>
                <a:ext uri="{FF2B5EF4-FFF2-40B4-BE49-F238E27FC236}">
                  <a16:creationId xmlns:a16="http://schemas.microsoft.com/office/drawing/2014/main" id="{70A37FFC-D393-EB0A-F311-968D3CD03E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l="12190" t="17270" r="11175" b="15238"/>
            <a:stretch>
              <a:fillRect/>
            </a:stretch>
          </p:blipFill>
          <p:spPr bwMode="auto">
            <a:xfrm>
              <a:off x="3038173" y="2534303"/>
              <a:ext cx="1854410" cy="1633101"/>
            </a:xfrm>
            <a:prstGeom prst="rect">
              <a:avLst/>
            </a:prstGeom>
            <a:noFill/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30517C-6BC6-D1AA-13F4-3F72E9AA2FE6}"/>
              </a:ext>
            </a:extLst>
          </p:cNvPr>
          <p:cNvGrpSpPr/>
          <p:nvPr/>
        </p:nvGrpSpPr>
        <p:grpSpPr>
          <a:xfrm>
            <a:off x="8388356" y="1956776"/>
            <a:ext cx="2432919" cy="3225422"/>
            <a:chOff x="6327776" y="1213114"/>
            <a:chExt cx="1829850" cy="241981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E384268-E363-5697-2599-C6326A69F8D2}"/>
                </a:ext>
              </a:extLst>
            </p:cNvPr>
            <p:cNvSpPr/>
            <p:nvPr/>
          </p:nvSpPr>
          <p:spPr>
            <a:xfrm>
              <a:off x="7103327" y="1505415"/>
              <a:ext cx="256478" cy="2564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15" descr="F:\AAA-LÀM ẢNH SLIDE\Bai10-LT3-4(4).png">
              <a:extLst>
                <a:ext uri="{FF2B5EF4-FFF2-40B4-BE49-F238E27FC236}">
                  <a16:creationId xmlns:a16="http://schemas.microsoft.com/office/drawing/2014/main" id="{9A7BA899-5936-6536-C604-08AFC584E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 l="12190" r="12190"/>
            <a:stretch>
              <a:fillRect/>
            </a:stretch>
          </p:blipFill>
          <p:spPr bwMode="auto">
            <a:xfrm>
              <a:off x="6327776" y="1213114"/>
              <a:ext cx="1829850" cy="2419813"/>
            </a:xfrm>
            <a:prstGeom prst="rect">
              <a:avLst/>
            </a:prstGeom>
            <a:noFill/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8788883-F728-ACAD-7D55-D299B3A78ABD}"/>
              </a:ext>
            </a:extLst>
          </p:cNvPr>
          <p:cNvGrpSpPr/>
          <p:nvPr/>
        </p:nvGrpSpPr>
        <p:grpSpPr>
          <a:xfrm>
            <a:off x="9713180" y="3336371"/>
            <a:ext cx="1452339" cy="2963342"/>
            <a:chOff x="7324204" y="2248129"/>
            <a:chExt cx="1092335" cy="222319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3D8A960-0A12-A103-0E95-1FFF7E4E3E59}"/>
                </a:ext>
              </a:extLst>
            </p:cNvPr>
            <p:cNvSpPr/>
            <p:nvPr/>
          </p:nvSpPr>
          <p:spPr>
            <a:xfrm>
              <a:off x="7683191" y="2988527"/>
              <a:ext cx="234176" cy="2341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16" descr="F:\AAA-LÀM ẢNH SLIDE\Bai10-LT3-4(5).png">
              <a:extLst>
                <a:ext uri="{FF2B5EF4-FFF2-40B4-BE49-F238E27FC236}">
                  <a16:creationId xmlns:a16="http://schemas.microsoft.com/office/drawing/2014/main" id="{639EEF4D-FE2D-0747-1B46-595671B58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 l="27429" t="4063" r="27429" b="4063"/>
            <a:stretch>
              <a:fillRect/>
            </a:stretch>
          </p:blipFill>
          <p:spPr bwMode="auto">
            <a:xfrm>
              <a:off x="7324204" y="2248129"/>
              <a:ext cx="1092335" cy="2223193"/>
            </a:xfrm>
            <a:prstGeom prst="rect">
              <a:avLst/>
            </a:prstGeom>
            <a:noFill/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92D54C6-E1A8-25B5-A3CE-89CD01ACEE1B}"/>
              </a:ext>
            </a:extLst>
          </p:cNvPr>
          <p:cNvGrpSpPr/>
          <p:nvPr/>
        </p:nvGrpSpPr>
        <p:grpSpPr>
          <a:xfrm>
            <a:off x="7877414" y="3672834"/>
            <a:ext cx="1713798" cy="2471797"/>
            <a:chOff x="5943486" y="2500555"/>
            <a:chExt cx="1288984" cy="185442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ADFCC6D-114F-5CCB-CCCF-A6C2C61E614B}"/>
                </a:ext>
              </a:extLst>
            </p:cNvPr>
            <p:cNvSpPr/>
            <p:nvPr/>
          </p:nvSpPr>
          <p:spPr>
            <a:xfrm>
              <a:off x="6467708" y="3100039"/>
              <a:ext cx="267629" cy="2676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17" descr="F:\AAA-LÀM ẢNH SLIDE\Bai10-LT3-4(6).png">
              <a:extLst>
                <a:ext uri="{FF2B5EF4-FFF2-40B4-BE49-F238E27FC236}">
                  <a16:creationId xmlns:a16="http://schemas.microsoft.com/office/drawing/2014/main" id="{3883F847-1BAC-F23E-1DD9-A1F974884B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23365" t="12190" r="23365" b="11175"/>
            <a:stretch>
              <a:fillRect/>
            </a:stretch>
          </p:blipFill>
          <p:spPr bwMode="auto">
            <a:xfrm>
              <a:off x="5943486" y="2500555"/>
              <a:ext cx="1288984" cy="1854420"/>
            </a:xfrm>
            <a:prstGeom prst="rect">
              <a:avLst/>
            </a:prstGeom>
            <a:noFill/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A992D99-2C96-9E67-D04B-42303170CA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13" y="4389415"/>
            <a:ext cx="2143147" cy="2148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84900E-1169-BF55-4ECB-AA1FB0785BF0}"/>
              </a:ext>
            </a:extLst>
          </p:cNvPr>
          <p:cNvSpPr txBox="1"/>
          <p:nvPr/>
        </p:nvSpPr>
        <p:spPr>
          <a:xfrm>
            <a:off x="5239987" y="6311137"/>
            <a:ext cx="6133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= 10</a:t>
            </a:r>
          </a:p>
        </p:txBody>
      </p:sp>
    </p:spTree>
    <p:extLst>
      <p:ext uri="{BB962C8B-B14F-4D97-AF65-F5344CB8AC3E}">
        <p14:creationId xmlns:p14="http://schemas.microsoft.com/office/powerpoint/2010/main" val="19500588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5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1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AAA-LÀM ẢNH SLIDE\Bai10-LT3-5.png"/>
          <p:cNvPicPr>
            <a:picLocks noChangeAspect="1" noChangeArrowheads="1"/>
          </p:cNvPicPr>
          <p:nvPr/>
        </p:nvPicPr>
        <p:blipFill>
          <a:blip r:embed="rId3"/>
          <a:srcRect t="25397" b="25397"/>
          <a:stretch>
            <a:fillRect/>
          </a:stretch>
        </p:blipFill>
        <p:spPr bwMode="auto">
          <a:xfrm>
            <a:off x="1058167" y="2714941"/>
            <a:ext cx="6222234" cy="3061601"/>
          </a:xfrm>
          <a:prstGeom prst="rect">
            <a:avLst/>
          </a:prstGeom>
          <a:noFill/>
        </p:spPr>
      </p:pic>
      <p:pic>
        <p:nvPicPr>
          <p:cNvPr id="7171" name="Picture 3" descr="F:\AAA-PDF-SGK\PNG\Untitled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90775" y="1897335"/>
            <a:ext cx="5530581" cy="3807386"/>
          </a:xfrm>
          <a:prstGeom prst="rect">
            <a:avLst/>
          </a:prstGeom>
          <a:noFill/>
        </p:spPr>
      </p:pic>
      <p:grpSp>
        <p:nvGrpSpPr>
          <p:cNvPr id="57" name="Group 56"/>
          <p:cNvGrpSpPr/>
          <p:nvPr/>
        </p:nvGrpSpPr>
        <p:grpSpPr>
          <a:xfrm>
            <a:off x="3282219" y="2992971"/>
            <a:ext cx="1322817" cy="830677"/>
            <a:chOff x="2018371" y="2053692"/>
            <a:chExt cx="992457" cy="623224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6" name="TextBox 55"/>
            <p:cNvSpPr txBox="1"/>
            <p:nvPr/>
          </p:nvSpPr>
          <p:spPr>
            <a:xfrm>
              <a:off x="2329672" y="2053692"/>
              <a:ext cx="352622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960960" y="3641985"/>
            <a:ext cx="1322817" cy="830677"/>
            <a:chOff x="2018371" y="2053692"/>
            <a:chExt cx="992457" cy="623224"/>
          </a:xfrm>
        </p:grpSpPr>
        <p:pic>
          <p:nvPicPr>
            <p:cNvPr id="5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0" name="TextBox 59"/>
            <p:cNvSpPr txBox="1"/>
            <p:nvPr/>
          </p:nvSpPr>
          <p:spPr>
            <a:xfrm>
              <a:off x="2329672" y="2053692"/>
              <a:ext cx="352622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714026" y="4304855"/>
            <a:ext cx="1322817" cy="830677"/>
            <a:chOff x="2018371" y="2053692"/>
            <a:chExt cx="992457" cy="623224"/>
          </a:xfrm>
        </p:grpSpPr>
        <p:pic>
          <p:nvPicPr>
            <p:cNvPr id="62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5" name="TextBox 64"/>
            <p:cNvSpPr txBox="1"/>
            <p:nvPr/>
          </p:nvSpPr>
          <p:spPr>
            <a:xfrm>
              <a:off x="2329672" y="2053692"/>
              <a:ext cx="352622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292129" y="3077195"/>
            <a:ext cx="1322817" cy="666657"/>
            <a:chOff x="2018371" y="2109447"/>
            <a:chExt cx="992457" cy="500166"/>
          </a:xfrm>
        </p:grpSpPr>
        <p:pic>
          <p:nvPicPr>
            <p:cNvPr id="71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4" name="TextBox 73"/>
            <p:cNvSpPr txBox="1"/>
            <p:nvPr/>
          </p:nvSpPr>
          <p:spPr>
            <a:xfrm>
              <a:off x="2207011" y="2109447"/>
              <a:ext cx="501754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970869" y="3711345"/>
            <a:ext cx="1322817" cy="673334"/>
            <a:chOff x="2018371" y="2098296"/>
            <a:chExt cx="992457" cy="505176"/>
          </a:xfrm>
        </p:grpSpPr>
        <p:pic>
          <p:nvPicPr>
            <p:cNvPr id="78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9" name="TextBox 78"/>
            <p:cNvSpPr txBox="1"/>
            <p:nvPr/>
          </p:nvSpPr>
          <p:spPr>
            <a:xfrm>
              <a:off x="2318521" y="2098296"/>
              <a:ext cx="320151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3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723936" y="4374215"/>
            <a:ext cx="1322817" cy="673334"/>
            <a:chOff x="2018371" y="2098296"/>
            <a:chExt cx="992457" cy="505176"/>
          </a:xfrm>
        </p:grpSpPr>
        <p:pic>
          <p:nvPicPr>
            <p:cNvPr id="83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4" name="TextBox 83"/>
            <p:cNvSpPr txBox="1"/>
            <p:nvPr/>
          </p:nvSpPr>
          <p:spPr>
            <a:xfrm>
              <a:off x="2318521" y="2098296"/>
              <a:ext cx="320151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B22EED6-E6AA-79DB-0BDB-3CDEBA77D069}"/>
              </a:ext>
            </a:extLst>
          </p:cNvPr>
          <p:cNvGrpSpPr/>
          <p:nvPr/>
        </p:nvGrpSpPr>
        <p:grpSpPr>
          <a:xfrm>
            <a:off x="973540" y="464130"/>
            <a:ext cx="11658600" cy="740226"/>
            <a:chOff x="597668" y="449759"/>
            <a:chExt cx="11658600" cy="74022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3D55701-4D0B-FB08-2FF8-23F623D67D57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C92C2F-A4F6-B57E-47A5-58C8A5B61492}"/>
                </a:ext>
              </a:extLst>
            </p:cNvPr>
            <p:cNvSpPr txBox="1"/>
            <p:nvPr/>
          </p:nvSpPr>
          <p:spPr>
            <a:xfrm>
              <a:off x="1335820" y="482099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83243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yellow logo&#10;&#10;AI-generated content may be incorrect.">
            <a:extLst>
              <a:ext uri="{FF2B5EF4-FFF2-40B4-BE49-F238E27FC236}">
                <a16:creationId xmlns:a16="http://schemas.microsoft.com/office/drawing/2014/main" id="{242C1C85-82AD-90F4-3985-D7F7CF886B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7" y="2620349"/>
            <a:ext cx="6228226" cy="170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13399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ĐOÀN TÀU TÌM SỐ</a:t>
            </a:r>
          </a:p>
        </p:txBody>
      </p:sp>
      <p:pic>
        <p:nvPicPr>
          <p:cNvPr id="7" name="Picture 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0" y="5594250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1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CKEY TOP Picture 13">
            <a:extLst>
              <a:ext uri="{FF2B5EF4-FFF2-40B4-BE49-F238E27FC236}">
                <a16:creationId xmlns:a16="http://schemas.microsoft.com/office/drawing/2014/main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140" y="4482406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6" name="M3 Group 17">
            <a:extLst>
              <a:ext uri="{FF2B5EF4-FFF2-40B4-BE49-F238E27FC236}">
                <a16:creationId xmlns:a16="http://schemas.microsoft.com/office/drawing/2014/main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7" name="Freeform: Shape 18">
              <a:extLst>
                <a:ext uri="{FF2B5EF4-FFF2-40B4-BE49-F238E27FC236}">
                  <a16:creationId xmlns:a16="http://schemas.microsoft.com/office/drawing/2014/main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reeform: Shape 19">
              <a:extLst>
                <a:ext uri="{FF2B5EF4-FFF2-40B4-BE49-F238E27FC236}">
                  <a16:creationId xmlns:a16="http://schemas.microsoft.com/office/drawing/2014/main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M5 Group 20">
            <a:extLst>
              <a:ext uri="{FF2B5EF4-FFF2-40B4-BE49-F238E27FC236}">
                <a16:creationId xmlns:a16="http://schemas.microsoft.com/office/drawing/2014/main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0" name="Freeform: Shape 21">
              <a:extLst>
                <a:ext uri="{FF2B5EF4-FFF2-40B4-BE49-F238E27FC236}">
                  <a16:creationId xmlns:a16="http://schemas.microsoft.com/office/drawing/2014/main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Freeform: Shape 22">
              <a:extLst>
                <a:ext uri="{FF2B5EF4-FFF2-40B4-BE49-F238E27FC236}">
                  <a16:creationId xmlns:a16="http://schemas.microsoft.com/office/drawing/2014/main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" name="M1 Group 23">
            <a:extLst>
              <a:ext uri="{FF2B5EF4-FFF2-40B4-BE49-F238E27FC236}">
                <a16:creationId xmlns:a16="http://schemas.microsoft.com/office/drawing/2014/main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3" name="Freeform: Shape 24">
              <a:extLst>
                <a:ext uri="{FF2B5EF4-FFF2-40B4-BE49-F238E27FC236}">
                  <a16:creationId xmlns:a16="http://schemas.microsoft.com/office/drawing/2014/main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M1 Group 26">
            <a:extLst>
              <a:ext uri="{FF2B5EF4-FFF2-40B4-BE49-F238E27FC236}">
                <a16:creationId xmlns:a16="http://schemas.microsoft.com/office/drawing/2014/main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6" name="Freeform: Shape 27">
              <a:extLst>
                <a:ext uri="{FF2B5EF4-FFF2-40B4-BE49-F238E27FC236}">
                  <a16:creationId xmlns:a16="http://schemas.microsoft.com/office/drawing/2014/main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reeform: Shape 28">
              <a:extLst>
                <a:ext uri="{FF2B5EF4-FFF2-40B4-BE49-F238E27FC236}">
                  <a16:creationId xmlns:a16="http://schemas.microsoft.com/office/drawing/2014/main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" name="M1 Group 29">
            <a:extLst>
              <a:ext uri="{FF2B5EF4-FFF2-40B4-BE49-F238E27FC236}">
                <a16:creationId xmlns:a16="http://schemas.microsoft.com/office/drawing/2014/main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9" name="Freeform: Shape 30">
              <a:extLst>
                <a:ext uri="{FF2B5EF4-FFF2-40B4-BE49-F238E27FC236}">
                  <a16:creationId xmlns:a16="http://schemas.microsoft.com/office/drawing/2014/main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Freeform: Shape 31">
              <a:extLst>
                <a:ext uri="{FF2B5EF4-FFF2-40B4-BE49-F238E27FC236}">
                  <a16:creationId xmlns:a16="http://schemas.microsoft.com/office/drawing/2014/main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" name="M 10 Group 32">
            <a:extLst>
              <a:ext uri="{FF2B5EF4-FFF2-40B4-BE49-F238E27FC236}">
                <a16:creationId xmlns:a16="http://schemas.microsoft.com/office/drawing/2014/main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2" name="Freeform: Shape 33">
              <a:extLst>
                <a:ext uri="{FF2B5EF4-FFF2-40B4-BE49-F238E27FC236}">
                  <a16:creationId xmlns:a16="http://schemas.microsoft.com/office/drawing/2014/main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Freeform: Shape 34">
              <a:extLst>
                <a:ext uri="{FF2B5EF4-FFF2-40B4-BE49-F238E27FC236}">
                  <a16:creationId xmlns:a16="http://schemas.microsoft.com/office/drawing/2014/main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4" name="M3 Group 35">
            <a:extLst>
              <a:ext uri="{FF2B5EF4-FFF2-40B4-BE49-F238E27FC236}">
                <a16:creationId xmlns:a16="http://schemas.microsoft.com/office/drawing/2014/main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5" name="Freeform: Shape 36">
              <a:extLst>
                <a:ext uri="{FF2B5EF4-FFF2-40B4-BE49-F238E27FC236}">
                  <a16:creationId xmlns:a16="http://schemas.microsoft.com/office/drawing/2014/main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Freeform: Shape 37">
              <a:extLst>
                <a:ext uri="{FF2B5EF4-FFF2-40B4-BE49-F238E27FC236}">
                  <a16:creationId xmlns:a16="http://schemas.microsoft.com/office/drawing/2014/main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7" name="M5 Group 38">
            <a:extLst>
              <a:ext uri="{FF2B5EF4-FFF2-40B4-BE49-F238E27FC236}">
                <a16:creationId xmlns:a16="http://schemas.microsoft.com/office/drawing/2014/main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8" name="Freeform: Shape 39">
              <a:extLst>
                <a:ext uri="{FF2B5EF4-FFF2-40B4-BE49-F238E27FC236}">
                  <a16:creationId xmlns:a16="http://schemas.microsoft.com/office/drawing/2014/main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Freeform: Shape 40">
              <a:extLst>
                <a:ext uri="{FF2B5EF4-FFF2-40B4-BE49-F238E27FC236}">
                  <a16:creationId xmlns:a16="http://schemas.microsoft.com/office/drawing/2014/main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0" name="M3 Group 41">
            <a:extLst>
              <a:ext uri="{FF2B5EF4-FFF2-40B4-BE49-F238E27FC236}">
                <a16:creationId xmlns:a16="http://schemas.microsoft.com/office/drawing/2014/main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42">
              <a:extLst>
                <a:ext uri="{FF2B5EF4-FFF2-40B4-BE49-F238E27FC236}">
                  <a16:creationId xmlns:a16="http://schemas.microsoft.com/office/drawing/2014/main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Freeform: Shape 43">
              <a:extLst>
                <a:ext uri="{FF2B5EF4-FFF2-40B4-BE49-F238E27FC236}">
                  <a16:creationId xmlns:a16="http://schemas.microsoft.com/office/drawing/2014/main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3" name="M1 Group 44">
            <a:extLst>
              <a:ext uri="{FF2B5EF4-FFF2-40B4-BE49-F238E27FC236}">
                <a16:creationId xmlns:a16="http://schemas.microsoft.com/office/drawing/2014/main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14309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45">
              <a:extLst>
                <a:ext uri="{FF2B5EF4-FFF2-40B4-BE49-F238E27FC236}">
                  <a16:creationId xmlns:a16="http://schemas.microsoft.com/office/drawing/2014/main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Freeform: Shape 46">
              <a:extLst>
                <a:ext uri="{FF2B5EF4-FFF2-40B4-BE49-F238E27FC236}">
                  <a16:creationId xmlns:a16="http://schemas.microsoft.com/office/drawing/2014/main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E21AF284-0A83-4F1D-9F69-47E1A58BBE09}"/>
              </a:ext>
            </a:extLst>
          </p:cNvPr>
          <p:cNvSpPr/>
          <p:nvPr/>
        </p:nvSpPr>
        <p:spPr>
          <a:xfrm>
            <a:off x="4354723" y="4399497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Cloud Callout 37"/>
          <p:cNvSpPr/>
          <p:nvPr/>
        </p:nvSpPr>
        <p:spPr>
          <a:xfrm>
            <a:off x="2907938" y="228600"/>
            <a:ext cx="8334730" cy="1828800"/>
          </a:xfrm>
          <a:prstGeom prst="cloudCallout">
            <a:avLst>
              <a:gd name="adj1" fmla="val -58796"/>
              <a:gd name="adj2" fmla="val 4583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4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Mickey</a:t>
            </a:r>
            <a:br>
              <a:rPr lang="en-US" sz="4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4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ở đâu?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71931"/>
            <a:ext cx="2222138" cy="447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4839194" y="2057973"/>
            <a:ext cx="7919954" cy="3970314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Click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mickey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mickey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Click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mickey ở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ý: Khi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rê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chuột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mickey,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chuột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thầy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click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xoá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61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ICKEY 3 Picture 11">
            <a:extLst>
              <a:ext uri="{FF2B5EF4-FFF2-40B4-BE49-F238E27FC236}">
                <a16:creationId xmlns:a16="http://schemas.microsoft.com/office/drawing/2014/main" id="{1BD95B99-7AEC-4AF9-A903-41318C1ED0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6865" y="4655854"/>
            <a:ext cx="1831064" cy="1703941"/>
          </a:xfrm>
          <a:prstGeom prst="rect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sp>
        <p:nvSpPr>
          <p:cNvPr id="24" name="Cube 23">
            <a:extLst>
              <a:ext uri="{FF2B5EF4-FFF2-40B4-BE49-F238E27FC236}">
                <a16:creationId xmlns:a16="http://schemas.microsoft.com/office/drawing/2014/main" id="{2AAF3DC2-7B4B-4F56-850F-5A4A56CE0186}"/>
              </a:ext>
            </a:extLst>
          </p:cNvPr>
          <p:cNvSpPr>
            <a:spLocks noChangeAspect="1"/>
          </p:cNvSpPr>
          <p:nvPr/>
        </p:nvSpPr>
        <p:spPr>
          <a:xfrm>
            <a:off x="631790" y="3784135"/>
            <a:ext cx="2862333" cy="2678410"/>
          </a:xfrm>
          <a:prstGeom prst="cub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88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9</a:t>
            </a:r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66665046-C4D2-4000-9CAC-EDB94B7453EE}"/>
              </a:ext>
            </a:extLst>
          </p:cNvPr>
          <p:cNvSpPr>
            <a:spLocks noChangeAspect="1"/>
          </p:cNvSpPr>
          <p:nvPr/>
        </p:nvSpPr>
        <p:spPr>
          <a:xfrm>
            <a:off x="3121447" y="3784135"/>
            <a:ext cx="2862333" cy="2678410"/>
          </a:xfrm>
          <a:prstGeom prst="cube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0C247FC9-1394-4FBF-908E-76F184A9CE54}"/>
              </a:ext>
            </a:extLst>
          </p:cNvPr>
          <p:cNvSpPr>
            <a:spLocks noChangeAspect="1"/>
          </p:cNvSpPr>
          <p:nvPr/>
        </p:nvSpPr>
        <p:spPr>
          <a:xfrm>
            <a:off x="5611103" y="3784135"/>
            <a:ext cx="2862333" cy="2678410"/>
          </a:xfrm>
          <a:prstGeom prst="cub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88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3CAD96EF-6013-430D-98E6-FC7B3B7B4639}"/>
              </a:ext>
            </a:extLst>
          </p:cNvPr>
          <p:cNvSpPr>
            <a:spLocks noChangeAspect="1"/>
          </p:cNvSpPr>
          <p:nvPr/>
        </p:nvSpPr>
        <p:spPr>
          <a:xfrm>
            <a:off x="8100761" y="3784135"/>
            <a:ext cx="2862333" cy="2678410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28" name="MICKEY TOP Picture 13">
            <a:extLst>
              <a:ext uri="{FF2B5EF4-FFF2-40B4-BE49-F238E27FC236}">
                <a16:creationId xmlns:a16="http://schemas.microsoft.com/office/drawing/2014/main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140" y="2280256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30" name="M3 Group 17">
            <a:extLst>
              <a:ext uri="{FF2B5EF4-FFF2-40B4-BE49-F238E27FC236}">
                <a16:creationId xmlns:a16="http://schemas.microsoft.com/office/drawing/2014/main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M5 Group 20">
            <a:extLst>
              <a:ext uri="{FF2B5EF4-FFF2-40B4-BE49-F238E27FC236}">
                <a16:creationId xmlns:a16="http://schemas.microsoft.com/office/drawing/2014/main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21">
              <a:extLst>
                <a:ext uri="{FF2B5EF4-FFF2-40B4-BE49-F238E27FC236}">
                  <a16:creationId xmlns:a16="http://schemas.microsoft.com/office/drawing/2014/main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Freeform: Shape 22">
              <a:extLst>
                <a:ext uri="{FF2B5EF4-FFF2-40B4-BE49-F238E27FC236}">
                  <a16:creationId xmlns:a16="http://schemas.microsoft.com/office/drawing/2014/main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6" name="M1 Group 23">
            <a:extLst>
              <a:ext uri="{FF2B5EF4-FFF2-40B4-BE49-F238E27FC236}">
                <a16:creationId xmlns:a16="http://schemas.microsoft.com/office/drawing/2014/main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7" name="Freeform: Shape 24">
              <a:extLst>
                <a:ext uri="{FF2B5EF4-FFF2-40B4-BE49-F238E27FC236}">
                  <a16:creationId xmlns:a16="http://schemas.microsoft.com/office/drawing/2014/main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Freeform: Shape 25">
              <a:extLst>
                <a:ext uri="{FF2B5EF4-FFF2-40B4-BE49-F238E27FC236}">
                  <a16:creationId xmlns:a16="http://schemas.microsoft.com/office/drawing/2014/main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9" name="M1 Group 26">
            <a:extLst>
              <a:ext uri="{FF2B5EF4-FFF2-40B4-BE49-F238E27FC236}">
                <a16:creationId xmlns:a16="http://schemas.microsoft.com/office/drawing/2014/main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0" name="Freeform: Shape 27">
              <a:extLst>
                <a:ext uri="{FF2B5EF4-FFF2-40B4-BE49-F238E27FC236}">
                  <a16:creationId xmlns:a16="http://schemas.microsoft.com/office/drawing/2014/main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Freeform: Shape 28">
              <a:extLst>
                <a:ext uri="{FF2B5EF4-FFF2-40B4-BE49-F238E27FC236}">
                  <a16:creationId xmlns:a16="http://schemas.microsoft.com/office/drawing/2014/main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2" name="M1 Group 29">
            <a:extLst>
              <a:ext uri="{FF2B5EF4-FFF2-40B4-BE49-F238E27FC236}">
                <a16:creationId xmlns:a16="http://schemas.microsoft.com/office/drawing/2014/main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3" name="Freeform: Shape 30">
              <a:extLst>
                <a:ext uri="{FF2B5EF4-FFF2-40B4-BE49-F238E27FC236}">
                  <a16:creationId xmlns:a16="http://schemas.microsoft.com/office/drawing/2014/main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Freeform: Shape 31">
              <a:extLst>
                <a:ext uri="{FF2B5EF4-FFF2-40B4-BE49-F238E27FC236}">
                  <a16:creationId xmlns:a16="http://schemas.microsoft.com/office/drawing/2014/main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5" name="M 10 Group 32">
            <a:extLst>
              <a:ext uri="{FF2B5EF4-FFF2-40B4-BE49-F238E27FC236}">
                <a16:creationId xmlns:a16="http://schemas.microsoft.com/office/drawing/2014/main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6" name="Freeform: Shape 33">
              <a:extLst>
                <a:ext uri="{FF2B5EF4-FFF2-40B4-BE49-F238E27FC236}">
                  <a16:creationId xmlns:a16="http://schemas.microsoft.com/office/drawing/2014/main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Freeform: Shape 34">
              <a:extLst>
                <a:ext uri="{FF2B5EF4-FFF2-40B4-BE49-F238E27FC236}">
                  <a16:creationId xmlns:a16="http://schemas.microsoft.com/office/drawing/2014/main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8" name="M3 Group 35">
            <a:extLst>
              <a:ext uri="{FF2B5EF4-FFF2-40B4-BE49-F238E27FC236}">
                <a16:creationId xmlns:a16="http://schemas.microsoft.com/office/drawing/2014/main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9" name="Freeform: Shape 36">
              <a:extLst>
                <a:ext uri="{FF2B5EF4-FFF2-40B4-BE49-F238E27FC236}">
                  <a16:creationId xmlns:a16="http://schemas.microsoft.com/office/drawing/2014/main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Freeform: Shape 37">
              <a:extLst>
                <a:ext uri="{FF2B5EF4-FFF2-40B4-BE49-F238E27FC236}">
                  <a16:creationId xmlns:a16="http://schemas.microsoft.com/office/drawing/2014/main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M5 Group 38">
            <a:extLst>
              <a:ext uri="{FF2B5EF4-FFF2-40B4-BE49-F238E27FC236}">
                <a16:creationId xmlns:a16="http://schemas.microsoft.com/office/drawing/2014/main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2" name="Freeform: Shape 39">
              <a:extLst>
                <a:ext uri="{FF2B5EF4-FFF2-40B4-BE49-F238E27FC236}">
                  <a16:creationId xmlns:a16="http://schemas.microsoft.com/office/drawing/2014/main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Freeform: Shape 40">
              <a:extLst>
                <a:ext uri="{FF2B5EF4-FFF2-40B4-BE49-F238E27FC236}">
                  <a16:creationId xmlns:a16="http://schemas.microsoft.com/office/drawing/2014/main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4" name="M3 Group 41">
            <a:extLst>
              <a:ext uri="{FF2B5EF4-FFF2-40B4-BE49-F238E27FC236}">
                <a16:creationId xmlns:a16="http://schemas.microsoft.com/office/drawing/2014/main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5" name="Freeform: Shape 42">
              <a:extLst>
                <a:ext uri="{FF2B5EF4-FFF2-40B4-BE49-F238E27FC236}">
                  <a16:creationId xmlns:a16="http://schemas.microsoft.com/office/drawing/2014/main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Freeform: Shape 43">
              <a:extLst>
                <a:ext uri="{FF2B5EF4-FFF2-40B4-BE49-F238E27FC236}">
                  <a16:creationId xmlns:a16="http://schemas.microsoft.com/office/drawing/2014/main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M1 Group 44">
            <a:extLst>
              <a:ext uri="{FF2B5EF4-FFF2-40B4-BE49-F238E27FC236}">
                <a16:creationId xmlns:a16="http://schemas.microsoft.com/office/drawing/2014/main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14309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8" name="Freeform: Shape 45">
              <a:extLst>
                <a:ext uri="{FF2B5EF4-FFF2-40B4-BE49-F238E27FC236}">
                  <a16:creationId xmlns:a16="http://schemas.microsoft.com/office/drawing/2014/main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Freeform: Shape 46">
              <a:extLst>
                <a:ext uri="{FF2B5EF4-FFF2-40B4-BE49-F238E27FC236}">
                  <a16:creationId xmlns:a16="http://schemas.microsoft.com/office/drawing/2014/main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E21AF284-0A83-4F1D-9F69-47E1A58BBE09}"/>
              </a:ext>
            </a:extLst>
          </p:cNvPr>
          <p:cNvSpPr/>
          <p:nvPr/>
        </p:nvSpPr>
        <p:spPr>
          <a:xfrm>
            <a:off x="4354723" y="2197347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013" y="5181285"/>
            <a:ext cx="1279525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907938" y="228600"/>
            <a:ext cx="8334730" cy="1828800"/>
          </a:xfrm>
          <a:prstGeom prst="cloudCallout">
            <a:avLst>
              <a:gd name="adj1" fmla="val -58796"/>
              <a:gd name="adj2" fmla="val 3229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7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 + 1 = ?</a:t>
            </a:r>
          </a:p>
        </p:txBody>
      </p:sp>
      <p:pic>
        <p:nvPicPr>
          <p:cNvPr id="64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0" y="861114"/>
            <a:ext cx="1358947" cy="273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42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4.58333E-6 -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2.08333E-6 -0.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60" grpId="0" animBg="1"/>
      <p:bldP spid="60" grpId="1" animBg="1"/>
      <p:bldP spid="60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MICKEY 10 Picture 10">
            <a:extLst>
              <a:ext uri="{FF2B5EF4-FFF2-40B4-BE49-F238E27FC236}">
                <a16:creationId xmlns:a16="http://schemas.microsoft.com/office/drawing/2014/main" id="{E1CE9E58-98A9-467D-9F37-57C970A6CC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69" y="4655854"/>
            <a:ext cx="1831064" cy="1703941"/>
          </a:xfrm>
          <a:prstGeom prst="rect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sp>
        <p:nvSpPr>
          <p:cNvPr id="24" name="Cube 23">
            <a:extLst>
              <a:ext uri="{FF2B5EF4-FFF2-40B4-BE49-F238E27FC236}">
                <a16:creationId xmlns:a16="http://schemas.microsoft.com/office/drawing/2014/main" id="{2AAF3DC2-7B4B-4F56-850F-5A4A56CE0186}"/>
              </a:ext>
            </a:extLst>
          </p:cNvPr>
          <p:cNvSpPr>
            <a:spLocks noChangeAspect="1"/>
          </p:cNvSpPr>
          <p:nvPr/>
        </p:nvSpPr>
        <p:spPr>
          <a:xfrm>
            <a:off x="631790" y="3784135"/>
            <a:ext cx="2862333" cy="2678410"/>
          </a:xfrm>
          <a:prstGeom prst="cub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115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GB" sz="115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66665046-C4D2-4000-9CAC-EDB94B7453EE}"/>
              </a:ext>
            </a:extLst>
          </p:cNvPr>
          <p:cNvSpPr>
            <a:spLocks noChangeAspect="1"/>
          </p:cNvSpPr>
          <p:nvPr/>
        </p:nvSpPr>
        <p:spPr>
          <a:xfrm>
            <a:off x="3121447" y="3784135"/>
            <a:ext cx="2862333" cy="2678410"/>
          </a:xfrm>
          <a:prstGeom prst="cube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115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GB" sz="115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0C247FC9-1394-4FBF-908E-76F184A9CE54}"/>
              </a:ext>
            </a:extLst>
          </p:cNvPr>
          <p:cNvSpPr>
            <a:spLocks noChangeAspect="1"/>
          </p:cNvSpPr>
          <p:nvPr/>
        </p:nvSpPr>
        <p:spPr>
          <a:xfrm>
            <a:off x="5611103" y="3784135"/>
            <a:ext cx="2862333" cy="2678410"/>
          </a:xfrm>
          <a:prstGeom prst="cub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115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GB" sz="115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3CAD96EF-6013-430D-98E6-FC7B3B7B4639}"/>
              </a:ext>
            </a:extLst>
          </p:cNvPr>
          <p:cNvSpPr>
            <a:spLocks noChangeAspect="1"/>
          </p:cNvSpPr>
          <p:nvPr/>
        </p:nvSpPr>
        <p:spPr>
          <a:xfrm>
            <a:off x="8100761" y="3784135"/>
            <a:ext cx="2862333" cy="2678410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115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GB" sz="115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28" name="MICKEY TOP Picture 13">
            <a:extLst>
              <a:ext uri="{FF2B5EF4-FFF2-40B4-BE49-F238E27FC236}">
                <a16:creationId xmlns:a16="http://schemas.microsoft.com/office/drawing/2014/main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140" y="2280256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30" name="M3 Group 17">
            <a:extLst>
              <a:ext uri="{FF2B5EF4-FFF2-40B4-BE49-F238E27FC236}">
                <a16:creationId xmlns:a16="http://schemas.microsoft.com/office/drawing/2014/main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M5 Group 20">
            <a:extLst>
              <a:ext uri="{FF2B5EF4-FFF2-40B4-BE49-F238E27FC236}">
                <a16:creationId xmlns:a16="http://schemas.microsoft.com/office/drawing/2014/main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21">
              <a:extLst>
                <a:ext uri="{FF2B5EF4-FFF2-40B4-BE49-F238E27FC236}">
                  <a16:creationId xmlns:a16="http://schemas.microsoft.com/office/drawing/2014/main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Freeform: Shape 22">
              <a:extLst>
                <a:ext uri="{FF2B5EF4-FFF2-40B4-BE49-F238E27FC236}">
                  <a16:creationId xmlns:a16="http://schemas.microsoft.com/office/drawing/2014/main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6" name="M1 Group 23">
            <a:extLst>
              <a:ext uri="{FF2B5EF4-FFF2-40B4-BE49-F238E27FC236}">
                <a16:creationId xmlns:a16="http://schemas.microsoft.com/office/drawing/2014/main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7" name="Freeform: Shape 24">
              <a:extLst>
                <a:ext uri="{FF2B5EF4-FFF2-40B4-BE49-F238E27FC236}">
                  <a16:creationId xmlns:a16="http://schemas.microsoft.com/office/drawing/2014/main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Freeform: Shape 25">
              <a:extLst>
                <a:ext uri="{FF2B5EF4-FFF2-40B4-BE49-F238E27FC236}">
                  <a16:creationId xmlns:a16="http://schemas.microsoft.com/office/drawing/2014/main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9" name="M1 Group 26">
            <a:extLst>
              <a:ext uri="{FF2B5EF4-FFF2-40B4-BE49-F238E27FC236}">
                <a16:creationId xmlns:a16="http://schemas.microsoft.com/office/drawing/2014/main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0" name="Freeform: Shape 27">
              <a:extLst>
                <a:ext uri="{FF2B5EF4-FFF2-40B4-BE49-F238E27FC236}">
                  <a16:creationId xmlns:a16="http://schemas.microsoft.com/office/drawing/2014/main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Freeform: Shape 28">
              <a:extLst>
                <a:ext uri="{FF2B5EF4-FFF2-40B4-BE49-F238E27FC236}">
                  <a16:creationId xmlns:a16="http://schemas.microsoft.com/office/drawing/2014/main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2" name="M1 Group 29">
            <a:extLst>
              <a:ext uri="{FF2B5EF4-FFF2-40B4-BE49-F238E27FC236}">
                <a16:creationId xmlns:a16="http://schemas.microsoft.com/office/drawing/2014/main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3" name="Freeform: Shape 30">
              <a:extLst>
                <a:ext uri="{FF2B5EF4-FFF2-40B4-BE49-F238E27FC236}">
                  <a16:creationId xmlns:a16="http://schemas.microsoft.com/office/drawing/2014/main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Freeform: Shape 31">
              <a:extLst>
                <a:ext uri="{FF2B5EF4-FFF2-40B4-BE49-F238E27FC236}">
                  <a16:creationId xmlns:a16="http://schemas.microsoft.com/office/drawing/2014/main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5" name="M 10 Group 32">
            <a:extLst>
              <a:ext uri="{FF2B5EF4-FFF2-40B4-BE49-F238E27FC236}">
                <a16:creationId xmlns:a16="http://schemas.microsoft.com/office/drawing/2014/main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6" name="Freeform: Shape 33">
              <a:extLst>
                <a:ext uri="{FF2B5EF4-FFF2-40B4-BE49-F238E27FC236}">
                  <a16:creationId xmlns:a16="http://schemas.microsoft.com/office/drawing/2014/main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Freeform: Shape 34">
              <a:extLst>
                <a:ext uri="{FF2B5EF4-FFF2-40B4-BE49-F238E27FC236}">
                  <a16:creationId xmlns:a16="http://schemas.microsoft.com/office/drawing/2014/main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8" name="M3 Group 35">
            <a:extLst>
              <a:ext uri="{FF2B5EF4-FFF2-40B4-BE49-F238E27FC236}">
                <a16:creationId xmlns:a16="http://schemas.microsoft.com/office/drawing/2014/main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9" name="Freeform: Shape 36">
              <a:extLst>
                <a:ext uri="{FF2B5EF4-FFF2-40B4-BE49-F238E27FC236}">
                  <a16:creationId xmlns:a16="http://schemas.microsoft.com/office/drawing/2014/main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Freeform: Shape 37">
              <a:extLst>
                <a:ext uri="{FF2B5EF4-FFF2-40B4-BE49-F238E27FC236}">
                  <a16:creationId xmlns:a16="http://schemas.microsoft.com/office/drawing/2014/main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M5 Group 38">
            <a:extLst>
              <a:ext uri="{FF2B5EF4-FFF2-40B4-BE49-F238E27FC236}">
                <a16:creationId xmlns:a16="http://schemas.microsoft.com/office/drawing/2014/main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2" name="Freeform: Shape 39">
              <a:extLst>
                <a:ext uri="{FF2B5EF4-FFF2-40B4-BE49-F238E27FC236}">
                  <a16:creationId xmlns:a16="http://schemas.microsoft.com/office/drawing/2014/main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Freeform: Shape 40">
              <a:extLst>
                <a:ext uri="{FF2B5EF4-FFF2-40B4-BE49-F238E27FC236}">
                  <a16:creationId xmlns:a16="http://schemas.microsoft.com/office/drawing/2014/main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4" name="M3 Group 41">
            <a:extLst>
              <a:ext uri="{FF2B5EF4-FFF2-40B4-BE49-F238E27FC236}">
                <a16:creationId xmlns:a16="http://schemas.microsoft.com/office/drawing/2014/main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5" name="Freeform: Shape 42">
              <a:extLst>
                <a:ext uri="{FF2B5EF4-FFF2-40B4-BE49-F238E27FC236}">
                  <a16:creationId xmlns:a16="http://schemas.microsoft.com/office/drawing/2014/main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Freeform: Shape 43">
              <a:extLst>
                <a:ext uri="{FF2B5EF4-FFF2-40B4-BE49-F238E27FC236}">
                  <a16:creationId xmlns:a16="http://schemas.microsoft.com/office/drawing/2014/main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M1 Group 44">
            <a:extLst>
              <a:ext uri="{FF2B5EF4-FFF2-40B4-BE49-F238E27FC236}">
                <a16:creationId xmlns:a16="http://schemas.microsoft.com/office/drawing/2014/main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14309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8" name="Freeform: Shape 45">
              <a:extLst>
                <a:ext uri="{FF2B5EF4-FFF2-40B4-BE49-F238E27FC236}">
                  <a16:creationId xmlns:a16="http://schemas.microsoft.com/office/drawing/2014/main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Freeform: Shape 46">
              <a:extLst>
                <a:ext uri="{FF2B5EF4-FFF2-40B4-BE49-F238E27FC236}">
                  <a16:creationId xmlns:a16="http://schemas.microsoft.com/office/drawing/2014/main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E21AF284-0A83-4F1D-9F69-47E1A58BBE09}"/>
              </a:ext>
            </a:extLst>
          </p:cNvPr>
          <p:cNvSpPr/>
          <p:nvPr/>
        </p:nvSpPr>
        <p:spPr>
          <a:xfrm>
            <a:off x="4354723" y="2197347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453" y="5123341"/>
            <a:ext cx="1279525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907938" y="228600"/>
            <a:ext cx="8334730" cy="2222582"/>
          </a:xfrm>
          <a:prstGeom prst="cloudCallout">
            <a:avLst>
              <a:gd name="adj1" fmla="val -58796"/>
              <a:gd name="adj2" fmla="val 4583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 + 1 = ?</a:t>
            </a:r>
          </a:p>
        </p:txBody>
      </p:sp>
      <p:pic>
        <p:nvPicPr>
          <p:cNvPr id="62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0" y="861114"/>
            <a:ext cx="1358947" cy="273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45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4.58333E-6 -0.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2.08333E-6 -0.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60" grpId="0" animBg="1"/>
      <p:bldP spid="60" grpId="1" animBg="1"/>
      <p:bldP spid="60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MICKEY 3 Picture 11">
            <a:extLst>
              <a:ext uri="{FF2B5EF4-FFF2-40B4-BE49-F238E27FC236}">
                <a16:creationId xmlns:a16="http://schemas.microsoft.com/office/drawing/2014/main" id="{1BD95B99-7AEC-4AF9-A903-41318C1ED0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6865" y="4655854"/>
            <a:ext cx="1831064" cy="1703941"/>
          </a:xfrm>
          <a:prstGeom prst="rect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sp>
        <p:nvSpPr>
          <p:cNvPr id="10" name="Cube 9">
            <a:extLst>
              <a:ext uri="{FF2B5EF4-FFF2-40B4-BE49-F238E27FC236}">
                <a16:creationId xmlns:a16="http://schemas.microsoft.com/office/drawing/2014/main" id="{2AAF3DC2-7B4B-4F56-850F-5A4A56CE0186}"/>
              </a:ext>
            </a:extLst>
          </p:cNvPr>
          <p:cNvSpPr>
            <a:spLocks noChangeAspect="1"/>
          </p:cNvSpPr>
          <p:nvPr/>
        </p:nvSpPr>
        <p:spPr>
          <a:xfrm>
            <a:off x="631790" y="3784135"/>
            <a:ext cx="2862333" cy="2678410"/>
          </a:xfrm>
          <a:prstGeom prst="cub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</a:t>
            </a:r>
            <a:endParaRPr lang="en-GB" sz="96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66665046-C4D2-4000-9CAC-EDB94B7453EE}"/>
              </a:ext>
            </a:extLst>
          </p:cNvPr>
          <p:cNvSpPr>
            <a:spLocks noChangeAspect="1"/>
          </p:cNvSpPr>
          <p:nvPr/>
        </p:nvSpPr>
        <p:spPr>
          <a:xfrm>
            <a:off x="3121447" y="3784135"/>
            <a:ext cx="2862333" cy="2678410"/>
          </a:xfrm>
          <a:prstGeom prst="cube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lang="en-GB" sz="96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0C247FC9-1394-4FBF-908E-76F184A9CE54}"/>
              </a:ext>
            </a:extLst>
          </p:cNvPr>
          <p:cNvSpPr>
            <a:spLocks noChangeAspect="1"/>
          </p:cNvSpPr>
          <p:nvPr/>
        </p:nvSpPr>
        <p:spPr>
          <a:xfrm>
            <a:off x="5611103" y="3784135"/>
            <a:ext cx="2862333" cy="2678410"/>
          </a:xfrm>
          <a:prstGeom prst="cub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lang="en-GB" sz="96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3CAD96EF-6013-430D-98E6-FC7B3B7B4639}"/>
              </a:ext>
            </a:extLst>
          </p:cNvPr>
          <p:cNvSpPr>
            <a:spLocks noChangeAspect="1"/>
          </p:cNvSpPr>
          <p:nvPr/>
        </p:nvSpPr>
        <p:spPr>
          <a:xfrm>
            <a:off x="8100761" y="3784135"/>
            <a:ext cx="2862333" cy="2678410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endParaRPr lang="en-GB" sz="96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MICKEY TOP Picture 13">
            <a:extLst>
              <a:ext uri="{FF2B5EF4-FFF2-40B4-BE49-F238E27FC236}">
                <a16:creationId xmlns:a16="http://schemas.microsoft.com/office/drawing/2014/main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140" y="2280256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18" name="M3 Group 17">
            <a:extLst>
              <a:ext uri="{FF2B5EF4-FFF2-40B4-BE49-F238E27FC236}">
                <a16:creationId xmlns:a16="http://schemas.microsoft.com/office/drawing/2014/main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" name="M5 Group 20">
            <a:extLst>
              <a:ext uri="{FF2B5EF4-FFF2-40B4-BE49-F238E27FC236}">
                <a16:creationId xmlns:a16="http://schemas.microsoft.com/office/drawing/2014/main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4" name="M1 Group 23">
            <a:extLst>
              <a:ext uri="{FF2B5EF4-FFF2-40B4-BE49-F238E27FC236}">
                <a16:creationId xmlns:a16="http://schemas.microsoft.com/office/drawing/2014/main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7" name="M1 Group 26">
            <a:extLst>
              <a:ext uri="{FF2B5EF4-FFF2-40B4-BE49-F238E27FC236}">
                <a16:creationId xmlns:a16="http://schemas.microsoft.com/office/drawing/2014/main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0" name="M1 Group 29">
            <a:extLst>
              <a:ext uri="{FF2B5EF4-FFF2-40B4-BE49-F238E27FC236}">
                <a16:creationId xmlns:a16="http://schemas.microsoft.com/office/drawing/2014/main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3" name="M 10 Group 32">
            <a:extLst>
              <a:ext uri="{FF2B5EF4-FFF2-40B4-BE49-F238E27FC236}">
                <a16:creationId xmlns:a16="http://schemas.microsoft.com/office/drawing/2014/main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6" name="M3 Group 35">
            <a:extLst>
              <a:ext uri="{FF2B5EF4-FFF2-40B4-BE49-F238E27FC236}">
                <a16:creationId xmlns:a16="http://schemas.microsoft.com/office/drawing/2014/main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9" name="M5 Group 38">
            <a:extLst>
              <a:ext uri="{FF2B5EF4-FFF2-40B4-BE49-F238E27FC236}">
                <a16:creationId xmlns:a16="http://schemas.microsoft.com/office/drawing/2014/main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2" name="M3 Group 41">
            <a:extLst>
              <a:ext uri="{FF2B5EF4-FFF2-40B4-BE49-F238E27FC236}">
                <a16:creationId xmlns:a16="http://schemas.microsoft.com/office/drawing/2014/main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5" name="M1 Group 44">
            <a:extLst>
              <a:ext uri="{FF2B5EF4-FFF2-40B4-BE49-F238E27FC236}">
                <a16:creationId xmlns:a16="http://schemas.microsoft.com/office/drawing/2014/main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14309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E21AF284-0A83-4F1D-9F69-47E1A58BBE09}"/>
              </a:ext>
            </a:extLst>
          </p:cNvPr>
          <p:cNvSpPr/>
          <p:nvPr/>
        </p:nvSpPr>
        <p:spPr>
          <a:xfrm>
            <a:off x="4354723" y="2197347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453" y="5123341"/>
            <a:ext cx="1279525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Cloud Callout 50"/>
          <p:cNvSpPr/>
          <p:nvPr/>
        </p:nvSpPr>
        <p:spPr>
          <a:xfrm>
            <a:off x="2907938" y="228600"/>
            <a:ext cx="8334730" cy="2222582"/>
          </a:xfrm>
          <a:prstGeom prst="cloudCallout">
            <a:avLst>
              <a:gd name="adj1" fmla="val -58796"/>
              <a:gd name="adj2" fmla="val 4583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= 3 + ?</a:t>
            </a:r>
          </a:p>
        </p:txBody>
      </p:sp>
      <p:pic>
        <p:nvPicPr>
          <p:cNvPr id="54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0" y="861114"/>
            <a:ext cx="1358947" cy="273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97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4.58333E-6 -0.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2.08333E-6 -0.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6" grpId="0" animBg="1"/>
      <p:bldP spid="48" grpId="0" animBg="1"/>
      <p:bldP spid="48" grpId="1" animBg="1"/>
      <p:bldP spid="48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420" y="240474"/>
            <a:ext cx="1965985" cy="5863464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35322" y="-829139"/>
            <a:ext cx="2478651" cy="2478651"/>
            <a:chOff x="14658975" y="-3295650"/>
            <a:chExt cx="3200400" cy="3200400"/>
          </a:xfrm>
        </p:grpSpPr>
        <p:sp>
          <p:nvSpPr>
            <p:cNvPr id="8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29C05DC-26C6-46C2-B350-467250309B49}"/>
              </a:ext>
            </a:extLst>
          </p:cNvPr>
          <p:cNvGrpSpPr/>
          <p:nvPr/>
        </p:nvGrpSpPr>
        <p:grpSpPr>
          <a:xfrm>
            <a:off x="5483112" y="-4397789"/>
            <a:ext cx="1891723" cy="2976378"/>
            <a:chOff x="9142970" y="-1812924"/>
            <a:chExt cx="2408862" cy="4390233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A8A66654-EFC2-4245-96CE-DEA99195B3D0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A78311D1-222B-498D-A4C5-241F271A01B2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F2C3882-7369-409A-A4BD-D4F9AA5A4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27" name="图形 3">
            <a:extLst>
              <a:ext uri="{FF2B5EF4-FFF2-40B4-BE49-F238E27FC236}">
                <a16:creationId xmlns:a16="http://schemas.microsoft.com/office/drawing/2014/main" id="{449103B8-A37F-4F50-A5FC-EA7C234A5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54881" y="808972"/>
            <a:ext cx="8112728" cy="4424329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30" name="图片 1">
            <a:extLst>
              <a:ext uri="{FF2B5EF4-FFF2-40B4-BE49-F238E27FC236}">
                <a16:creationId xmlns:a16="http://schemas.microsoft.com/office/drawing/2014/main" id="{36D5FC79-D773-424E-AD54-D5CE2FCF04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62" y="2270225"/>
            <a:ext cx="3928360" cy="3967063"/>
          </a:xfrm>
          <a:prstGeom prst="rect">
            <a:avLst/>
          </a:prstGeom>
        </p:spPr>
      </p:pic>
      <p:sp>
        <p:nvSpPr>
          <p:cNvPr id="31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02E70026-18CE-7DAE-DD05-69D4C7E70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77" y="2180604"/>
            <a:ext cx="7667417" cy="232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364721" y="237656"/>
            <a:ext cx="11589925" cy="6578012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7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517352" y="709279"/>
            <a:ext cx="11117158" cy="5623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1576" marR="0" lvl="0" indent="-451576" algn="l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1576" marR="0" lvl="0" indent="-451576" algn="l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766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766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766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66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66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/>
        </p:blipFill>
        <p:spPr bwMode="auto">
          <a:xfrm>
            <a:off x="0" y="1"/>
            <a:ext cx="12192000" cy="68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3330314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5660938" y="5757247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7939790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-8958958" y="3048283"/>
            <a:ext cx="8469116" cy="2764905"/>
            <a:chOff x="-8468964" y="2912141"/>
            <a:chExt cx="8469116" cy="2764905"/>
          </a:xfrm>
        </p:grpSpPr>
        <p:grpSp>
          <p:nvGrpSpPr>
            <p:cNvPr id="35" name="Group 34"/>
            <p:cNvGrpSpPr/>
            <p:nvPr/>
          </p:nvGrpSpPr>
          <p:grpSpPr>
            <a:xfrm>
              <a:off x="-7148376" y="2912141"/>
              <a:ext cx="7148528" cy="2764905"/>
              <a:chOff x="-7148376" y="2912141"/>
              <a:chExt cx="7148528" cy="2764905"/>
            </a:xfrm>
          </p:grpSpPr>
          <p:grpSp>
            <p:nvGrpSpPr>
              <p:cNvPr id="42" name="Group 41"/>
              <p:cNvGrpSpPr/>
              <p:nvPr/>
            </p:nvGrpSpPr>
            <p:grpSpPr>
              <a:xfrm flipH="1">
                <a:off x="-7148376" y="2912141"/>
                <a:ext cx="7148528" cy="2764905"/>
                <a:chOff x="678079" y="2300378"/>
                <a:chExt cx="7649287" cy="3314120"/>
              </a:xfrm>
            </p:grpSpPr>
            <p:pic>
              <p:nvPicPr>
                <p:cNvPr id="45" name="Picture 44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6282" b="90000" l="0" r="100000">
                              <a14:foregroundMark x1="51100" y1="40000" x2="52700" y2="37436"/>
                              <a14:foregroundMark x1="31900" y1="37949" x2="32900" y2="38846"/>
                              <a14:foregroundMark x1="74200" y1="38846" x2="75200" y2="38077"/>
                              <a14:foregroundMark x1="89300" y1="42821" x2="92300" y2="44615"/>
                              <a14:foregroundMark x1="95000" y1="41410" x2="98900" y2="38077"/>
                              <a14:foregroundMark x1="8600" y1="33974" x2="10600" y2="33590"/>
                              <a14:foregroundMark x1="13300" y1="38462" x2="13200" y2="40769"/>
                              <a14:foregroundMark x1="18700" y1="45513" x2="17600" y2="4679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26404" r="-3708" b="30605"/>
                <a:stretch/>
              </p:blipFill>
              <p:spPr bwMode="auto">
                <a:xfrm>
                  <a:off x="678079" y="3141121"/>
                  <a:ext cx="7649287" cy="24733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6" name="Flowchart: Process 45"/>
                <p:cNvSpPr/>
                <p:nvPr/>
              </p:nvSpPr>
              <p:spPr>
                <a:xfrm>
                  <a:off x="3188064" y="2300378"/>
                  <a:ext cx="1059652" cy="1006415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dirty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47" name="Flowchart: Process 46"/>
                <p:cNvSpPr/>
                <p:nvPr/>
              </p:nvSpPr>
              <p:spPr>
                <a:xfrm>
                  <a:off x="6627493" y="2300378"/>
                  <a:ext cx="1059652" cy="914400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dirty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</a:p>
              </p:txBody>
            </p:sp>
          </p:grpSp>
          <p:sp>
            <p:nvSpPr>
              <p:cNvPr id="44" name="Flowchart: Process 43"/>
              <p:cNvSpPr/>
              <p:nvPr/>
            </p:nvSpPr>
            <p:spPr>
              <a:xfrm>
                <a:off x="-4989258" y="2912141"/>
                <a:ext cx="1059652" cy="839632"/>
              </a:xfrm>
              <a:prstGeom prst="flowChartProcess">
                <a:avLst/>
              </a:prstGeom>
              <a:solidFill>
                <a:srgbClr val="FF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</p:grpSp>
        <p:pic>
          <p:nvPicPr>
            <p:cNvPr id="39" name="Picture 38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363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54" name="Rectangle 5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4" name="Flowchart: Process 63"/>
          <p:cNvSpPr/>
          <p:nvPr/>
        </p:nvSpPr>
        <p:spPr>
          <a:xfrm>
            <a:off x="3413209" y="5836626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5" name="Flowchart: Process 64"/>
          <p:cNvSpPr/>
          <p:nvPr/>
        </p:nvSpPr>
        <p:spPr>
          <a:xfrm>
            <a:off x="7849002" y="5880169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6" name="Flowchart: Process 65"/>
          <p:cNvSpPr/>
          <p:nvPr/>
        </p:nvSpPr>
        <p:spPr>
          <a:xfrm>
            <a:off x="5566174" y="5844726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67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6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6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70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-8958958" y="3048283"/>
            <a:ext cx="8469116" cy="2764905"/>
            <a:chOff x="-8468964" y="2912141"/>
            <a:chExt cx="8469116" cy="2764905"/>
          </a:xfrm>
        </p:grpSpPr>
        <p:grpSp>
          <p:nvGrpSpPr>
            <p:cNvPr id="74" name="Group 73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76" name="Picture 75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7" name="Flowchart: Process 76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  <p:sp>
            <p:nvSpPr>
              <p:cNvPr id="78" name="Flowchart: Process 77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79" name="Flowchart: Process 78"/>
              <p:cNvSpPr/>
              <p:nvPr/>
            </p:nvSpPr>
            <p:spPr>
              <a:xfrm>
                <a:off x="4898174" y="2300378"/>
                <a:ext cx="1059652" cy="960407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</p:grpSp>
        <p:pic>
          <p:nvPicPr>
            <p:cNvPr id="73" name="Picture 72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030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39" name="Rectangle 38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2" name="Flowchart: Process 51"/>
          <p:cNvSpPr/>
          <p:nvPr/>
        </p:nvSpPr>
        <p:spPr>
          <a:xfrm>
            <a:off x="5630531" y="5813187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3" name="Flowchart: Process 52"/>
          <p:cNvSpPr/>
          <p:nvPr/>
        </p:nvSpPr>
        <p:spPr>
          <a:xfrm>
            <a:off x="7921458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4" name="Flowchart: Process 53"/>
          <p:cNvSpPr/>
          <p:nvPr/>
        </p:nvSpPr>
        <p:spPr>
          <a:xfrm>
            <a:off x="3406209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55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5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5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58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-8958958" y="3005753"/>
            <a:ext cx="8469116" cy="2807435"/>
            <a:chOff x="-8468964" y="2869611"/>
            <a:chExt cx="8469116" cy="2807435"/>
          </a:xfrm>
        </p:grpSpPr>
        <p:grpSp>
          <p:nvGrpSpPr>
            <p:cNvPr id="62" name="Group 61"/>
            <p:cNvGrpSpPr/>
            <p:nvPr/>
          </p:nvGrpSpPr>
          <p:grpSpPr>
            <a:xfrm flipH="1">
              <a:off x="-7148376" y="2869611"/>
              <a:ext cx="7148528" cy="2807435"/>
              <a:chOff x="678079" y="2249400"/>
              <a:chExt cx="7649287" cy="3365098"/>
            </a:xfrm>
          </p:grpSpPr>
          <p:pic>
            <p:nvPicPr>
              <p:cNvPr id="64" name="Picture 63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5" name="Flowchart: Process 64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66" name="Flowchart: Process 65"/>
              <p:cNvSpPr/>
              <p:nvPr/>
            </p:nvSpPr>
            <p:spPr>
              <a:xfrm>
                <a:off x="4865000" y="2289890"/>
                <a:ext cx="1059652" cy="1014847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  <p:sp>
            <p:nvSpPr>
              <p:cNvPr id="67" name="Flowchart: Process 66"/>
              <p:cNvSpPr/>
              <p:nvPr/>
            </p:nvSpPr>
            <p:spPr>
              <a:xfrm>
                <a:off x="6545635" y="2249400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</p:grpSp>
        <p:pic>
          <p:nvPicPr>
            <p:cNvPr id="61" name="Picture 60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035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-4.07407E-6 L 1.05 -0.003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 L 2.30833 -0.0037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39" name="Rectangle 38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2" name="Flowchart: Process 51"/>
          <p:cNvSpPr/>
          <p:nvPr/>
        </p:nvSpPr>
        <p:spPr>
          <a:xfrm>
            <a:off x="3330314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Flowchart: Process 52"/>
          <p:cNvSpPr/>
          <p:nvPr/>
        </p:nvSpPr>
        <p:spPr>
          <a:xfrm>
            <a:off x="5660938" y="5757247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4" name="Flowchart: Process 53"/>
          <p:cNvSpPr/>
          <p:nvPr/>
        </p:nvSpPr>
        <p:spPr>
          <a:xfrm>
            <a:off x="7939790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55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5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5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58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-8958958" y="2973855"/>
            <a:ext cx="8469116" cy="2839333"/>
            <a:chOff x="-8468964" y="2837713"/>
            <a:chExt cx="8469116" cy="2839333"/>
          </a:xfrm>
        </p:grpSpPr>
        <p:grpSp>
          <p:nvGrpSpPr>
            <p:cNvPr id="62" name="Group 61"/>
            <p:cNvGrpSpPr/>
            <p:nvPr/>
          </p:nvGrpSpPr>
          <p:grpSpPr>
            <a:xfrm flipH="1">
              <a:off x="-8004657" y="2837713"/>
              <a:ext cx="8004809" cy="2839333"/>
              <a:chOff x="678079" y="2211166"/>
              <a:chExt cx="8565551" cy="3403332"/>
            </a:xfrm>
          </p:grpSpPr>
          <p:pic>
            <p:nvPicPr>
              <p:cNvPr id="64" name="Picture 63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5" name="Flowchart: Process 64"/>
              <p:cNvSpPr/>
              <p:nvPr/>
            </p:nvSpPr>
            <p:spPr>
              <a:xfrm>
                <a:off x="4906047" y="2211166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  <p:sp>
            <p:nvSpPr>
              <p:cNvPr id="66" name="Flowchart: Process 65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  <p:sp>
            <p:nvSpPr>
              <p:cNvPr id="67" name="Flowchart: Process 66"/>
              <p:cNvSpPr/>
              <p:nvPr/>
            </p:nvSpPr>
            <p:spPr>
              <a:xfrm>
                <a:off x="8183978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</p:grpSp>
        <p:pic>
          <p:nvPicPr>
            <p:cNvPr id="61" name="Picture 60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352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7.40741E-7 L 1.05 -0.003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 L 2.30833 -0.0037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FF6081-A139-4DDA-9C10-3B60A52FFB7C}"/>
              </a:ext>
            </a:extLst>
          </p:cNvPr>
          <p:cNvSpPr txBox="1"/>
          <p:nvPr/>
        </p:nvSpPr>
        <p:spPr>
          <a:xfrm>
            <a:off x="2398873" y="483488"/>
            <a:ext cx="6784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01F89-136C-4901-8D19-FA48FF2FC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649" y="1001766"/>
            <a:ext cx="3697337" cy="1582116"/>
          </a:xfrm>
          <a:prstGeom prst="rect">
            <a:avLst/>
          </a:prstGeom>
        </p:spPr>
      </p:pic>
      <p:pic>
        <p:nvPicPr>
          <p:cNvPr id="11" name="Picture 2" descr="Và trừ dấu hiệu + Ngoài Toán học nghệ thuật Clip - hơn png tải về - Miễn  phí trong suốt Biểu Tượng png Tải về.">
            <a:extLst>
              <a:ext uri="{FF2B5EF4-FFF2-40B4-BE49-F238E27FC236}">
                <a16:creationId xmlns:a16="http://schemas.microsoft.com/office/drawing/2014/main" id="{67FAC529-AA1F-9191-535C-183CF6775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040">
            <a:off x="872607" y="733455"/>
            <a:ext cx="1739285" cy="115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6B620C-EB7B-E10E-9EDD-36EFE08F44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0009" y="1603387"/>
            <a:ext cx="2514600" cy="498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203596-BC20-C94C-8EF8-65E2E7C85F0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134" y="2617470"/>
            <a:ext cx="10176486" cy="2540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D954E3-94A2-0EDE-46E9-B3A8DAD797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3172" y="5066486"/>
            <a:ext cx="6785436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pink and purple text&#10;&#10;AI-generated content may be incorrect.">
            <a:extLst>
              <a:ext uri="{FF2B5EF4-FFF2-40B4-BE49-F238E27FC236}">
                <a16:creationId xmlns:a16="http://schemas.microsoft.com/office/drawing/2014/main" id="{F06201B9-1BA7-94A3-BC0E-62A7CC35F1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96" y="1877115"/>
            <a:ext cx="5641324" cy="385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50828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657" y="0"/>
            <a:ext cx="2230362" cy="991397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22B27EE-0F8D-8390-A28C-47EB19D5A3B3}"/>
              </a:ext>
            </a:extLst>
          </p:cNvPr>
          <p:cNvGrpSpPr/>
          <p:nvPr/>
        </p:nvGrpSpPr>
        <p:grpSpPr>
          <a:xfrm>
            <a:off x="440536" y="942800"/>
            <a:ext cx="11374185" cy="846415"/>
            <a:chOff x="559883" y="346364"/>
            <a:chExt cx="11374185" cy="84641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02517C7-690C-2A36-7352-CA4FD23B9396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9BCED2-5F07-D12E-9513-621599C3C9AA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815E97D-F79C-CE53-3E82-0F79D4AA6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723041"/>
              </p:ext>
            </p:extLst>
          </p:nvPr>
        </p:nvGraphicFramePr>
        <p:xfrm>
          <a:off x="384721" y="2703615"/>
          <a:ext cx="111252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90600">
                <a:tc rowSpan="2"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/>
                      <a:endParaRPr lang="en-US" sz="48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D395F94-130C-450F-79D6-D2AA10572605}"/>
              </a:ext>
            </a:extLst>
          </p:cNvPr>
          <p:cNvSpPr txBox="1"/>
          <p:nvPr/>
        </p:nvSpPr>
        <p:spPr>
          <a:xfrm>
            <a:off x="2728030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329B3-83BC-B5A8-C9AF-7945C72248A1}"/>
              </a:ext>
            </a:extLst>
          </p:cNvPr>
          <p:cNvSpPr txBox="1"/>
          <p:nvPr/>
        </p:nvSpPr>
        <p:spPr>
          <a:xfrm>
            <a:off x="4575721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F9E839-CDF3-99AA-4CD4-368C016D4BB7}"/>
              </a:ext>
            </a:extLst>
          </p:cNvPr>
          <p:cNvSpPr txBox="1"/>
          <p:nvPr/>
        </p:nvSpPr>
        <p:spPr>
          <a:xfrm>
            <a:off x="6404521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EE9FCF-A38F-8F82-2107-4FF2F2F5C9D9}"/>
              </a:ext>
            </a:extLst>
          </p:cNvPr>
          <p:cNvSpPr txBox="1"/>
          <p:nvPr/>
        </p:nvSpPr>
        <p:spPr>
          <a:xfrm>
            <a:off x="8233321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E09E74-8AE9-1D7D-26CF-645473BA5D9F}"/>
              </a:ext>
            </a:extLst>
          </p:cNvPr>
          <p:cNvSpPr txBox="1"/>
          <p:nvPr/>
        </p:nvSpPr>
        <p:spPr>
          <a:xfrm>
            <a:off x="10138321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pic>
        <p:nvPicPr>
          <p:cNvPr id="14" name="ê">
            <a:extLst>
              <a:ext uri="{FF2B5EF4-FFF2-40B4-BE49-F238E27FC236}">
                <a16:creationId xmlns:a16="http://schemas.microsoft.com/office/drawing/2014/main" id="{E20B7181-32C6-6F39-A69F-01BB602722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098" y="4726236"/>
            <a:ext cx="999790" cy="893898"/>
          </a:xfrm>
          <a:prstGeom prst="rect">
            <a:avLst/>
          </a:prstGeom>
        </p:spPr>
      </p:pic>
      <p:pic>
        <p:nvPicPr>
          <p:cNvPr id="15" name="o">
            <a:extLst>
              <a:ext uri="{FF2B5EF4-FFF2-40B4-BE49-F238E27FC236}">
                <a16:creationId xmlns:a16="http://schemas.microsoft.com/office/drawing/2014/main" id="{FB9D1ACC-2562-370D-098E-CAB8A84413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 b="16826"/>
          <a:stretch/>
        </p:blipFill>
        <p:spPr>
          <a:xfrm>
            <a:off x="4624419" y="4732265"/>
            <a:ext cx="902234" cy="881837"/>
          </a:xfrm>
          <a:prstGeom prst="rect">
            <a:avLst/>
          </a:prstGeom>
        </p:spPr>
      </p:pic>
      <p:pic>
        <p:nvPicPr>
          <p:cNvPr id="18" name="nh">
            <a:extLst>
              <a:ext uri="{FF2B5EF4-FFF2-40B4-BE49-F238E27FC236}">
                <a16:creationId xmlns:a16="http://schemas.microsoft.com/office/drawing/2014/main" id="{14AAE3F4-1406-889A-565D-C1584CFE5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7" b="9404"/>
          <a:stretch/>
        </p:blipFill>
        <p:spPr bwMode="auto">
          <a:xfrm>
            <a:off x="6305399" y="4755874"/>
            <a:ext cx="1153102" cy="8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v">
            <a:extLst>
              <a:ext uri="{FF2B5EF4-FFF2-40B4-BE49-F238E27FC236}">
                <a16:creationId xmlns:a16="http://schemas.microsoft.com/office/drawing/2014/main" id="{D6A582AD-C03D-3A66-6F2E-2209F2D13D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9"/>
          <a:stretch/>
        </p:blipFill>
        <p:spPr>
          <a:xfrm>
            <a:off x="8236383" y="4760632"/>
            <a:ext cx="927637" cy="844988"/>
          </a:xfrm>
          <a:prstGeom prst="rect">
            <a:avLst/>
          </a:prstGeom>
        </p:spPr>
      </p:pic>
      <p:pic>
        <p:nvPicPr>
          <p:cNvPr id="20" name="r">
            <a:extLst>
              <a:ext uri="{FF2B5EF4-FFF2-40B4-BE49-F238E27FC236}">
                <a16:creationId xmlns:a16="http://schemas.microsoft.com/office/drawing/2014/main" id="{03225FAA-635D-626A-0BCE-90B64C7175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921" y="4546929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646</Words>
  <Application>Microsoft Office PowerPoint</Application>
  <PresentationFormat>Widescreen</PresentationFormat>
  <Paragraphs>253</Paragraphs>
  <Slides>25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等线</vt:lpstr>
      <vt:lpstr>等线 Light</vt:lpstr>
      <vt:lpstr>DFPOP1-W9</vt:lpstr>
      <vt:lpstr>杨任东竹石体-Medium</vt:lpstr>
      <vt:lpstr>Arial</vt:lpstr>
      <vt:lpstr>Arial-Rounded</vt:lpstr>
      <vt:lpstr>Calibri</vt:lpstr>
      <vt:lpstr>Cambria</vt:lpstr>
      <vt:lpstr>Lato</vt:lpstr>
      <vt:lpstr>Times New Roman</vt:lpstr>
      <vt:lpstr>自定义设计方案</vt:lpstr>
      <vt:lpstr>1_Office Theme</vt:lpstr>
      <vt:lpstr>2_Office Theme</vt:lpstr>
      <vt:lpstr>Office Theme</vt:lpstr>
      <vt:lpstr>3_Office Theme</vt:lpstr>
      <vt:lpstr>6_Office Theme</vt:lpstr>
      <vt:lpstr>包图主题2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61</cp:revision>
  <dcterms:created xsi:type="dcterms:W3CDTF">2021-07-24T01:07:49Z</dcterms:created>
  <dcterms:modified xsi:type="dcterms:W3CDTF">2025-10-04T00:56:19Z</dcterms:modified>
</cp:coreProperties>
</file>