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308" r:id="rId4"/>
    <p:sldId id="2007577327" r:id="rId5"/>
    <p:sldId id="372" r:id="rId6"/>
    <p:sldId id="326" r:id="rId7"/>
    <p:sldId id="2007577329" r:id="rId8"/>
    <p:sldId id="2007577330" r:id="rId9"/>
    <p:sldId id="379" r:id="rId10"/>
    <p:sldId id="388" r:id="rId11"/>
    <p:sldId id="374" r:id="rId12"/>
    <p:sldId id="373" r:id="rId13"/>
    <p:sldId id="389" r:id="rId14"/>
    <p:sldId id="390" r:id="rId15"/>
    <p:sldId id="391" r:id="rId16"/>
    <p:sldId id="392" r:id="rId17"/>
    <p:sldId id="384" r:id="rId18"/>
    <p:sldId id="393" r:id="rId19"/>
    <p:sldId id="394" r:id="rId20"/>
    <p:sldId id="395" r:id="rId21"/>
    <p:sldId id="398" r:id="rId22"/>
    <p:sldId id="396" r:id="rId23"/>
    <p:sldId id="397" r:id="rId24"/>
    <p:sldId id="340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31B7A-1666-4640-BE81-F7A5F5814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027CC-9278-427D-9FCF-0DD36FB3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027CC-9278-427D-9FCF-0DD36FB3EF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9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027CC-9278-427D-9FCF-0DD36FB3EF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5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2816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9163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1874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0703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082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5920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8382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548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48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7440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3659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9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3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9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1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2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1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7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2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3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8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2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1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CD43E9-80A5-821C-E6A5-48D504EEE0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0BA8B4-8936-4980-9CD7-1B63D967B6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0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1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886116" y="700861"/>
            <a:ext cx="7902852" cy="441273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" y="1576295"/>
            <a:ext cx="2746779" cy="4954160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3B8B2DB8-AC5D-BB3B-D6DF-826029236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07" y="2291718"/>
            <a:ext cx="4634753" cy="4634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EBF41-1F47-CAF4-1B26-E1171CC90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455" y="344001"/>
            <a:ext cx="2511770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B0ED3-DAF2-B04B-848B-3880A2C62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195" y="1675527"/>
            <a:ext cx="665740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3487-21BC-2347-BD6A-F0BF74B49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27" y="2173224"/>
            <a:ext cx="3034802" cy="435254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0AA455-51DE-6745-BBC3-AF0625FF597B}"/>
              </a:ext>
            </a:extLst>
          </p:cNvPr>
          <p:cNvSpPr/>
          <p:nvPr/>
        </p:nvSpPr>
        <p:spPr>
          <a:xfrm>
            <a:off x="576558" y="1756674"/>
            <a:ext cx="8442250" cy="3691625"/>
          </a:xfrm>
          <a:prstGeom prst="round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vi-VN" sz="4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 học đúng giờ giúp em được nghe giảng bài đầy đủ, học mau tiến bộ, không vi phạm nội quy trường lớp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4024791-915F-4FCB-5414-D19BE11FB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70" y="10433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16ACA3-9EF4-6895-A0A7-F8236379F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70402" r="49412" b="19072"/>
          <a:stretch/>
        </p:blipFill>
        <p:spPr bwMode="auto">
          <a:xfrm>
            <a:off x="1695449" y="1276349"/>
            <a:ext cx="37004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F94ECA-F777-4E3F-6122-D22424A3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20067" b="19072"/>
          <a:stretch/>
        </p:blipFill>
        <p:spPr bwMode="auto">
          <a:xfrm>
            <a:off x="6134100" y="1381124"/>
            <a:ext cx="3200400" cy="161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E8FD81-BB39-6EBE-8C2F-2CDD01F7F037}"/>
              </a:ext>
            </a:extLst>
          </p:cNvPr>
          <p:cNvSpPr/>
          <p:nvPr/>
        </p:nvSpPr>
        <p:spPr>
          <a:xfrm>
            <a:off x="2137411" y="3105149"/>
            <a:ext cx="3829050" cy="77152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 bị đầy đủ đồ dùng học tập từ tối hôm trước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D6696B3-C8B3-37AB-6261-A264B1F15B07}"/>
              </a:ext>
            </a:extLst>
          </p:cNvPr>
          <p:cNvSpPr/>
          <p:nvPr/>
        </p:nvSpPr>
        <p:spPr>
          <a:xfrm>
            <a:off x="6267450" y="3105150"/>
            <a:ext cx="228219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E56089B2-DF9E-6260-F8A5-566631D4F125}"/>
              </a:ext>
            </a:extLst>
          </p:cNvPr>
          <p:cNvSpPr/>
          <p:nvPr/>
        </p:nvSpPr>
        <p:spPr>
          <a:xfrm>
            <a:off x="752474" y="5953125"/>
            <a:ext cx="2996565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D763260-DFF7-0CAD-5F78-28917A863F22}"/>
              </a:ext>
            </a:extLst>
          </p:cNvPr>
          <p:cNvSpPr/>
          <p:nvPr/>
        </p:nvSpPr>
        <p:spPr>
          <a:xfrm>
            <a:off x="4362450" y="5953125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15DE3C9-B851-EB8D-1B2C-4B037B5607C6}"/>
              </a:ext>
            </a:extLst>
          </p:cNvPr>
          <p:cNvSpPr/>
          <p:nvPr/>
        </p:nvSpPr>
        <p:spPr>
          <a:xfrm>
            <a:off x="7858125" y="5905500"/>
            <a:ext cx="2724150" cy="54292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BC725C3A-F1CB-C6EB-79A8-A491D55B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2" y="4081462"/>
            <a:ext cx="2310448" cy="1824038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FE9BBD69-6019-54CD-FD85-CA31B15F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4010024"/>
            <a:ext cx="2381250" cy="181299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36AA8186-7183-52B4-C22A-78C3926B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" y="3948112"/>
            <a:ext cx="2643188" cy="18600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50DC20-9869-0010-F865-F23DEF1F27B0}"/>
              </a:ext>
            </a:extLst>
          </p:cNvPr>
          <p:cNvGrpSpPr/>
          <p:nvPr/>
        </p:nvGrpSpPr>
        <p:grpSpPr>
          <a:xfrm>
            <a:off x="754156" y="102870"/>
            <a:ext cx="10012904" cy="1028700"/>
            <a:chOff x="445546" y="241744"/>
            <a:chExt cx="10525288" cy="1255586"/>
          </a:xfrm>
        </p:grpSpPr>
        <p:sp>
          <p:nvSpPr>
            <p:cNvPr id="13" name="Hình chữ nhật 2">
              <a:extLst>
                <a:ext uri="{FF2B5EF4-FFF2-40B4-BE49-F238E27FC236}">
                  <a16:creationId xmlns:a16="http://schemas.microsoft.com/office/drawing/2014/main" id="{B03F05A5-AC2D-91FB-A32B-6493B02F62A0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onnsiteX0" fmla="*/ 0 w 10166507"/>
                <a:gd name="connsiteY0" fmla="*/ 0 h 1089905"/>
                <a:gd name="connsiteX1" fmla="*/ 881097 w 10166507"/>
                <a:gd name="connsiteY1" fmla="*/ 0 h 1089905"/>
                <a:gd name="connsiteX2" fmla="*/ 1355534 w 10166507"/>
                <a:gd name="connsiteY2" fmla="*/ 0 h 1089905"/>
                <a:gd name="connsiteX3" fmla="*/ 2033301 w 10166507"/>
                <a:gd name="connsiteY3" fmla="*/ 0 h 1089905"/>
                <a:gd name="connsiteX4" fmla="*/ 2812734 w 10166507"/>
                <a:gd name="connsiteY4" fmla="*/ 0 h 1089905"/>
                <a:gd name="connsiteX5" fmla="*/ 3185506 w 10166507"/>
                <a:gd name="connsiteY5" fmla="*/ 0 h 1089905"/>
                <a:gd name="connsiteX6" fmla="*/ 3558277 w 10166507"/>
                <a:gd name="connsiteY6" fmla="*/ 0 h 1089905"/>
                <a:gd name="connsiteX7" fmla="*/ 4439375 w 10166507"/>
                <a:gd name="connsiteY7" fmla="*/ 0 h 1089905"/>
                <a:gd name="connsiteX8" fmla="*/ 5117142 w 10166507"/>
                <a:gd name="connsiteY8" fmla="*/ 0 h 1089905"/>
                <a:gd name="connsiteX9" fmla="*/ 5489914 w 10166507"/>
                <a:gd name="connsiteY9" fmla="*/ 0 h 1089905"/>
                <a:gd name="connsiteX10" fmla="*/ 6167681 w 10166507"/>
                <a:gd name="connsiteY10" fmla="*/ 0 h 1089905"/>
                <a:gd name="connsiteX11" fmla="*/ 7048778 w 10166507"/>
                <a:gd name="connsiteY11" fmla="*/ 0 h 1089905"/>
                <a:gd name="connsiteX12" fmla="*/ 7624880 w 10166507"/>
                <a:gd name="connsiteY12" fmla="*/ 0 h 1089905"/>
                <a:gd name="connsiteX13" fmla="*/ 8200982 w 10166507"/>
                <a:gd name="connsiteY13" fmla="*/ 0 h 1089905"/>
                <a:gd name="connsiteX14" fmla="*/ 8878749 w 10166507"/>
                <a:gd name="connsiteY14" fmla="*/ 0 h 1089905"/>
                <a:gd name="connsiteX15" fmla="*/ 10166507 w 10166507"/>
                <a:gd name="connsiteY15" fmla="*/ 0 h 1089905"/>
                <a:gd name="connsiteX16" fmla="*/ 10166507 w 10166507"/>
                <a:gd name="connsiteY16" fmla="*/ 555852 h 1089905"/>
                <a:gd name="connsiteX17" fmla="*/ 10166507 w 10166507"/>
                <a:gd name="connsiteY17" fmla="*/ 1089905 h 1089905"/>
                <a:gd name="connsiteX18" fmla="*/ 9590405 w 10166507"/>
                <a:gd name="connsiteY18" fmla="*/ 1089905 h 1089905"/>
                <a:gd name="connsiteX19" fmla="*/ 9115968 w 10166507"/>
                <a:gd name="connsiteY19" fmla="*/ 1089905 h 1089905"/>
                <a:gd name="connsiteX20" fmla="*/ 8234871 w 10166507"/>
                <a:gd name="connsiteY20" fmla="*/ 1089905 h 1089905"/>
                <a:gd name="connsiteX21" fmla="*/ 7557104 w 10166507"/>
                <a:gd name="connsiteY21" fmla="*/ 1089905 h 1089905"/>
                <a:gd name="connsiteX22" fmla="*/ 7184332 w 10166507"/>
                <a:gd name="connsiteY22" fmla="*/ 1089905 h 1089905"/>
                <a:gd name="connsiteX23" fmla="*/ 6506564 w 10166507"/>
                <a:gd name="connsiteY23" fmla="*/ 1089905 h 1089905"/>
                <a:gd name="connsiteX24" fmla="*/ 5930462 w 10166507"/>
                <a:gd name="connsiteY24" fmla="*/ 1089905 h 1089905"/>
                <a:gd name="connsiteX25" fmla="*/ 5354360 w 10166507"/>
                <a:gd name="connsiteY25" fmla="*/ 1089905 h 1089905"/>
                <a:gd name="connsiteX26" fmla="*/ 4778258 w 10166507"/>
                <a:gd name="connsiteY26" fmla="*/ 1089905 h 1089905"/>
                <a:gd name="connsiteX27" fmla="*/ 4202156 w 10166507"/>
                <a:gd name="connsiteY27" fmla="*/ 1089905 h 1089905"/>
                <a:gd name="connsiteX28" fmla="*/ 3422724 w 10166507"/>
                <a:gd name="connsiteY28" fmla="*/ 1089905 h 1089905"/>
                <a:gd name="connsiteX29" fmla="*/ 2744957 w 10166507"/>
                <a:gd name="connsiteY29" fmla="*/ 1089905 h 1089905"/>
                <a:gd name="connsiteX30" fmla="*/ 2372185 w 10166507"/>
                <a:gd name="connsiteY30" fmla="*/ 1089905 h 1089905"/>
                <a:gd name="connsiteX31" fmla="*/ 1796083 w 10166507"/>
                <a:gd name="connsiteY31" fmla="*/ 1089905 h 1089905"/>
                <a:gd name="connsiteX32" fmla="*/ 1016651 w 10166507"/>
                <a:gd name="connsiteY32" fmla="*/ 1089905 h 1089905"/>
                <a:gd name="connsiteX33" fmla="*/ 0 w 10166507"/>
                <a:gd name="connsiteY33" fmla="*/ 1089905 h 1089905"/>
                <a:gd name="connsiteX34" fmla="*/ 0 w 10166507"/>
                <a:gd name="connsiteY34" fmla="*/ 523154 h 1089905"/>
                <a:gd name="connsiteX35" fmla="*/ 0 w 10166507"/>
                <a:gd name="connsiteY35" fmla="*/ 0 h 108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cần làm gì để đi học đúng giờ?</a:t>
              </a:r>
            </a:p>
          </p:txBody>
        </p:sp>
        <p:pic>
          <p:nvPicPr>
            <p:cNvPr id="16" name="Đồ họa 6">
              <a:extLst>
                <a:ext uri="{FF2B5EF4-FFF2-40B4-BE49-F238E27FC236}">
                  <a16:creationId xmlns:a16="http://schemas.microsoft.com/office/drawing/2014/main" id="{4C0CF725-49D7-B744-6F0C-7D9153BA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4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5" grpId="0" animBg="1"/>
      <p:bldP spid="216" grpId="0" animBg="1"/>
      <p:bldP spid="219" grpId="0" animBg="1"/>
      <p:bldP spid="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DA0088-B8FE-E399-0C65-1F0426844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191" y="1851159"/>
            <a:ext cx="6468417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4" y="320485"/>
              <a:ext cx="1024340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4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184902E4-A4B9-9015-F792-359AD1698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17036" r="62890" b="62639"/>
          <a:stretch/>
        </p:blipFill>
        <p:spPr bwMode="auto">
          <a:xfrm>
            <a:off x="1238250" y="2200275"/>
            <a:ext cx="2895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C5181C48-B342-5AE1-C2C6-4B3C79D2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17036" r="37512" b="62639"/>
          <a:stretch/>
        </p:blipFill>
        <p:spPr bwMode="auto">
          <a:xfrm>
            <a:off x="4743450" y="2200275"/>
            <a:ext cx="2667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20-2021\Giáo án điện tử các môn - 2020\Dao duc\tranh anh dao duc\Daoduc1 chu de 4 (LAN) ẢNH\dd10.2.png">
            <a:extLst>
              <a:ext uri="{FF2B5EF4-FFF2-40B4-BE49-F238E27FC236}">
                <a16:creationId xmlns:a16="http://schemas.microsoft.com/office/drawing/2014/main" id="{20CC9EFA-D451-849D-930C-4E918DD58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8" t="17036" r="9677" b="62639"/>
          <a:stretch/>
        </p:blipFill>
        <p:spPr bwMode="auto">
          <a:xfrm>
            <a:off x="7972425" y="2238375"/>
            <a:ext cx="2813710" cy="28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D14ACC-D1E7-85BD-323B-B42E9F1E3541}"/>
              </a:ext>
            </a:extLst>
          </p:cNvPr>
          <p:cNvSpPr/>
          <p:nvPr/>
        </p:nvSpPr>
        <p:spPr>
          <a:xfrm>
            <a:off x="1581150" y="5391150"/>
            <a:ext cx="215265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76F14E-3653-E179-A1D3-BD169A1FB4E2}"/>
              </a:ext>
            </a:extLst>
          </p:cNvPr>
          <p:cNvSpPr/>
          <p:nvPr/>
        </p:nvSpPr>
        <p:spPr>
          <a:xfrm>
            <a:off x="4352925" y="5353050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58716-21D9-346E-AB5C-39155E99BC4C}"/>
              </a:ext>
            </a:extLst>
          </p:cNvPr>
          <p:cNvSpPr/>
          <p:nvPr/>
        </p:nvSpPr>
        <p:spPr>
          <a:xfrm>
            <a:off x="8077200" y="5305425"/>
            <a:ext cx="3086100" cy="53340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448918" y="1635128"/>
            <a:ext cx="6282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cần làm gì để đi học đúng giờ 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5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41549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đi học đúng giờ, cần phải: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Chuẩn bị đầy đủ quần áo , sách vở từ tối hôm trước , không thức khuya .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đồng hồ báo thức hoặc nhờ bố mẹ gọi dậy cho đúng giờ .</a:t>
            </a:r>
          </a:p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Tập thói quen dậy sớm, đúng giờ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97" y="3429000"/>
            <a:ext cx="4593096" cy="459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5F2C8-42B9-0D4B-93D8-AABBE4DA2A3F}"/>
              </a:ext>
            </a:extLst>
          </p:cNvPr>
          <p:cNvSpPr txBox="1"/>
          <p:nvPr/>
        </p:nvSpPr>
        <p:spPr>
          <a:xfrm>
            <a:off x="4701624" y="612291"/>
            <a:ext cx="353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  <a:r>
              <a:rPr kumimoji="0" lang="en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4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6633A-B809-EC47-14B1-B33535BFB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300" y="1838966"/>
            <a:ext cx="7059080" cy="29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47C1B8-58AE-77AE-0BDA-9627922ECD74}"/>
              </a:ext>
            </a:extLst>
          </p:cNvPr>
          <p:cNvGrpSpPr/>
          <p:nvPr/>
        </p:nvGrpSpPr>
        <p:grpSpPr>
          <a:xfrm>
            <a:off x="233545" y="-51744"/>
            <a:ext cx="11711832" cy="1652692"/>
            <a:chOff x="233545" y="-51744"/>
            <a:chExt cx="11711832" cy="1652692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0580FCF0-9019-67CD-0911-BA360AEEE4C9}"/>
                </a:ext>
              </a:extLst>
            </p:cNvPr>
            <p:cNvSpPr/>
            <p:nvPr/>
          </p:nvSpPr>
          <p:spPr>
            <a:xfrm>
              <a:off x="964096" y="303033"/>
              <a:ext cx="10981281" cy="1211441"/>
            </a:xfrm>
            <a:custGeom>
              <a:avLst/>
              <a:gdLst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  <a:gd name="connsiteX0" fmla="*/ 0 w 10981281"/>
                <a:gd name="connsiteY0" fmla="*/ 121263 h 1211441"/>
                <a:gd name="connsiteX1" fmla="*/ 470539 w 10981281"/>
                <a:gd name="connsiteY1" fmla="*/ 0 h 1211441"/>
                <a:gd name="connsiteX2" fmla="*/ 10510741 w 10981281"/>
                <a:gd name="connsiteY2" fmla="*/ 0 h 1211441"/>
                <a:gd name="connsiteX3" fmla="*/ 10981281 w 10981281"/>
                <a:gd name="connsiteY3" fmla="*/ 121263 h 1211441"/>
                <a:gd name="connsiteX4" fmla="*/ 10981281 w 10981281"/>
                <a:gd name="connsiteY4" fmla="*/ 1090175 h 1211441"/>
                <a:gd name="connsiteX5" fmla="*/ 10510741 w 10981281"/>
                <a:gd name="connsiteY5" fmla="*/ 1211441 h 1211441"/>
                <a:gd name="connsiteX6" fmla="*/ 470539 w 10981281"/>
                <a:gd name="connsiteY6" fmla="*/ 1211441 h 1211441"/>
                <a:gd name="connsiteX7" fmla="*/ 0 w 10981281"/>
                <a:gd name="connsiteY7" fmla="*/ 1090175 h 1211441"/>
                <a:gd name="connsiteX8" fmla="*/ 0 w 10981281"/>
                <a:gd name="connsiteY8" fmla="*/ 121263 h 121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1211441" fill="none" extrusionOk="0">
                  <a:moveTo>
                    <a:pt x="0" y="121263"/>
                  </a:moveTo>
                  <a:cubicBezTo>
                    <a:pt x="4124" y="97089"/>
                    <a:pt x="299095" y="-52140"/>
                    <a:pt x="470539" y="0"/>
                  </a:cubicBezTo>
                  <a:cubicBezTo>
                    <a:pt x="4250576" y="63011"/>
                    <a:pt x="8148007" y="-357023"/>
                    <a:pt x="10510741" y="0"/>
                  </a:cubicBezTo>
                  <a:cubicBezTo>
                    <a:pt x="10732400" y="-4177"/>
                    <a:pt x="11011402" y="38841"/>
                    <a:pt x="10981281" y="121263"/>
                  </a:cubicBezTo>
                  <a:cubicBezTo>
                    <a:pt x="10957044" y="522595"/>
                    <a:pt x="11183717" y="753911"/>
                    <a:pt x="10981281" y="1090175"/>
                  </a:cubicBezTo>
                  <a:cubicBezTo>
                    <a:pt x="10943205" y="1181997"/>
                    <a:pt x="10845741" y="1208725"/>
                    <a:pt x="10510741" y="1211441"/>
                  </a:cubicBezTo>
                  <a:cubicBezTo>
                    <a:pt x="7940792" y="1099487"/>
                    <a:pt x="3824933" y="1185208"/>
                    <a:pt x="470539" y="1211441"/>
                  </a:cubicBezTo>
                  <a:cubicBezTo>
                    <a:pt x="202266" y="1187431"/>
                    <a:pt x="736" y="1183184"/>
                    <a:pt x="0" y="1090175"/>
                  </a:cubicBezTo>
                  <a:cubicBezTo>
                    <a:pt x="-250143" y="631337"/>
                    <a:pt x="-14856" y="427286"/>
                    <a:pt x="0" y="121263"/>
                  </a:cubicBezTo>
                  <a:close/>
                </a:path>
                <a:path w="10981281" h="1211441" stroke="0" extrusionOk="0">
                  <a:moveTo>
                    <a:pt x="0" y="121263"/>
                  </a:moveTo>
                  <a:cubicBezTo>
                    <a:pt x="-55586" y="95389"/>
                    <a:pt x="255455" y="-62173"/>
                    <a:pt x="470539" y="0"/>
                  </a:cubicBezTo>
                  <a:cubicBezTo>
                    <a:pt x="3710865" y="-637541"/>
                    <a:pt x="5344299" y="700593"/>
                    <a:pt x="10510741" y="0"/>
                  </a:cubicBezTo>
                  <a:cubicBezTo>
                    <a:pt x="10731669" y="-986"/>
                    <a:pt x="10994875" y="76080"/>
                    <a:pt x="10981281" y="121263"/>
                  </a:cubicBezTo>
                  <a:cubicBezTo>
                    <a:pt x="10971509" y="412641"/>
                    <a:pt x="11251496" y="776224"/>
                    <a:pt x="10981281" y="1090175"/>
                  </a:cubicBezTo>
                  <a:cubicBezTo>
                    <a:pt x="10996938" y="1176479"/>
                    <a:pt x="10727761" y="1202308"/>
                    <a:pt x="10510741" y="1211441"/>
                  </a:cubicBezTo>
                  <a:cubicBezTo>
                    <a:pt x="7240799" y="1253306"/>
                    <a:pt x="2711458" y="1250878"/>
                    <a:pt x="470539" y="1211441"/>
                  </a:cubicBezTo>
                  <a:cubicBezTo>
                    <a:pt x="199277" y="1184357"/>
                    <a:pt x="6709" y="1150995"/>
                    <a:pt x="0" y="1090175"/>
                  </a:cubicBezTo>
                  <a:cubicBezTo>
                    <a:pt x="-226941" y="752312"/>
                    <a:pt x="-158524" y="513073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-5047" y="31485"/>
                    <a:pt x="260325" y="29247"/>
                    <a:pt x="470539" y="0"/>
                  </a:cubicBezTo>
                  <a:cubicBezTo>
                    <a:pt x="3426975" y="445509"/>
                    <a:pt x="8088110" y="16427"/>
                    <a:pt x="10510741" y="0"/>
                  </a:cubicBezTo>
                  <a:cubicBezTo>
                    <a:pt x="10749695" y="174"/>
                    <a:pt x="11007060" y="49264"/>
                    <a:pt x="10981281" y="121263"/>
                  </a:cubicBezTo>
                  <a:cubicBezTo>
                    <a:pt x="10932737" y="566061"/>
                    <a:pt x="11179496" y="716012"/>
                    <a:pt x="10981281" y="1090175"/>
                  </a:cubicBezTo>
                  <a:cubicBezTo>
                    <a:pt x="10974324" y="1198822"/>
                    <a:pt x="10769964" y="1164340"/>
                    <a:pt x="10510741" y="1211441"/>
                  </a:cubicBezTo>
                  <a:cubicBezTo>
                    <a:pt x="7598013" y="841280"/>
                    <a:pt x="5454246" y="1194526"/>
                    <a:pt x="470539" y="1211441"/>
                  </a:cubicBezTo>
                  <a:cubicBezTo>
                    <a:pt x="207412" y="1206096"/>
                    <a:pt x="15905" y="1165574"/>
                    <a:pt x="0" y="1090175"/>
                  </a:cubicBezTo>
                  <a:cubicBezTo>
                    <a:pt x="-213372" y="774206"/>
                    <a:pt x="-73178" y="488002"/>
                    <a:pt x="0" y="121263"/>
                  </a:cubicBezTo>
                  <a:close/>
                </a:path>
                <a:path w="10981281" h="1211441" fill="none" stroke="0" extrusionOk="0">
                  <a:moveTo>
                    <a:pt x="0" y="121263"/>
                  </a:moveTo>
                  <a:cubicBezTo>
                    <a:pt x="729" y="62002"/>
                    <a:pt x="294361" y="-21295"/>
                    <a:pt x="470539" y="0"/>
                  </a:cubicBezTo>
                  <a:cubicBezTo>
                    <a:pt x="3797578" y="102035"/>
                    <a:pt x="8258567" y="-342397"/>
                    <a:pt x="10510741" y="0"/>
                  </a:cubicBezTo>
                  <a:cubicBezTo>
                    <a:pt x="10731025" y="-1804"/>
                    <a:pt x="11007158" y="43922"/>
                    <a:pt x="10981281" y="121263"/>
                  </a:cubicBezTo>
                  <a:cubicBezTo>
                    <a:pt x="10943958" y="571989"/>
                    <a:pt x="11164411" y="725439"/>
                    <a:pt x="10981281" y="1090175"/>
                  </a:cubicBezTo>
                  <a:cubicBezTo>
                    <a:pt x="10944599" y="1187774"/>
                    <a:pt x="10802766" y="1192864"/>
                    <a:pt x="10510741" y="1211441"/>
                  </a:cubicBezTo>
                  <a:cubicBezTo>
                    <a:pt x="6345591" y="1148172"/>
                    <a:pt x="2437735" y="1073615"/>
                    <a:pt x="470539" y="1211441"/>
                  </a:cubicBezTo>
                  <a:cubicBezTo>
                    <a:pt x="200738" y="1185506"/>
                    <a:pt x="15104" y="1173035"/>
                    <a:pt x="0" y="1090175"/>
                  </a:cubicBezTo>
                  <a:cubicBezTo>
                    <a:pt x="-255611" y="687040"/>
                    <a:pt x="22850" y="431252"/>
                    <a:pt x="0" y="121263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  <a:gd name="connsiteX0" fmla="*/ 0 w 10981281"/>
                        <a:gd name="connsiteY0" fmla="*/ 90358 h 902688"/>
                        <a:gd name="connsiteX1" fmla="*/ 470539 w 10981281"/>
                        <a:gd name="connsiteY1" fmla="*/ 0 h 902688"/>
                        <a:gd name="connsiteX2" fmla="*/ 10510741 w 10981281"/>
                        <a:gd name="connsiteY2" fmla="*/ 0 h 902688"/>
                        <a:gd name="connsiteX3" fmla="*/ 10981281 w 10981281"/>
                        <a:gd name="connsiteY3" fmla="*/ 90358 h 902688"/>
                        <a:gd name="connsiteX4" fmla="*/ 10981281 w 10981281"/>
                        <a:gd name="connsiteY4" fmla="*/ 812329 h 902688"/>
                        <a:gd name="connsiteX5" fmla="*/ 10510741 w 10981281"/>
                        <a:gd name="connsiteY5" fmla="*/ 902688 h 902688"/>
                        <a:gd name="connsiteX6" fmla="*/ 470539 w 10981281"/>
                        <a:gd name="connsiteY6" fmla="*/ 902688 h 902688"/>
                        <a:gd name="connsiteX7" fmla="*/ 0 w 10981281"/>
                        <a:gd name="connsiteY7" fmla="*/ 812329 h 902688"/>
                        <a:gd name="connsiteX8" fmla="*/ 0 w 10981281"/>
                        <a:gd name="connsiteY8" fmla="*/ 90358 h 902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981281" h="902688" fill="none" extrusionOk="0">
                          <a:moveTo>
                            <a:pt x="0" y="90358"/>
                          </a:moveTo>
                          <a:cubicBezTo>
                            <a:pt x="2749" y="62107"/>
                            <a:pt x="276893" y="-26673"/>
                            <a:pt x="470539" y="0"/>
                          </a:cubicBezTo>
                          <a:cubicBezTo>
                            <a:pt x="3817754" y="41914"/>
                            <a:pt x="8056334" y="-163303"/>
                            <a:pt x="10510741" y="0"/>
                          </a:cubicBezTo>
                          <a:cubicBezTo>
                            <a:pt x="10742627" y="-1841"/>
                            <a:pt x="11006414" y="31969"/>
                            <a:pt x="10981281" y="90358"/>
                          </a:cubicBezTo>
                          <a:cubicBezTo>
                            <a:pt x="10950240" y="391827"/>
                            <a:pt x="11153607" y="535886"/>
                            <a:pt x="10981281" y="812329"/>
                          </a:cubicBezTo>
                          <a:cubicBezTo>
                            <a:pt x="10956360" y="870337"/>
                            <a:pt x="10818518" y="901394"/>
                            <a:pt x="10510741" y="902688"/>
                          </a:cubicBezTo>
                          <a:cubicBezTo>
                            <a:pt x="8015665" y="891099"/>
                            <a:pt x="5299864" y="880270"/>
                            <a:pt x="470539" y="902688"/>
                          </a:cubicBezTo>
                          <a:cubicBezTo>
                            <a:pt x="202590" y="886340"/>
                            <a:pt x="497" y="873170"/>
                            <a:pt x="0" y="812329"/>
                          </a:cubicBezTo>
                          <a:cubicBezTo>
                            <a:pt x="-231354" y="500341"/>
                            <a:pt x="-20812" y="320386"/>
                            <a:pt x="0" y="90358"/>
                          </a:cubicBezTo>
                          <a:close/>
                        </a:path>
                        <a:path w="10981281" h="902688" stroke="0" extrusionOk="0">
                          <a:moveTo>
                            <a:pt x="0" y="90358"/>
                          </a:moveTo>
                          <a:cubicBezTo>
                            <a:pt x="-27667" y="54005"/>
                            <a:pt x="248634" y="-34229"/>
                            <a:pt x="470539" y="0"/>
                          </a:cubicBezTo>
                          <a:cubicBezTo>
                            <a:pt x="3701127" y="-418073"/>
                            <a:pt x="5520410" y="332461"/>
                            <a:pt x="10510741" y="0"/>
                          </a:cubicBezTo>
                          <a:cubicBezTo>
                            <a:pt x="10736913" y="40"/>
                            <a:pt x="10995750" y="53517"/>
                            <a:pt x="10981281" y="90358"/>
                          </a:cubicBezTo>
                          <a:cubicBezTo>
                            <a:pt x="10910244" y="293943"/>
                            <a:pt x="11214307" y="529163"/>
                            <a:pt x="10981281" y="812329"/>
                          </a:cubicBezTo>
                          <a:cubicBezTo>
                            <a:pt x="10972421" y="870872"/>
                            <a:pt x="10764737" y="901487"/>
                            <a:pt x="10510741" y="902688"/>
                          </a:cubicBezTo>
                          <a:cubicBezTo>
                            <a:pt x="7393398" y="923049"/>
                            <a:pt x="2702421" y="762874"/>
                            <a:pt x="470539" y="902688"/>
                          </a:cubicBezTo>
                          <a:cubicBezTo>
                            <a:pt x="193660" y="889031"/>
                            <a:pt x="7278" y="858590"/>
                            <a:pt x="0" y="812329"/>
                          </a:cubicBezTo>
                          <a:cubicBezTo>
                            <a:pt x="-203742" y="538068"/>
                            <a:pt x="-139701" y="384880"/>
                            <a:pt x="0" y="90358"/>
                          </a:cubicBezTo>
                          <a:close/>
                        </a:path>
                        <a:path w="10981281" h="902688" fill="none" stroke="0" extrusionOk="0">
                          <a:moveTo>
                            <a:pt x="0" y="90358"/>
                          </a:moveTo>
                          <a:cubicBezTo>
                            <a:pt x="-694" y="26889"/>
                            <a:pt x="280712" y="22086"/>
                            <a:pt x="470539" y="0"/>
                          </a:cubicBezTo>
                          <a:cubicBezTo>
                            <a:pt x="3363722" y="352324"/>
                            <a:pt x="8222557" y="-165222"/>
                            <a:pt x="10510741" y="0"/>
                          </a:cubicBezTo>
                          <a:cubicBezTo>
                            <a:pt x="10747894" y="-573"/>
                            <a:pt x="11000093" y="38431"/>
                            <a:pt x="10981281" y="90358"/>
                          </a:cubicBezTo>
                          <a:cubicBezTo>
                            <a:pt x="10923867" y="415844"/>
                            <a:pt x="11150650" y="519959"/>
                            <a:pt x="10981281" y="812329"/>
                          </a:cubicBezTo>
                          <a:cubicBezTo>
                            <a:pt x="10956074" y="872989"/>
                            <a:pt x="10761047" y="876592"/>
                            <a:pt x="10510741" y="902688"/>
                          </a:cubicBezTo>
                          <a:cubicBezTo>
                            <a:pt x="7763830" y="538837"/>
                            <a:pt x="5468537" y="834287"/>
                            <a:pt x="470539" y="902688"/>
                          </a:cubicBezTo>
                          <a:cubicBezTo>
                            <a:pt x="202195" y="890764"/>
                            <a:pt x="8834" y="865950"/>
                            <a:pt x="0" y="812329"/>
                          </a:cubicBezTo>
                          <a:cubicBezTo>
                            <a:pt x="-251642" y="559254"/>
                            <a:pt x="-31217" y="336924"/>
                            <a:pt x="0" y="9035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35F83F-CB5C-67B4-7FE5-A1FAA4BC7FED}"/>
                </a:ext>
              </a:extLst>
            </p:cNvPr>
            <p:cNvSpPr txBox="1"/>
            <p:nvPr/>
          </p:nvSpPr>
          <p:spPr>
            <a:xfrm>
              <a:off x="1678085" y="605178"/>
              <a:ext cx="987574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khuyên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D09374-0BB1-5B6D-F8AB-94C1E81DC7B4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038F5C1-6E6F-C036-8545-4D581B3C4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ea typeface="+mn-ea"/>
                  <a:cs typeface="+mn-cs"/>
                </a:endParaRPr>
              </a:p>
            </p:txBody>
          </p:sp>
          <p:grpSp>
            <p:nvGrpSpPr>
              <p:cNvPr id="8" name="Group 134">
                <a:extLst>
                  <a:ext uri="{FF2B5EF4-FFF2-40B4-BE49-F238E27FC236}">
                    <a16:creationId xmlns:a16="http://schemas.microsoft.com/office/drawing/2014/main" id="{4A750901-250B-0F92-DF5E-7E967DE11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9" name="Group 335">
                  <a:extLst>
                    <a:ext uri="{FF2B5EF4-FFF2-40B4-BE49-F238E27FC236}">
                      <a16:creationId xmlns:a16="http://schemas.microsoft.com/office/drawing/2014/main" id="{C118607B-7D6F-5BB6-5563-D3A72FC045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20" name="Oval 136">
                    <a:extLst>
                      <a:ext uri="{FF2B5EF4-FFF2-40B4-BE49-F238E27FC236}">
                        <a16:creationId xmlns:a16="http://schemas.microsoft.com/office/drawing/2014/main" id="{597EF7D7-A4B5-09BA-948B-ED486BB6CD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7">
                    <a:extLst>
                      <a:ext uri="{FF2B5EF4-FFF2-40B4-BE49-F238E27FC236}">
                        <a16:creationId xmlns:a16="http://schemas.microsoft.com/office/drawing/2014/main" id="{B8FB0456-A380-E231-3088-2CA3ED84A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38">
                    <a:extLst>
                      <a:ext uri="{FF2B5EF4-FFF2-40B4-BE49-F238E27FC236}">
                        <a16:creationId xmlns:a16="http://schemas.microsoft.com/office/drawing/2014/main" id="{330980C8-DA81-4CF8-BD90-61978D27C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39">
                    <a:extLst>
                      <a:ext uri="{FF2B5EF4-FFF2-40B4-BE49-F238E27FC236}">
                        <a16:creationId xmlns:a16="http://schemas.microsoft.com/office/drawing/2014/main" id="{443DD44B-9E7C-2513-2C45-B4CF23B44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40">
                    <a:extLst>
                      <a:ext uri="{FF2B5EF4-FFF2-40B4-BE49-F238E27FC236}">
                        <a16:creationId xmlns:a16="http://schemas.microsoft.com/office/drawing/2014/main" id="{0A4D5AD7-86BB-7F0D-D14B-2A6F8C9AF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41">
                    <a:extLst>
                      <a:ext uri="{FF2B5EF4-FFF2-40B4-BE49-F238E27FC236}">
                        <a16:creationId xmlns:a16="http://schemas.microsoft.com/office/drawing/2014/main" id="{B3F80DB9-5A7E-47A7-D18D-B6740072E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42">
                    <a:extLst>
                      <a:ext uri="{FF2B5EF4-FFF2-40B4-BE49-F238E27FC236}">
                        <a16:creationId xmlns:a16="http://schemas.microsoft.com/office/drawing/2014/main" id="{AA244245-EFDC-6F9D-4D7D-FF84AB20AA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43">
                    <a:extLst>
                      <a:ext uri="{FF2B5EF4-FFF2-40B4-BE49-F238E27FC236}">
                        <a16:creationId xmlns:a16="http://schemas.microsoft.com/office/drawing/2014/main" id="{BD7B233C-377C-8886-F4CF-E24A55B2BA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144">
                    <a:extLst>
                      <a:ext uri="{FF2B5EF4-FFF2-40B4-BE49-F238E27FC236}">
                        <a16:creationId xmlns:a16="http://schemas.microsoft.com/office/drawing/2014/main" id="{30744AAD-6C70-617C-237A-2370C1BD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145">
                    <a:extLst>
                      <a:ext uri="{FF2B5EF4-FFF2-40B4-BE49-F238E27FC236}">
                        <a16:creationId xmlns:a16="http://schemas.microsoft.com/office/drawing/2014/main" id="{F45C9E02-B7AD-F27E-DC73-FE612B561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146">
                    <a:extLst>
                      <a:ext uri="{FF2B5EF4-FFF2-40B4-BE49-F238E27FC236}">
                        <a16:creationId xmlns:a16="http://schemas.microsoft.com/office/drawing/2014/main" id="{4D1326E2-FE3F-7FEF-4B66-0ABE6E5A6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147">
                    <a:extLst>
                      <a:ext uri="{FF2B5EF4-FFF2-40B4-BE49-F238E27FC236}">
                        <a16:creationId xmlns:a16="http://schemas.microsoft.com/office/drawing/2014/main" id="{BEFAA1F5-EA87-B8E8-21BA-B141EC84D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148">
                    <a:extLst>
                      <a:ext uri="{FF2B5EF4-FFF2-40B4-BE49-F238E27FC236}">
                        <a16:creationId xmlns:a16="http://schemas.microsoft.com/office/drawing/2014/main" id="{D5E412CA-7FAD-25C6-4B01-93A35F09B7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149">
                    <a:extLst>
                      <a:ext uri="{FF2B5EF4-FFF2-40B4-BE49-F238E27FC236}">
                        <a16:creationId xmlns:a16="http://schemas.microsoft.com/office/drawing/2014/main" id="{A94DC4B3-D642-EC16-FD88-94424DF12A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Oval 150">
                    <a:extLst>
                      <a:ext uri="{FF2B5EF4-FFF2-40B4-BE49-F238E27FC236}">
                        <a16:creationId xmlns:a16="http://schemas.microsoft.com/office/drawing/2014/main" id="{5C398B7C-602B-00F0-FC1F-73C95B1304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151">
                    <a:extLst>
                      <a:ext uri="{FF2B5EF4-FFF2-40B4-BE49-F238E27FC236}">
                        <a16:creationId xmlns:a16="http://schemas.microsoft.com/office/drawing/2014/main" id="{D2548E15-B671-917D-F636-5E503A313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" name="Picture 152">
                    <a:extLst>
                      <a:ext uri="{FF2B5EF4-FFF2-40B4-BE49-F238E27FC236}">
                        <a16:creationId xmlns:a16="http://schemas.microsoft.com/office/drawing/2014/main" id="{8CAE9DD2-B05E-54A2-EBB1-EE2AA4CB62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Picture 153">
                    <a:extLst>
                      <a:ext uri="{FF2B5EF4-FFF2-40B4-BE49-F238E27FC236}">
                        <a16:creationId xmlns:a16="http://schemas.microsoft.com/office/drawing/2014/main" id="{AC58FF88-151B-1EC1-0371-1B7744A7A3F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157">
                    <a:extLst>
                      <a:ext uri="{FF2B5EF4-FFF2-40B4-BE49-F238E27FC236}">
                        <a16:creationId xmlns:a16="http://schemas.microsoft.com/office/drawing/2014/main" id="{1A2457D0-B18F-455B-14B7-015E7E8D41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Freeform 159">
                    <a:extLst>
                      <a:ext uri="{FF2B5EF4-FFF2-40B4-BE49-F238E27FC236}">
                        <a16:creationId xmlns:a16="http://schemas.microsoft.com/office/drawing/2014/main" id="{19FD2827-CF0C-4ADE-C5A5-9E6C6730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160">
                    <a:extLst>
                      <a:ext uri="{FF2B5EF4-FFF2-40B4-BE49-F238E27FC236}">
                        <a16:creationId xmlns:a16="http://schemas.microsoft.com/office/drawing/2014/main" id="{E578F5F3-64DC-5292-CF70-67D50F8AAA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161">
                    <a:extLst>
                      <a:ext uri="{FF2B5EF4-FFF2-40B4-BE49-F238E27FC236}">
                        <a16:creationId xmlns:a16="http://schemas.microsoft.com/office/drawing/2014/main" id="{16A8486C-2F64-5774-8281-7C30C13E9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162">
                    <a:extLst>
                      <a:ext uri="{FF2B5EF4-FFF2-40B4-BE49-F238E27FC236}">
                        <a16:creationId xmlns:a16="http://schemas.microsoft.com/office/drawing/2014/main" id="{BB7E5BC2-4DEB-D715-B688-20B24E688C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163">
                    <a:extLst>
                      <a:ext uri="{FF2B5EF4-FFF2-40B4-BE49-F238E27FC236}">
                        <a16:creationId xmlns:a16="http://schemas.microsoft.com/office/drawing/2014/main" id="{6EC77AE7-C430-95AF-439A-AD4519B38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164">
                    <a:extLst>
                      <a:ext uri="{FF2B5EF4-FFF2-40B4-BE49-F238E27FC236}">
                        <a16:creationId xmlns:a16="http://schemas.microsoft.com/office/drawing/2014/main" id="{D3B9849C-F7B9-A4D1-8940-9E5E5ED08D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165">
                    <a:extLst>
                      <a:ext uri="{FF2B5EF4-FFF2-40B4-BE49-F238E27FC236}">
                        <a16:creationId xmlns:a16="http://schemas.microsoft.com/office/drawing/2014/main" id="{8BFD6CEA-A182-7BAC-4D06-2515CDDF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 166">
                    <a:extLst>
                      <a:ext uri="{FF2B5EF4-FFF2-40B4-BE49-F238E27FC236}">
                        <a16:creationId xmlns:a16="http://schemas.microsoft.com/office/drawing/2014/main" id="{00A57E47-0DCA-8E16-933A-30DBF8B7A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 167">
                    <a:extLst>
                      <a:ext uri="{FF2B5EF4-FFF2-40B4-BE49-F238E27FC236}">
                        <a16:creationId xmlns:a16="http://schemas.microsoft.com/office/drawing/2014/main" id="{1582FA49-3761-E3DB-806F-237322F1F5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 168">
                    <a:extLst>
                      <a:ext uri="{FF2B5EF4-FFF2-40B4-BE49-F238E27FC236}">
                        <a16:creationId xmlns:a16="http://schemas.microsoft.com/office/drawing/2014/main" id="{98BCE100-8290-CDF8-E536-EE66C82EC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69">
                    <a:extLst>
                      <a:ext uri="{FF2B5EF4-FFF2-40B4-BE49-F238E27FC236}">
                        <a16:creationId xmlns:a16="http://schemas.microsoft.com/office/drawing/2014/main" id="{283BE601-0458-1521-1D97-3F7A09C615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 170">
                    <a:extLst>
                      <a:ext uri="{FF2B5EF4-FFF2-40B4-BE49-F238E27FC236}">
                        <a16:creationId xmlns:a16="http://schemas.microsoft.com/office/drawing/2014/main" id="{DB51AD6B-4E38-0A26-C043-2E3734A57A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171">
                    <a:extLst>
                      <a:ext uri="{FF2B5EF4-FFF2-40B4-BE49-F238E27FC236}">
                        <a16:creationId xmlns:a16="http://schemas.microsoft.com/office/drawing/2014/main" id="{0673D9FC-533F-67B8-0C19-EC4EE1D5F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 172">
                    <a:extLst>
                      <a:ext uri="{FF2B5EF4-FFF2-40B4-BE49-F238E27FC236}">
                        <a16:creationId xmlns:a16="http://schemas.microsoft.com/office/drawing/2014/main" id="{1439797B-4E67-033C-8C60-5C8272D96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173">
                    <a:extLst>
                      <a:ext uri="{FF2B5EF4-FFF2-40B4-BE49-F238E27FC236}">
                        <a16:creationId xmlns:a16="http://schemas.microsoft.com/office/drawing/2014/main" id="{98CD3929-F10A-853F-869F-480F47D2A7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174">
                    <a:extLst>
                      <a:ext uri="{FF2B5EF4-FFF2-40B4-BE49-F238E27FC236}">
                        <a16:creationId xmlns:a16="http://schemas.microsoft.com/office/drawing/2014/main" id="{51E35276-7135-C1F2-41D6-443FBF0FC8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 175">
                    <a:extLst>
                      <a:ext uri="{FF2B5EF4-FFF2-40B4-BE49-F238E27FC236}">
                        <a16:creationId xmlns:a16="http://schemas.microsoft.com/office/drawing/2014/main" id="{8E06CDD6-C366-7712-0062-FE12DAB40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Freeform 176">
                    <a:extLst>
                      <a:ext uri="{FF2B5EF4-FFF2-40B4-BE49-F238E27FC236}">
                        <a16:creationId xmlns:a16="http://schemas.microsoft.com/office/drawing/2014/main" id="{0EF893AC-59AF-8690-BD6F-41EBC2414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177">
                    <a:extLst>
                      <a:ext uri="{FF2B5EF4-FFF2-40B4-BE49-F238E27FC236}">
                        <a16:creationId xmlns:a16="http://schemas.microsoft.com/office/drawing/2014/main" id="{81C94F73-4230-D7CA-6A25-DD3DBF2F10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178">
                    <a:extLst>
                      <a:ext uri="{FF2B5EF4-FFF2-40B4-BE49-F238E27FC236}">
                        <a16:creationId xmlns:a16="http://schemas.microsoft.com/office/drawing/2014/main" id="{FDDB190F-1B81-CBE9-2DFD-2267927EB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179">
                    <a:extLst>
                      <a:ext uri="{FF2B5EF4-FFF2-40B4-BE49-F238E27FC236}">
                        <a16:creationId xmlns:a16="http://schemas.microsoft.com/office/drawing/2014/main" id="{95E59C60-0C6F-D7D3-B00A-A976BAF6BB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 180">
                    <a:extLst>
                      <a:ext uri="{FF2B5EF4-FFF2-40B4-BE49-F238E27FC236}">
                        <a16:creationId xmlns:a16="http://schemas.microsoft.com/office/drawing/2014/main" id="{0E1DA29C-3A44-EF62-F620-C2B519FEE9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181">
                    <a:extLst>
                      <a:ext uri="{FF2B5EF4-FFF2-40B4-BE49-F238E27FC236}">
                        <a16:creationId xmlns:a16="http://schemas.microsoft.com/office/drawing/2014/main" id="{60C35E55-CA33-1F64-2433-121F6114C0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182">
                    <a:extLst>
                      <a:ext uri="{FF2B5EF4-FFF2-40B4-BE49-F238E27FC236}">
                        <a16:creationId xmlns:a16="http://schemas.microsoft.com/office/drawing/2014/main" id="{9F7FB081-BA76-FFDB-0576-B85FEED13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183">
                    <a:extLst>
                      <a:ext uri="{FF2B5EF4-FFF2-40B4-BE49-F238E27FC236}">
                        <a16:creationId xmlns:a16="http://schemas.microsoft.com/office/drawing/2014/main" id="{DDDEC176-D13F-9FF2-243C-391E41D59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 184">
                    <a:extLst>
                      <a:ext uri="{FF2B5EF4-FFF2-40B4-BE49-F238E27FC236}">
                        <a16:creationId xmlns:a16="http://schemas.microsoft.com/office/drawing/2014/main" id="{46ACF5EE-45D4-F005-D7E3-48F14AC9F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185">
                    <a:extLst>
                      <a:ext uri="{FF2B5EF4-FFF2-40B4-BE49-F238E27FC236}">
                        <a16:creationId xmlns:a16="http://schemas.microsoft.com/office/drawing/2014/main" id="{2E592BF5-C735-AECC-9829-C258C7B06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Freeform 186">
                    <a:extLst>
                      <a:ext uri="{FF2B5EF4-FFF2-40B4-BE49-F238E27FC236}">
                        <a16:creationId xmlns:a16="http://schemas.microsoft.com/office/drawing/2014/main" id="{39711CF0-E182-C828-B706-0C1F2126E7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187">
                    <a:extLst>
                      <a:ext uri="{FF2B5EF4-FFF2-40B4-BE49-F238E27FC236}">
                        <a16:creationId xmlns:a16="http://schemas.microsoft.com/office/drawing/2014/main" id="{9C862D00-A1A5-0CEC-D634-AAF132C33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188">
                    <a:extLst>
                      <a:ext uri="{FF2B5EF4-FFF2-40B4-BE49-F238E27FC236}">
                        <a16:creationId xmlns:a16="http://schemas.microsoft.com/office/drawing/2014/main" id="{C95939C1-D30C-72EE-043B-4259EA2291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 189">
                    <a:extLst>
                      <a:ext uri="{FF2B5EF4-FFF2-40B4-BE49-F238E27FC236}">
                        <a16:creationId xmlns:a16="http://schemas.microsoft.com/office/drawing/2014/main" id="{573BC44D-FE71-1B7E-84B3-13ACEA421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reeform 190">
                    <a:extLst>
                      <a:ext uri="{FF2B5EF4-FFF2-40B4-BE49-F238E27FC236}">
                        <a16:creationId xmlns:a16="http://schemas.microsoft.com/office/drawing/2014/main" id="{AB772BC3-250D-F720-C9C9-365FD96EFE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 191">
                    <a:extLst>
                      <a:ext uri="{FF2B5EF4-FFF2-40B4-BE49-F238E27FC236}">
                        <a16:creationId xmlns:a16="http://schemas.microsoft.com/office/drawing/2014/main" id="{2DF5E574-0332-03AE-67C5-4C4E49BC4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Freeform 192">
                    <a:extLst>
                      <a:ext uri="{FF2B5EF4-FFF2-40B4-BE49-F238E27FC236}">
                        <a16:creationId xmlns:a16="http://schemas.microsoft.com/office/drawing/2014/main" id="{98D4CBEB-505C-0B2D-E46A-AC9CD8BF4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 193">
                    <a:extLst>
                      <a:ext uri="{FF2B5EF4-FFF2-40B4-BE49-F238E27FC236}">
                        <a16:creationId xmlns:a16="http://schemas.microsoft.com/office/drawing/2014/main" id="{567AAD22-FF79-B37D-6AC5-23F56331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Freeform 194">
                    <a:extLst>
                      <a:ext uri="{FF2B5EF4-FFF2-40B4-BE49-F238E27FC236}">
                        <a16:creationId xmlns:a16="http://schemas.microsoft.com/office/drawing/2014/main" id="{BCFD6B08-9452-4A94-86C1-5D06BA683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195">
                    <a:extLst>
                      <a:ext uri="{FF2B5EF4-FFF2-40B4-BE49-F238E27FC236}">
                        <a16:creationId xmlns:a16="http://schemas.microsoft.com/office/drawing/2014/main" id="{1A5E493E-1976-6FF6-D004-0B0B27E4B8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196">
                    <a:extLst>
                      <a:ext uri="{FF2B5EF4-FFF2-40B4-BE49-F238E27FC236}">
                        <a16:creationId xmlns:a16="http://schemas.microsoft.com/office/drawing/2014/main" id="{350DFB58-2A06-7C2B-5A10-43D8B5250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197">
                    <a:extLst>
                      <a:ext uri="{FF2B5EF4-FFF2-40B4-BE49-F238E27FC236}">
                        <a16:creationId xmlns:a16="http://schemas.microsoft.com/office/drawing/2014/main" id="{21BD4FF0-D570-E0A5-0526-915C51FA75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 198">
                    <a:extLst>
                      <a:ext uri="{FF2B5EF4-FFF2-40B4-BE49-F238E27FC236}">
                        <a16:creationId xmlns:a16="http://schemas.microsoft.com/office/drawing/2014/main" id="{B178CF7F-BB1E-3817-526D-6C7F807882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 199">
                    <a:extLst>
                      <a:ext uri="{FF2B5EF4-FFF2-40B4-BE49-F238E27FC236}">
                        <a16:creationId xmlns:a16="http://schemas.microsoft.com/office/drawing/2014/main" id="{8E0E530B-1286-AD50-0D46-E8CAE25D25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 200">
                    <a:extLst>
                      <a:ext uri="{FF2B5EF4-FFF2-40B4-BE49-F238E27FC236}">
                        <a16:creationId xmlns:a16="http://schemas.microsoft.com/office/drawing/2014/main" id="{2D2812D7-6CF0-F901-F008-5939E4672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 201">
                    <a:extLst>
                      <a:ext uri="{FF2B5EF4-FFF2-40B4-BE49-F238E27FC236}">
                        <a16:creationId xmlns:a16="http://schemas.microsoft.com/office/drawing/2014/main" id="{C73A66C1-0F65-3EDD-A822-3B0EC2D3CD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 202">
                    <a:extLst>
                      <a:ext uri="{FF2B5EF4-FFF2-40B4-BE49-F238E27FC236}">
                        <a16:creationId xmlns:a16="http://schemas.microsoft.com/office/drawing/2014/main" id="{565482E6-2287-101B-3343-019138FFEC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203">
                    <a:extLst>
                      <a:ext uri="{FF2B5EF4-FFF2-40B4-BE49-F238E27FC236}">
                        <a16:creationId xmlns:a16="http://schemas.microsoft.com/office/drawing/2014/main" id="{A238910C-F014-8FD8-8859-8C7F06BB5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204">
                    <a:extLst>
                      <a:ext uri="{FF2B5EF4-FFF2-40B4-BE49-F238E27FC236}">
                        <a16:creationId xmlns:a16="http://schemas.microsoft.com/office/drawing/2014/main" id="{705F1263-55B4-787E-2290-70C3228C7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205">
                    <a:extLst>
                      <a:ext uri="{FF2B5EF4-FFF2-40B4-BE49-F238E27FC236}">
                        <a16:creationId xmlns:a16="http://schemas.microsoft.com/office/drawing/2014/main" id="{8BD12E16-EBB3-BE29-42E2-64627B910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206">
                    <a:extLst>
                      <a:ext uri="{FF2B5EF4-FFF2-40B4-BE49-F238E27FC236}">
                        <a16:creationId xmlns:a16="http://schemas.microsoft.com/office/drawing/2014/main" id="{9D8D4C9C-38C3-58A9-6420-5289C3E15D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207">
                    <a:extLst>
                      <a:ext uri="{FF2B5EF4-FFF2-40B4-BE49-F238E27FC236}">
                        <a16:creationId xmlns:a16="http://schemas.microsoft.com/office/drawing/2014/main" id="{57E8B291-F6B1-1FE0-83F3-5BAC4549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208">
                    <a:extLst>
                      <a:ext uri="{FF2B5EF4-FFF2-40B4-BE49-F238E27FC236}">
                        <a16:creationId xmlns:a16="http://schemas.microsoft.com/office/drawing/2014/main" id="{E24B2B47-FE8D-6251-F7C6-C2CD9A4092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209">
                    <a:extLst>
                      <a:ext uri="{FF2B5EF4-FFF2-40B4-BE49-F238E27FC236}">
                        <a16:creationId xmlns:a16="http://schemas.microsoft.com/office/drawing/2014/main" id="{527E944E-5A92-BF9E-E744-B98DE9DDF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210">
                    <a:extLst>
                      <a:ext uri="{FF2B5EF4-FFF2-40B4-BE49-F238E27FC236}">
                        <a16:creationId xmlns:a16="http://schemas.microsoft.com/office/drawing/2014/main" id="{16B76CA1-C974-B35D-8F5D-EE9F8573C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211">
                    <a:extLst>
                      <a:ext uri="{FF2B5EF4-FFF2-40B4-BE49-F238E27FC236}">
                        <a16:creationId xmlns:a16="http://schemas.microsoft.com/office/drawing/2014/main" id="{B5BCA392-D46B-EDBA-545F-F0431AADC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212">
                    <a:extLst>
                      <a:ext uri="{FF2B5EF4-FFF2-40B4-BE49-F238E27FC236}">
                        <a16:creationId xmlns:a16="http://schemas.microsoft.com/office/drawing/2014/main" id="{5798A231-ED66-1F91-F0E5-4F14E44D5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213">
                    <a:extLst>
                      <a:ext uri="{FF2B5EF4-FFF2-40B4-BE49-F238E27FC236}">
                        <a16:creationId xmlns:a16="http://schemas.microsoft.com/office/drawing/2014/main" id="{4D4FF585-773D-A5E0-B5A6-198612B6F0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214">
                    <a:extLst>
                      <a:ext uri="{FF2B5EF4-FFF2-40B4-BE49-F238E27FC236}">
                        <a16:creationId xmlns:a16="http://schemas.microsoft.com/office/drawing/2014/main" id="{133176FA-6E21-F1A9-207C-6EC9BF74E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215">
                    <a:extLst>
                      <a:ext uri="{FF2B5EF4-FFF2-40B4-BE49-F238E27FC236}">
                        <a16:creationId xmlns:a16="http://schemas.microsoft.com/office/drawing/2014/main" id="{4981E0BD-0ACE-47CC-598B-6A56D0A1D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216">
                    <a:extLst>
                      <a:ext uri="{FF2B5EF4-FFF2-40B4-BE49-F238E27FC236}">
                        <a16:creationId xmlns:a16="http://schemas.microsoft.com/office/drawing/2014/main" id="{24DA5453-89FF-1409-36A6-6E5604FA4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217">
                    <a:extLst>
                      <a:ext uri="{FF2B5EF4-FFF2-40B4-BE49-F238E27FC236}">
                        <a16:creationId xmlns:a16="http://schemas.microsoft.com/office/drawing/2014/main" id="{4DB273A5-B7A8-E12D-507A-501E7499A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218">
                    <a:extLst>
                      <a:ext uri="{FF2B5EF4-FFF2-40B4-BE49-F238E27FC236}">
                        <a16:creationId xmlns:a16="http://schemas.microsoft.com/office/drawing/2014/main" id="{6762C5E6-7E97-6B47-6C88-15A55904CE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219">
                    <a:extLst>
                      <a:ext uri="{FF2B5EF4-FFF2-40B4-BE49-F238E27FC236}">
                        <a16:creationId xmlns:a16="http://schemas.microsoft.com/office/drawing/2014/main" id="{85A14C16-8A26-2DE1-7D8B-49CE24A72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220">
                    <a:extLst>
                      <a:ext uri="{FF2B5EF4-FFF2-40B4-BE49-F238E27FC236}">
                        <a16:creationId xmlns:a16="http://schemas.microsoft.com/office/drawing/2014/main" id="{E656DE3A-5EAD-672D-5C94-B83922254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221">
                    <a:extLst>
                      <a:ext uri="{FF2B5EF4-FFF2-40B4-BE49-F238E27FC236}">
                        <a16:creationId xmlns:a16="http://schemas.microsoft.com/office/drawing/2014/main" id="{C8441A0A-85AC-1B19-F5E0-F081F7D0E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222">
                    <a:extLst>
                      <a:ext uri="{FF2B5EF4-FFF2-40B4-BE49-F238E27FC236}">
                        <a16:creationId xmlns:a16="http://schemas.microsoft.com/office/drawing/2014/main" id="{92F9DC30-CDAD-9531-85C7-303E99BB4B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 223">
                    <a:extLst>
                      <a:ext uri="{FF2B5EF4-FFF2-40B4-BE49-F238E27FC236}">
                        <a16:creationId xmlns:a16="http://schemas.microsoft.com/office/drawing/2014/main" id="{BD2B17F0-40DC-38D3-F5F3-F9F158CE4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Freeform 224">
                    <a:extLst>
                      <a:ext uri="{FF2B5EF4-FFF2-40B4-BE49-F238E27FC236}">
                        <a16:creationId xmlns:a16="http://schemas.microsoft.com/office/drawing/2014/main" id="{25C224D7-5509-B267-38DB-14AF0CFD14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225">
                    <a:extLst>
                      <a:ext uri="{FF2B5EF4-FFF2-40B4-BE49-F238E27FC236}">
                        <a16:creationId xmlns:a16="http://schemas.microsoft.com/office/drawing/2014/main" id="{0E23C2FF-B1F9-2D40-CD09-B7844F31C5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26">
                    <a:extLst>
                      <a:ext uri="{FF2B5EF4-FFF2-40B4-BE49-F238E27FC236}">
                        <a16:creationId xmlns:a16="http://schemas.microsoft.com/office/drawing/2014/main" id="{9AA0CC04-A2DE-78F5-8256-E9F0A46BC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27">
                    <a:extLst>
                      <a:ext uri="{FF2B5EF4-FFF2-40B4-BE49-F238E27FC236}">
                        <a16:creationId xmlns:a16="http://schemas.microsoft.com/office/drawing/2014/main" id="{18889A12-6B3E-5094-96C8-749F005A3F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28">
                    <a:extLst>
                      <a:ext uri="{FF2B5EF4-FFF2-40B4-BE49-F238E27FC236}">
                        <a16:creationId xmlns:a16="http://schemas.microsoft.com/office/drawing/2014/main" id="{DB7738F5-6202-8492-221F-5EDE3F8A01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29">
                    <a:extLst>
                      <a:ext uri="{FF2B5EF4-FFF2-40B4-BE49-F238E27FC236}">
                        <a16:creationId xmlns:a16="http://schemas.microsoft.com/office/drawing/2014/main" id="{5A4ADDA3-5590-E89F-FC43-29AD281129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30">
                    <a:extLst>
                      <a:ext uri="{FF2B5EF4-FFF2-40B4-BE49-F238E27FC236}">
                        <a16:creationId xmlns:a16="http://schemas.microsoft.com/office/drawing/2014/main" id="{CF7B939B-23B1-3B94-75DF-A092362F47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31">
                    <a:extLst>
                      <a:ext uri="{FF2B5EF4-FFF2-40B4-BE49-F238E27FC236}">
                        <a16:creationId xmlns:a16="http://schemas.microsoft.com/office/drawing/2014/main" id="{04FF4D63-EF31-688D-798C-E7CD09DF97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32">
                    <a:extLst>
                      <a:ext uri="{FF2B5EF4-FFF2-40B4-BE49-F238E27FC236}">
                        <a16:creationId xmlns:a16="http://schemas.microsoft.com/office/drawing/2014/main" id="{365C2F8F-EE96-2456-B6F0-C6ABF8C84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33">
                    <a:extLst>
                      <a:ext uri="{FF2B5EF4-FFF2-40B4-BE49-F238E27FC236}">
                        <a16:creationId xmlns:a16="http://schemas.microsoft.com/office/drawing/2014/main" id="{D25142E0-6295-11E8-8C2B-1413896BA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34">
                    <a:extLst>
                      <a:ext uri="{FF2B5EF4-FFF2-40B4-BE49-F238E27FC236}">
                        <a16:creationId xmlns:a16="http://schemas.microsoft.com/office/drawing/2014/main" id="{1094F4FC-D731-5013-9DF4-EA4D4B4E1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35">
                    <a:extLst>
                      <a:ext uri="{FF2B5EF4-FFF2-40B4-BE49-F238E27FC236}">
                        <a16:creationId xmlns:a16="http://schemas.microsoft.com/office/drawing/2014/main" id="{D1CA268D-6433-A77A-BC15-22EB408E9E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36">
                    <a:extLst>
                      <a:ext uri="{FF2B5EF4-FFF2-40B4-BE49-F238E27FC236}">
                        <a16:creationId xmlns:a16="http://schemas.microsoft.com/office/drawing/2014/main" id="{0440267B-C8A6-289F-101A-707ED6447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37">
                    <a:extLst>
                      <a:ext uri="{FF2B5EF4-FFF2-40B4-BE49-F238E27FC236}">
                        <a16:creationId xmlns:a16="http://schemas.microsoft.com/office/drawing/2014/main" id="{FB8AA435-D4FB-450E-B50E-57916561FC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38">
                    <a:extLst>
                      <a:ext uri="{FF2B5EF4-FFF2-40B4-BE49-F238E27FC236}">
                        <a16:creationId xmlns:a16="http://schemas.microsoft.com/office/drawing/2014/main" id="{ADFEE448-78CD-900E-4E34-31F63E237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39">
                    <a:extLst>
                      <a:ext uri="{FF2B5EF4-FFF2-40B4-BE49-F238E27FC236}">
                        <a16:creationId xmlns:a16="http://schemas.microsoft.com/office/drawing/2014/main" id="{185F9123-6257-258B-3DB9-553BB2DB5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40">
                    <a:extLst>
                      <a:ext uri="{FF2B5EF4-FFF2-40B4-BE49-F238E27FC236}">
                        <a16:creationId xmlns:a16="http://schemas.microsoft.com/office/drawing/2014/main" id="{B163DBA7-03A7-C681-6FD8-D6E6193F2E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41">
                    <a:extLst>
                      <a:ext uri="{FF2B5EF4-FFF2-40B4-BE49-F238E27FC236}">
                        <a16:creationId xmlns:a16="http://schemas.microsoft.com/office/drawing/2014/main" id="{E961D639-15ED-3B4C-BC7B-2CB64C663E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42">
                    <a:extLst>
                      <a:ext uri="{FF2B5EF4-FFF2-40B4-BE49-F238E27FC236}">
                        <a16:creationId xmlns:a16="http://schemas.microsoft.com/office/drawing/2014/main" id="{5229A0F0-ABD7-43A9-6377-BDA5FF8174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43">
                    <a:extLst>
                      <a:ext uri="{FF2B5EF4-FFF2-40B4-BE49-F238E27FC236}">
                        <a16:creationId xmlns:a16="http://schemas.microsoft.com/office/drawing/2014/main" id="{55FC0F3F-C79B-D6A4-17D6-499B72210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244">
                    <a:extLst>
                      <a:ext uri="{FF2B5EF4-FFF2-40B4-BE49-F238E27FC236}">
                        <a16:creationId xmlns:a16="http://schemas.microsoft.com/office/drawing/2014/main" id="{7BDFC566-6300-E962-4278-B145175299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245">
                    <a:extLst>
                      <a:ext uri="{FF2B5EF4-FFF2-40B4-BE49-F238E27FC236}">
                        <a16:creationId xmlns:a16="http://schemas.microsoft.com/office/drawing/2014/main" id="{115C633C-4BFA-92ED-C389-13039F931C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246">
                    <a:extLst>
                      <a:ext uri="{FF2B5EF4-FFF2-40B4-BE49-F238E27FC236}">
                        <a16:creationId xmlns:a16="http://schemas.microsoft.com/office/drawing/2014/main" id="{F2AC7F97-FA03-7AED-EA18-760FDD0D6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247">
                    <a:extLst>
                      <a:ext uri="{FF2B5EF4-FFF2-40B4-BE49-F238E27FC236}">
                        <a16:creationId xmlns:a16="http://schemas.microsoft.com/office/drawing/2014/main" id="{BB60A472-78E0-AA3A-E5BD-AD0483908C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248">
                    <a:extLst>
                      <a:ext uri="{FF2B5EF4-FFF2-40B4-BE49-F238E27FC236}">
                        <a16:creationId xmlns:a16="http://schemas.microsoft.com/office/drawing/2014/main" id="{BF271659-8FFD-640E-9239-65A4DC4C9D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249">
                    <a:extLst>
                      <a:ext uri="{FF2B5EF4-FFF2-40B4-BE49-F238E27FC236}">
                        <a16:creationId xmlns:a16="http://schemas.microsoft.com/office/drawing/2014/main" id="{976F0D87-11CD-C558-CE60-10FA7DF1C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250">
                    <a:extLst>
                      <a:ext uri="{FF2B5EF4-FFF2-40B4-BE49-F238E27FC236}">
                        <a16:creationId xmlns:a16="http://schemas.microsoft.com/office/drawing/2014/main" id="{EB4AFAF5-0436-D803-9650-8DB2FBBE2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251">
                    <a:extLst>
                      <a:ext uri="{FF2B5EF4-FFF2-40B4-BE49-F238E27FC236}">
                        <a16:creationId xmlns:a16="http://schemas.microsoft.com/office/drawing/2014/main" id="{3ED7C610-59FC-4C71-2ED5-082E4E8BC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252">
                    <a:extLst>
                      <a:ext uri="{FF2B5EF4-FFF2-40B4-BE49-F238E27FC236}">
                        <a16:creationId xmlns:a16="http://schemas.microsoft.com/office/drawing/2014/main" id="{9D2A48E0-1DF6-3CF5-8CDB-1386A0D8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253">
                    <a:extLst>
                      <a:ext uri="{FF2B5EF4-FFF2-40B4-BE49-F238E27FC236}">
                        <a16:creationId xmlns:a16="http://schemas.microsoft.com/office/drawing/2014/main" id="{CDF509A8-AE29-BED9-EFA2-D86C41164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254">
                    <a:extLst>
                      <a:ext uri="{FF2B5EF4-FFF2-40B4-BE49-F238E27FC236}">
                        <a16:creationId xmlns:a16="http://schemas.microsoft.com/office/drawing/2014/main" id="{0BB59A71-A25E-24F3-5C2A-C47674799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255">
                    <a:extLst>
                      <a:ext uri="{FF2B5EF4-FFF2-40B4-BE49-F238E27FC236}">
                        <a16:creationId xmlns:a16="http://schemas.microsoft.com/office/drawing/2014/main" id="{E1DA5C92-965A-1B94-3542-C933FE01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Freeform 256">
                    <a:extLst>
                      <a:ext uri="{FF2B5EF4-FFF2-40B4-BE49-F238E27FC236}">
                        <a16:creationId xmlns:a16="http://schemas.microsoft.com/office/drawing/2014/main" id="{0860B929-7F6C-0200-AD3F-F674F75B7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 257">
                    <a:extLst>
                      <a:ext uri="{FF2B5EF4-FFF2-40B4-BE49-F238E27FC236}">
                        <a16:creationId xmlns:a16="http://schemas.microsoft.com/office/drawing/2014/main" id="{69FCC2E2-FC68-AE08-536C-92B8D82A7C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Freeform 258">
                    <a:extLst>
                      <a:ext uri="{FF2B5EF4-FFF2-40B4-BE49-F238E27FC236}">
                        <a16:creationId xmlns:a16="http://schemas.microsoft.com/office/drawing/2014/main" id="{5592CE53-DE6E-31D4-806F-7D8AC245ED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 259">
                    <a:extLst>
                      <a:ext uri="{FF2B5EF4-FFF2-40B4-BE49-F238E27FC236}">
                        <a16:creationId xmlns:a16="http://schemas.microsoft.com/office/drawing/2014/main" id="{483034B7-3691-2F26-5A3C-121078D11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260">
                    <a:extLst>
                      <a:ext uri="{FF2B5EF4-FFF2-40B4-BE49-F238E27FC236}">
                        <a16:creationId xmlns:a16="http://schemas.microsoft.com/office/drawing/2014/main" id="{30F977D8-540B-FC3C-EB20-FA822EF58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 261">
                    <a:extLst>
                      <a:ext uri="{FF2B5EF4-FFF2-40B4-BE49-F238E27FC236}">
                        <a16:creationId xmlns:a16="http://schemas.microsoft.com/office/drawing/2014/main" id="{5E217AD3-9F3D-31B3-6999-7A31D07AF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262">
                    <a:extLst>
                      <a:ext uri="{FF2B5EF4-FFF2-40B4-BE49-F238E27FC236}">
                        <a16:creationId xmlns:a16="http://schemas.microsoft.com/office/drawing/2014/main" id="{83459E5A-8400-436D-EF7A-ED030B719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 263">
                    <a:extLst>
                      <a:ext uri="{FF2B5EF4-FFF2-40B4-BE49-F238E27FC236}">
                        <a16:creationId xmlns:a16="http://schemas.microsoft.com/office/drawing/2014/main" id="{778C8184-621C-DC77-8D4C-0AA7574562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264">
                    <a:extLst>
                      <a:ext uri="{FF2B5EF4-FFF2-40B4-BE49-F238E27FC236}">
                        <a16:creationId xmlns:a16="http://schemas.microsoft.com/office/drawing/2014/main" id="{D99A63FA-BD4B-7960-EB7F-D4C6945DE93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265">
                    <a:extLst>
                      <a:ext uri="{FF2B5EF4-FFF2-40B4-BE49-F238E27FC236}">
                        <a16:creationId xmlns:a16="http://schemas.microsoft.com/office/drawing/2014/main" id="{2C468881-50CA-8E09-CF8E-038AE2A145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266">
                    <a:extLst>
                      <a:ext uri="{FF2B5EF4-FFF2-40B4-BE49-F238E27FC236}">
                        <a16:creationId xmlns:a16="http://schemas.microsoft.com/office/drawing/2014/main" id="{5C90CF6F-EA98-CDE9-624B-74A351D4F4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 267">
                    <a:extLst>
                      <a:ext uri="{FF2B5EF4-FFF2-40B4-BE49-F238E27FC236}">
                        <a16:creationId xmlns:a16="http://schemas.microsoft.com/office/drawing/2014/main" id="{BEA66495-63B3-CF6B-74E3-2D83F36254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48" name="Picture 268">
                    <a:extLst>
                      <a:ext uri="{FF2B5EF4-FFF2-40B4-BE49-F238E27FC236}">
                        <a16:creationId xmlns:a16="http://schemas.microsoft.com/office/drawing/2014/main" id="{9657E764-8F48-A9AA-F6E7-4E8D529BC8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9" name="Picture 269">
                    <a:extLst>
                      <a:ext uri="{FF2B5EF4-FFF2-40B4-BE49-F238E27FC236}">
                        <a16:creationId xmlns:a16="http://schemas.microsoft.com/office/drawing/2014/main" id="{15A607A6-3DB7-77EB-8C09-BE26135F98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0" name="Freeform 270">
                    <a:extLst>
                      <a:ext uri="{FF2B5EF4-FFF2-40B4-BE49-F238E27FC236}">
                        <a16:creationId xmlns:a16="http://schemas.microsoft.com/office/drawing/2014/main" id="{F7DC44AE-A7F1-72AA-28AE-6CAAA48C53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 271">
                    <a:extLst>
                      <a:ext uri="{FF2B5EF4-FFF2-40B4-BE49-F238E27FC236}">
                        <a16:creationId xmlns:a16="http://schemas.microsoft.com/office/drawing/2014/main" id="{988DA8A3-6E41-7DAD-5483-5550F6DAE2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reeform 272">
                    <a:extLst>
                      <a:ext uri="{FF2B5EF4-FFF2-40B4-BE49-F238E27FC236}">
                        <a16:creationId xmlns:a16="http://schemas.microsoft.com/office/drawing/2014/main" id="{9CAB9432-B53B-BB6E-6EE7-A9767D85B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 273">
                    <a:extLst>
                      <a:ext uri="{FF2B5EF4-FFF2-40B4-BE49-F238E27FC236}">
                        <a16:creationId xmlns:a16="http://schemas.microsoft.com/office/drawing/2014/main" id="{88E7E3E0-C1BF-CF69-3DF5-2F2979443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Freeform 274">
                    <a:extLst>
                      <a:ext uri="{FF2B5EF4-FFF2-40B4-BE49-F238E27FC236}">
                        <a16:creationId xmlns:a16="http://schemas.microsoft.com/office/drawing/2014/main" id="{F04AD269-228E-1AD8-B63B-310F184AC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reeform 275">
                    <a:extLst>
                      <a:ext uri="{FF2B5EF4-FFF2-40B4-BE49-F238E27FC236}">
                        <a16:creationId xmlns:a16="http://schemas.microsoft.com/office/drawing/2014/main" id="{0F3D84E0-ECEF-B849-BBE2-425FCF5CAF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 276">
                    <a:extLst>
                      <a:ext uri="{FF2B5EF4-FFF2-40B4-BE49-F238E27FC236}">
                        <a16:creationId xmlns:a16="http://schemas.microsoft.com/office/drawing/2014/main" id="{061AB836-C0B9-84EA-13DA-61D9ADCE68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 277">
                    <a:extLst>
                      <a:ext uri="{FF2B5EF4-FFF2-40B4-BE49-F238E27FC236}">
                        <a16:creationId xmlns:a16="http://schemas.microsoft.com/office/drawing/2014/main" id="{895D7491-BF14-73E5-AB56-C4ED4C3D6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 278">
                    <a:extLst>
                      <a:ext uri="{FF2B5EF4-FFF2-40B4-BE49-F238E27FC236}">
                        <a16:creationId xmlns:a16="http://schemas.microsoft.com/office/drawing/2014/main" id="{8A074F5C-DBEB-3D52-1727-6DD39F2AA8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 279">
                    <a:extLst>
                      <a:ext uri="{FF2B5EF4-FFF2-40B4-BE49-F238E27FC236}">
                        <a16:creationId xmlns:a16="http://schemas.microsoft.com/office/drawing/2014/main" id="{B505D879-9393-C2DA-6E6E-BBB9D3497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 280">
                    <a:extLst>
                      <a:ext uri="{FF2B5EF4-FFF2-40B4-BE49-F238E27FC236}">
                        <a16:creationId xmlns:a16="http://schemas.microsoft.com/office/drawing/2014/main" id="{825C7EF2-9C53-4D8C-E0E6-A55D589BF5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 281">
                    <a:extLst>
                      <a:ext uri="{FF2B5EF4-FFF2-40B4-BE49-F238E27FC236}">
                        <a16:creationId xmlns:a16="http://schemas.microsoft.com/office/drawing/2014/main" id="{4AEC48BC-20FD-3048-599B-03A9A0DF79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282">
                    <a:extLst>
                      <a:ext uri="{FF2B5EF4-FFF2-40B4-BE49-F238E27FC236}">
                        <a16:creationId xmlns:a16="http://schemas.microsoft.com/office/drawing/2014/main" id="{B34A00ED-8AE1-2DF2-E856-07FF0320A6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283">
                    <a:extLst>
                      <a:ext uri="{FF2B5EF4-FFF2-40B4-BE49-F238E27FC236}">
                        <a16:creationId xmlns:a16="http://schemas.microsoft.com/office/drawing/2014/main" id="{6F80843A-3736-F075-FD2E-9EF2682EC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64" name="Picture 284">
                    <a:extLst>
                      <a:ext uri="{FF2B5EF4-FFF2-40B4-BE49-F238E27FC236}">
                        <a16:creationId xmlns:a16="http://schemas.microsoft.com/office/drawing/2014/main" id="{46436ACB-037A-427C-A3F0-2E6211D429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5" name="Picture 285">
                    <a:extLst>
                      <a:ext uri="{FF2B5EF4-FFF2-40B4-BE49-F238E27FC236}">
                        <a16:creationId xmlns:a16="http://schemas.microsoft.com/office/drawing/2014/main" id="{D475C2F9-24C6-930C-E683-7DEA046760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6" name="Freeform 286">
                    <a:extLst>
                      <a:ext uri="{FF2B5EF4-FFF2-40B4-BE49-F238E27FC236}">
                        <a16:creationId xmlns:a16="http://schemas.microsoft.com/office/drawing/2014/main" id="{BAE1A9EA-BAFC-3184-BD05-5502987818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287">
                    <a:extLst>
                      <a:ext uri="{FF2B5EF4-FFF2-40B4-BE49-F238E27FC236}">
                        <a16:creationId xmlns:a16="http://schemas.microsoft.com/office/drawing/2014/main" id="{F6CD3F1A-57DE-A4EF-40A5-F83EE34185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88">
                    <a:extLst>
                      <a:ext uri="{FF2B5EF4-FFF2-40B4-BE49-F238E27FC236}">
                        <a16:creationId xmlns:a16="http://schemas.microsoft.com/office/drawing/2014/main" id="{EA664CB8-F45D-9BA4-0F39-09B10F13A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289">
                    <a:extLst>
                      <a:ext uri="{FF2B5EF4-FFF2-40B4-BE49-F238E27FC236}">
                        <a16:creationId xmlns:a16="http://schemas.microsoft.com/office/drawing/2014/main" id="{9FF1D9BE-E171-9A94-599B-E41513A44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290">
                    <a:extLst>
                      <a:ext uri="{FF2B5EF4-FFF2-40B4-BE49-F238E27FC236}">
                        <a16:creationId xmlns:a16="http://schemas.microsoft.com/office/drawing/2014/main" id="{EB75A6D1-2593-6803-5602-2AB517DA02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91">
                    <a:extLst>
                      <a:ext uri="{FF2B5EF4-FFF2-40B4-BE49-F238E27FC236}">
                        <a16:creationId xmlns:a16="http://schemas.microsoft.com/office/drawing/2014/main" id="{4D2392E7-0A70-59C9-BFDD-4596DC7D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92">
                    <a:extLst>
                      <a:ext uri="{FF2B5EF4-FFF2-40B4-BE49-F238E27FC236}">
                        <a16:creationId xmlns:a16="http://schemas.microsoft.com/office/drawing/2014/main" id="{F2DCF9E3-C9EC-0869-2863-7F6909368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93">
                    <a:extLst>
                      <a:ext uri="{FF2B5EF4-FFF2-40B4-BE49-F238E27FC236}">
                        <a16:creationId xmlns:a16="http://schemas.microsoft.com/office/drawing/2014/main" id="{D62A3AE0-BE7E-E90E-1BD6-B4DCDAF4ED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294">
                    <a:extLst>
                      <a:ext uri="{FF2B5EF4-FFF2-40B4-BE49-F238E27FC236}">
                        <a16:creationId xmlns:a16="http://schemas.microsoft.com/office/drawing/2014/main" id="{434E21E7-EF14-989C-535C-F68D950764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Freeform 295">
                    <a:extLst>
                      <a:ext uri="{FF2B5EF4-FFF2-40B4-BE49-F238E27FC236}">
                        <a16:creationId xmlns:a16="http://schemas.microsoft.com/office/drawing/2014/main" id="{229C6770-B33E-23A0-8AAC-4A6B0E41A0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Freeform 296">
                    <a:extLst>
                      <a:ext uri="{FF2B5EF4-FFF2-40B4-BE49-F238E27FC236}">
                        <a16:creationId xmlns:a16="http://schemas.microsoft.com/office/drawing/2014/main" id="{23A8E7A0-BFBF-809C-B490-AC331B1EA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reeform 297">
                    <a:extLst>
                      <a:ext uri="{FF2B5EF4-FFF2-40B4-BE49-F238E27FC236}">
                        <a16:creationId xmlns:a16="http://schemas.microsoft.com/office/drawing/2014/main" id="{A094D303-9727-DD7C-6F47-031533C694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298">
                    <a:extLst>
                      <a:ext uri="{FF2B5EF4-FFF2-40B4-BE49-F238E27FC236}">
                        <a16:creationId xmlns:a16="http://schemas.microsoft.com/office/drawing/2014/main" id="{6E32EC25-53A3-DD15-91E2-D58AB2E9C5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299">
                    <a:extLst>
                      <a:ext uri="{FF2B5EF4-FFF2-40B4-BE49-F238E27FC236}">
                        <a16:creationId xmlns:a16="http://schemas.microsoft.com/office/drawing/2014/main" id="{0998759D-5F13-3C4B-8498-3DCA8D40E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300">
                    <a:extLst>
                      <a:ext uri="{FF2B5EF4-FFF2-40B4-BE49-F238E27FC236}">
                        <a16:creationId xmlns:a16="http://schemas.microsoft.com/office/drawing/2014/main" id="{8A0C2ADA-2778-ED6F-ECA0-DF66C5BEE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301">
                    <a:extLst>
                      <a:ext uri="{FF2B5EF4-FFF2-40B4-BE49-F238E27FC236}">
                        <a16:creationId xmlns:a16="http://schemas.microsoft.com/office/drawing/2014/main" id="{611C46D7-848D-00F9-6934-F7FE1ABC4E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302">
                    <a:extLst>
                      <a:ext uri="{FF2B5EF4-FFF2-40B4-BE49-F238E27FC236}">
                        <a16:creationId xmlns:a16="http://schemas.microsoft.com/office/drawing/2014/main" id="{0EAC8755-8736-2DA9-306A-EAB6D69FE1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 303">
                    <a:extLst>
                      <a:ext uri="{FF2B5EF4-FFF2-40B4-BE49-F238E27FC236}">
                        <a16:creationId xmlns:a16="http://schemas.microsoft.com/office/drawing/2014/main" id="{794BAF85-7475-9DAB-672D-2D43481E64D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4" name="Picture 304">
                    <a:extLst>
                      <a:ext uri="{FF2B5EF4-FFF2-40B4-BE49-F238E27FC236}">
                        <a16:creationId xmlns:a16="http://schemas.microsoft.com/office/drawing/2014/main" id="{A2A26042-121E-CCE7-CF42-89B3ED925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5" name="Freeform 305">
                    <a:extLst>
                      <a:ext uri="{FF2B5EF4-FFF2-40B4-BE49-F238E27FC236}">
                        <a16:creationId xmlns:a16="http://schemas.microsoft.com/office/drawing/2014/main" id="{5C50C18D-51FF-A175-265C-FDBC194CF4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 306">
                    <a:extLst>
                      <a:ext uri="{FF2B5EF4-FFF2-40B4-BE49-F238E27FC236}">
                        <a16:creationId xmlns:a16="http://schemas.microsoft.com/office/drawing/2014/main" id="{3599CCEB-7EA1-B7AE-2B03-AEB596B3C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 308">
                    <a:extLst>
                      <a:ext uri="{FF2B5EF4-FFF2-40B4-BE49-F238E27FC236}">
                        <a16:creationId xmlns:a16="http://schemas.microsoft.com/office/drawing/2014/main" id="{901F7272-C874-2BB0-A84C-92489A9925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 309">
                    <a:extLst>
                      <a:ext uri="{FF2B5EF4-FFF2-40B4-BE49-F238E27FC236}">
                        <a16:creationId xmlns:a16="http://schemas.microsoft.com/office/drawing/2014/main" id="{B1054FD8-7B31-9FDA-5F9A-DE896C0F0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 310">
                    <a:extLst>
                      <a:ext uri="{FF2B5EF4-FFF2-40B4-BE49-F238E27FC236}">
                        <a16:creationId xmlns:a16="http://schemas.microsoft.com/office/drawing/2014/main" id="{AC1E681F-183F-ECDA-64D7-DC46DD12E3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 311">
                    <a:extLst>
                      <a:ext uri="{FF2B5EF4-FFF2-40B4-BE49-F238E27FC236}">
                        <a16:creationId xmlns:a16="http://schemas.microsoft.com/office/drawing/2014/main" id="{A8DC5866-97CC-4B38-BD96-52640F517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 312">
                    <a:extLst>
                      <a:ext uri="{FF2B5EF4-FFF2-40B4-BE49-F238E27FC236}">
                        <a16:creationId xmlns:a16="http://schemas.microsoft.com/office/drawing/2014/main" id="{A0D40DF6-56C3-796F-9367-395C4371E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 313">
                    <a:extLst>
                      <a:ext uri="{FF2B5EF4-FFF2-40B4-BE49-F238E27FC236}">
                        <a16:creationId xmlns:a16="http://schemas.microsoft.com/office/drawing/2014/main" id="{7B5312A1-8851-5B0D-8D20-4F142D8EC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 314">
                    <a:extLst>
                      <a:ext uri="{FF2B5EF4-FFF2-40B4-BE49-F238E27FC236}">
                        <a16:creationId xmlns:a16="http://schemas.microsoft.com/office/drawing/2014/main" id="{298BA326-45E9-B5E5-3674-CC633E5EA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 315">
                    <a:extLst>
                      <a:ext uri="{FF2B5EF4-FFF2-40B4-BE49-F238E27FC236}">
                        <a16:creationId xmlns:a16="http://schemas.microsoft.com/office/drawing/2014/main" id="{D98A3B06-5630-2BA2-894C-761916196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316">
                    <a:extLst>
                      <a:ext uri="{FF2B5EF4-FFF2-40B4-BE49-F238E27FC236}">
                        <a16:creationId xmlns:a16="http://schemas.microsoft.com/office/drawing/2014/main" id="{4F8D72DE-FD17-E9BA-9844-3938451E37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 317">
                    <a:extLst>
                      <a:ext uri="{FF2B5EF4-FFF2-40B4-BE49-F238E27FC236}">
                        <a16:creationId xmlns:a16="http://schemas.microsoft.com/office/drawing/2014/main" id="{B44A8915-D190-E58A-B116-1D97C43519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318">
                    <a:extLst>
                      <a:ext uri="{FF2B5EF4-FFF2-40B4-BE49-F238E27FC236}">
                        <a16:creationId xmlns:a16="http://schemas.microsoft.com/office/drawing/2014/main" id="{E084E223-95DE-DE18-7C07-B10D3DAA1C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 319">
                    <a:extLst>
                      <a:ext uri="{FF2B5EF4-FFF2-40B4-BE49-F238E27FC236}">
                        <a16:creationId xmlns:a16="http://schemas.microsoft.com/office/drawing/2014/main" id="{A1C96FE6-5A5C-A6D0-C8A0-6243EF43D7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320">
                    <a:extLst>
                      <a:ext uri="{FF2B5EF4-FFF2-40B4-BE49-F238E27FC236}">
                        <a16:creationId xmlns:a16="http://schemas.microsoft.com/office/drawing/2014/main" id="{6E488919-7274-7BEB-A6B8-14348EE367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 321">
                    <a:extLst>
                      <a:ext uri="{FF2B5EF4-FFF2-40B4-BE49-F238E27FC236}">
                        <a16:creationId xmlns:a16="http://schemas.microsoft.com/office/drawing/2014/main" id="{D2D0183E-8C88-29ED-4A8D-C87CF9E9E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322">
                    <a:extLst>
                      <a:ext uri="{FF2B5EF4-FFF2-40B4-BE49-F238E27FC236}">
                        <a16:creationId xmlns:a16="http://schemas.microsoft.com/office/drawing/2014/main" id="{9B41D5B3-99EE-37E6-91EA-33175A3CD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Freeform 323">
                    <a:extLst>
                      <a:ext uri="{FF2B5EF4-FFF2-40B4-BE49-F238E27FC236}">
                        <a16:creationId xmlns:a16="http://schemas.microsoft.com/office/drawing/2014/main" id="{9EB6286C-C608-AE4B-1C7F-93D4FEA04B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324">
                    <a:extLst>
                      <a:ext uri="{FF2B5EF4-FFF2-40B4-BE49-F238E27FC236}">
                        <a16:creationId xmlns:a16="http://schemas.microsoft.com/office/drawing/2014/main" id="{81FA75C5-CF17-0017-49D1-69335FB74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 325">
                    <a:extLst>
                      <a:ext uri="{FF2B5EF4-FFF2-40B4-BE49-F238E27FC236}">
                        <a16:creationId xmlns:a16="http://schemas.microsoft.com/office/drawing/2014/main" id="{5B42A6FD-90F7-8C41-0B99-0546035E06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 326">
                    <a:extLst>
                      <a:ext uri="{FF2B5EF4-FFF2-40B4-BE49-F238E27FC236}">
                        <a16:creationId xmlns:a16="http://schemas.microsoft.com/office/drawing/2014/main" id="{69C695A4-D130-5591-FC3F-27B883EF9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reeform 327">
                    <a:extLst>
                      <a:ext uri="{FF2B5EF4-FFF2-40B4-BE49-F238E27FC236}">
                        <a16:creationId xmlns:a16="http://schemas.microsoft.com/office/drawing/2014/main" id="{AE75A628-6DFD-2DE8-2CBE-4F17C67C8B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Oval 328">
                    <a:extLst>
                      <a:ext uri="{FF2B5EF4-FFF2-40B4-BE49-F238E27FC236}">
                        <a16:creationId xmlns:a16="http://schemas.microsoft.com/office/drawing/2014/main" id="{B675A600-4790-CC6D-9625-C21FC2723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Oval 329">
                    <a:extLst>
                      <a:ext uri="{FF2B5EF4-FFF2-40B4-BE49-F238E27FC236}">
                        <a16:creationId xmlns:a16="http://schemas.microsoft.com/office/drawing/2014/main" id="{ED87F9A4-8F23-8CE9-8F91-72F9961D06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30">
                    <a:extLst>
                      <a:ext uri="{FF2B5EF4-FFF2-40B4-BE49-F238E27FC236}">
                        <a16:creationId xmlns:a16="http://schemas.microsoft.com/office/drawing/2014/main" id="{5E3046FD-DAC4-22A0-B1C7-96E266B088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1">
                    <a:extLst>
                      <a:ext uri="{FF2B5EF4-FFF2-40B4-BE49-F238E27FC236}">
                        <a16:creationId xmlns:a16="http://schemas.microsoft.com/office/drawing/2014/main" id="{2383760B-CBBD-9349-7F98-BE7887B95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 332">
                    <a:extLst>
                      <a:ext uri="{FF2B5EF4-FFF2-40B4-BE49-F238E27FC236}">
                        <a16:creationId xmlns:a16="http://schemas.microsoft.com/office/drawing/2014/main" id="{68BF362E-C899-0919-7E2C-24C313BB18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Freeform 333">
                    <a:extLst>
                      <a:ext uri="{FF2B5EF4-FFF2-40B4-BE49-F238E27FC236}">
                        <a16:creationId xmlns:a16="http://schemas.microsoft.com/office/drawing/2014/main" id="{3B9881C4-5D9D-C279-B416-5F01759C7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 334">
                    <a:extLst>
                      <a:ext uri="{FF2B5EF4-FFF2-40B4-BE49-F238E27FC236}">
                        <a16:creationId xmlns:a16="http://schemas.microsoft.com/office/drawing/2014/main" id="{22C8DFD2-5B4E-79B6-37FD-A381A2456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" name="Freeform 336">
                  <a:extLst>
                    <a:ext uri="{FF2B5EF4-FFF2-40B4-BE49-F238E27FC236}">
                      <a16:creationId xmlns:a16="http://schemas.microsoft.com/office/drawing/2014/main" id="{6F5DC668-E29D-AD82-A019-EBBB0F07A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337">
                  <a:extLst>
                    <a:ext uri="{FF2B5EF4-FFF2-40B4-BE49-F238E27FC236}">
                      <a16:creationId xmlns:a16="http://schemas.microsoft.com/office/drawing/2014/main" id="{0FBE0015-9594-31D5-AFF5-D513746DB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338">
                  <a:extLst>
                    <a:ext uri="{FF2B5EF4-FFF2-40B4-BE49-F238E27FC236}">
                      <a16:creationId xmlns:a16="http://schemas.microsoft.com/office/drawing/2014/main" id="{C7CB44B1-E983-A865-0245-75A098F8E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339">
                  <a:extLst>
                    <a:ext uri="{FF2B5EF4-FFF2-40B4-BE49-F238E27FC236}">
                      <a16:creationId xmlns:a16="http://schemas.microsoft.com/office/drawing/2014/main" id="{EA1F9C91-00F8-8001-1599-E2555BBA2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340">
                  <a:extLst>
                    <a:ext uri="{FF2B5EF4-FFF2-40B4-BE49-F238E27FC236}">
                      <a16:creationId xmlns:a16="http://schemas.microsoft.com/office/drawing/2014/main" id="{1AC5ED8E-44DB-FC68-3D71-054F86B8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4549E33-683D-A520-16D9-EE5B868E9BFE}"/>
              </a:ext>
            </a:extLst>
          </p:cNvPr>
          <p:cNvGrpSpPr/>
          <p:nvPr/>
        </p:nvGrpSpPr>
        <p:grpSpPr>
          <a:xfrm>
            <a:off x="3305175" y="2533650"/>
            <a:ext cx="6096000" cy="3352800"/>
            <a:chOff x="1219200" y="2819400"/>
            <a:chExt cx="4648200" cy="2743200"/>
          </a:xfrm>
        </p:grpSpPr>
        <p:pic>
          <p:nvPicPr>
            <p:cNvPr id="216" name="Picture 2">
              <a:extLst>
                <a:ext uri="{FF2B5EF4-FFF2-40B4-BE49-F238E27FC236}">
                  <a16:creationId xmlns:a16="http://schemas.microsoft.com/office/drawing/2014/main" id="{32CB4E97-29CD-FB7B-08B6-7125999EC3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6" t="42604" r="24648" b="31027"/>
            <a:stretch/>
          </p:blipFill>
          <p:spPr bwMode="auto">
            <a:xfrm>
              <a:off x="1219200" y="2819400"/>
              <a:ext cx="45720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CCB293A9-2DD0-280B-EF83-6DF65EF65690}"/>
                </a:ext>
              </a:extLst>
            </p:cNvPr>
            <p:cNvSpPr/>
            <p:nvPr/>
          </p:nvSpPr>
          <p:spPr>
            <a:xfrm>
              <a:off x="4495800" y="2819400"/>
              <a:ext cx="1371600" cy="1524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05C28BD8-E24E-F42A-E934-CCC8AFA28A12}"/>
              </a:ext>
            </a:extLst>
          </p:cNvPr>
          <p:cNvGrpSpPr/>
          <p:nvPr/>
        </p:nvGrpSpPr>
        <p:grpSpPr>
          <a:xfrm>
            <a:off x="6962776" y="1619250"/>
            <a:ext cx="3048000" cy="1524000"/>
            <a:chOff x="5562601" y="1981200"/>
            <a:chExt cx="2941474" cy="1013383"/>
          </a:xfrm>
        </p:grpSpPr>
        <p:sp>
          <p:nvSpPr>
            <p:cNvPr id="219" name="Rounded Rectangular Callout 9">
              <a:extLst>
                <a:ext uri="{FF2B5EF4-FFF2-40B4-BE49-F238E27FC236}">
                  <a16:creationId xmlns:a16="http://schemas.microsoft.com/office/drawing/2014/main" id="{51462C29-1762-F39E-6BFE-F2CAF58FF5C2}"/>
                </a:ext>
              </a:extLst>
            </p:cNvPr>
            <p:cNvSpPr/>
            <p:nvPr/>
          </p:nvSpPr>
          <p:spPr>
            <a:xfrm>
              <a:off x="5562601" y="1981200"/>
              <a:ext cx="2580125" cy="762000"/>
            </a:xfrm>
            <a:prstGeom prst="wedgeRoundRectCallout">
              <a:avLst>
                <a:gd name="adj1" fmla="val 971"/>
                <a:gd name="adj2" fmla="val 92203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9529DF77-274A-33E4-1EE9-3B185F9CA188}"/>
                </a:ext>
              </a:extLst>
            </p:cNvPr>
            <p:cNvSpPr txBox="1"/>
            <p:nvPr/>
          </p:nvSpPr>
          <p:spPr>
            <a:xfrm>
              <a:off x="5760875" y="2040476"/>
              <a:ext cx="2743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con,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muộn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BAEEF-EC12-C3FC-8113-26129994E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0" y="1598294"/>
            <a:ext cx="5353068" cy="3416231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2C31BF3-00BD-EE2D-0FA1-67B00131A957}"/>
              </a:ext>
            </a:extLst>
          </p:cNvPr>
          <p:cNvSpPr/>
          <p:nvPr/>
        </p:nvSpPr>
        <p:spPr>
          <a:xfrm>
            <a:off x="5623560" y="1792605"/>
            <a:ext cx="5956936" cy="3676650"/>
          </a:xfrm>
          <a:prstGeom prst="roundRect">
            <a:avLst/>
          </a:prstGeom>
          <a:solidFill>
            <a:srgbClr val="FEB8B7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khuyên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 học rồi tối về xem ti vi,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muộn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cổng trường đóng, hoặc đội cờ đỏ sẽ trừ điểm, …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220318" y="1073153"/>
            <a:ext cx="6282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nào ở lớp mình luôn đi học đúng giờ?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nl-NL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 học đúng giờ để làm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83E68C2-D546-3F44-0638-09D40EFF8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742C4-27E5-72FD-2D4C-8A99285297E7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9B3421-7140-DF81-FCDF-CE074D9D207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6" name="Google Shape;125;p2">
                <a:extLst>
                  <a:ext uri="{FF2B5EF4-FFF2-40B4-BE49-F238E27FC236}">
                    <a16:creationId xmlns:a16="http://schemas.microsoft.com/office/drawing/2014/main" id="{39C63604-A643-4D7F-AD27-EF10612357C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7" name="Google Shape;128;p2">
                <a:extLst>
                  <a:ext uri="{FF2B5EF4-FFF2-40B4-BE49-F238E27FC236}">
                    <a16:creationId xmlns:a16="http://schemas.microsoft.com/office/drawing/2014/main" id="{7ABFBB50-AEA8-8C7D-1EB6-A1A4B68B7864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FCF111-66F2-11E4-D852-B4B117958577}"/>
                  </a:ext>
                </a:extLst>
              </p:cNvPr>
              <p:cNvSpPr txBox="1"/>
              <p:nvPr/>
            </p:nvSpPr>
            <p:spPr>
              <a:xfrm>
                <a:off x="1614676" y="215244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Nêu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305C5FF-B215-822B-9851-06C7CFE06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35C788A5-3DA8-6BB9-0EA5-1739D8B5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1CD9978-2333-5292-02EB-24F075E6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474341-9BDB-E037-64D1-3BD1ABAD6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530" y="228167"/>
            <a:ext cx="7657240" cy="120101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4EB7E7B-7AC8-3C98-4C36-63E6DD396C0D}"/>
              </a:ext>
            </a:extLst>
          </p:cNvPr>
          <p:cNvGrpSpPr/>
          <p:nvPr/>
        </p:nvGrpSpPr>
        <p:grpSpPr>
          <a:xfrm>
            <a:off x="1088459" y="2777142"/>
            <a:ext cx="10458055" cy="2395716"/>
            <a:chOff x="1021784" y="1491267"/>
            <a:chExt cx="10458055" cy="23957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ECF557-64F3-4123-43AF-68A8BC9342E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1" name="Google Shape;125;p2">
                <a:extLst>
                  <a:ext uri="{FF2B5EF4-FFF2-40B4-BE49-F238E27FC236}">
                    <a16:creationId xmlns:a16="http://schemas.microsoft.com/office/drawing/2014/main" id="{91C21D10-486F-6259-8CB4-D42786C6F951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7D0EA0CF-F744-333D-A3D4-8F1A1714CADE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014E97-9E44-5E77-12C0-CA5C75357FE8}"/>
                  </a:ext>
                </a:extLst>
              </p:cNvPr>
              <p:cNvSpPr txBox="1"/>
              <p:nvPr/>
            </p:nvSpPr>
            <p:spPr>
              <a:xfrm>
                <a:off x="1605151" y="21333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Biết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sao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phải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thực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hiện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đi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học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đúng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</a:rPr>
                  <a:t>giờ</a:t>
                </a:r>
                <a:r>
                  <a:rPr lang="en-US" sz="2800" dirty="0">
                    <a:effectLst/>
                    <a:ea typeface="Calibri" panose="020F0502020204030204" pitchFamily="34" charset="0"/>
                  </a:rPr>
                  <a:t>;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145423F9-7A5A-48D1-3230-2441A8F8D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4500EA-47E9-210F-4831-D01C30C8349C}"/>
              </a:ext>
            </a:extLst>
          </p:cNvPr>
          <p:cNvGrpSpPr/>
          <p:nvPr/>
        </p:nvGrpSpPr>
        <p:grpSpPr>
          <a:xfrm>
            <a:off x="1126559" y="4034442"/>
            <a:ext cx="10458055" cy="2395716"/>
            <a:chOff x="1021784" y="1491267"/>
            <a:chExt cx="10458055" cy="239571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5B7BCB-A589-5FAD-3953-29BF529AD669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7" name="Google Shape;125;p2">
                <a:extLst>
                  <a:ext uri="{FF2B5EF4-FFF2-40B4-BE49-F238E27FC236}">
                    <a16:creationId xmlns:a16="http://schemas.microsoft.com/office/drawing/2014/main" id="{1F8F59F6-4FA1-681D-067F-C4807C77E4E4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8" name="Google Shape;128;p2">
                <a:extLst>
                  <a:ext uri="{FF2B5EF4-FFF2-40B4-BE49-F238E27FC236}">
                    <a16:creationId xmlns:a16="http://schemas.microsoft.com/office/drawing/2014/main" id="{47BE4260-733B-F07F-636F-FF35A7BD85E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8EC50C-9DB7-D7D7-AA97-86F99E3FA3EF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6F78FC1-63B6-8499-4E2A-954A3F3A0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B726B-46F9-0532-C570-82FD2B3028E0}"/>
              </a:ext>
            </a:extLst>
          </p:cNvPr>
          <p:cNvGrpSpPr/>
          <p:nvPr/>
        </p:nvGrpSpPr>
        <p:grpSpPr>
          <a:xfrm>
            <a:off x="1126559" y="5272692"/>
            <a:ext cx="10458055" cy="2395716"/>
            <a:chOff x="1021784" y="1491267"/>
            <a:chExt cx="10458055" cy="23957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122D8B-96BF-B678-E7C4-2D0C888FC1DB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5" name="Google Shape;125;p2">
                <a:extLst>
                  <a:ext uri="{FF2B5EF4-FFF2-40B4-BE49-F238E27FC236}">
                    <a16:creationId xmlns:a16="http://schemas.microsoft.com/office/drawing/2014/main" id="{92E7DF38-B6F5-232B-67DE-6104F47AAC3D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" name="Google Shape;128;p2">
                <a:extLst>
                  <a:ext uri="{FF2B5EF4-FFF2-40B4-BE49-F238E27FC236}">
                    <a16:creationId xmlns:a16="http://schemas.microsoft.com/office/drawing/2014/main" id="{64CC6B2C-E895-3B89-31BB-3F200B697DB5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8A91F-9ECE-D563-776F-100DF31C1216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Nhắc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nhở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bè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CFA2550-EBDD-7090-D875-1FF2C204C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đi học là quyền lợi của trẻ em. Đi học đúng giờ giúp em thực hiện tốt quyền được đi học của mình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97" y="3429000"/>
            <a:ext cx="4593096" cy="4593096"/>
          </a:xfrm>
          <a:prstGeom prst="rect">
            <a:avLst/>
          </a:prstGeom>
        </p:spPr>
      </p:pic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A2ED4A64-3373-C28E-9673-9421B037B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9" y="148590"/>
            <a:ext cx="5965997" cy="17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6BC92-4834-F270-F9CD-2561361498DB}"/>
              </a:ext>
            </a:extLst>
          </p:cNvPr>
          <p:cNvSpPr/>
          <p:nvPr/>
        </p:nvSpPr>
        <p:spPr>
          <a:xfrm>
            <a:off x="2714624" y="1447814"/>
            <a:ext cx="7000875" cy="13820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7DA7E-4EB8-B0EE-92C1-088EFC7AF91C}"/>
              </a:ext>
            </a:extLst>
          </p:cNvPr>
          <p:cNvSpPr txBox="1"/>
          <p:nvPr/>
        </p:nvSpPr>
        <p:spPr>
          <a:xfrm>
            <a:off x="2390775" y="1495439"/>
            <a:ext cx="745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nhớ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ghi</a:t>
            </a:r>
            <a:endParaRPr lang="en-US" sz="36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A4D19-DC82-44D7-2FBD-5B7C7E684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" y="2190991"/>
            <a:ext cx="2405967" cy="4339463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93FCCA9B-BB8B-6FBB-973F-A4020782A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89" y="2581275"/>
            <a:ext cx="4021346" cy="40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8" y="158139"/>
            <a:ext cx="2214802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" y="682161"/>
            <a:ext cx="2214802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16" y="1664030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BD405B-4787-9C47-B629-6BFBE4EFD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-415229"/>
            <a:ext cx="9638204" cy="69257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93" y="2158368"/>
            <a:ext cx="4634753" cy="4634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30F84F-1C79-7A11-D2D8-4B4BCA31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174" y="1531078"/>
            <a:ext cx="9303302" cy="370059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0805BA-D601-09B5-F892-AA0B14559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285750" y="427960"/>
            <a:ext cx="11278929" cy="6125240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29A9D9-4924-A397-C4BB-4DADC9CC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2" y="2025014"/>
            <a:ext cx="10682779" cy="3930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635DCB-4300-3EC6-CCDA-1E99FAA05142}"/>
              </a:ext>
            </a:extLst>
          </p:cNvPr>
          <p:cNvGrpSpPr/>
          <p:nvPr/>
        </p:nvGrpSpPr>
        <p:grpSpPr>
          <a:xfrm>
            <a:off x="445546" y="241744"/>
            <a:ext cx="10525288" cy="1255586"/>
            <a:chOff x="445546" y="241744"/>
            <a:chExt cx="10525288" cy="1255586"/>
          </a:xfrm>
        </p:grpSpPr>
        <p:sp>
          <p:nvSpPr>
            <p:cNvPr id="4" name="Hình chữ nhật 2">
              <a:extLst>
                <a:ext uri="{FF2B5EF4-FFF2-40B4-BE49-F238E27FC236}">
                  <a16:creationId xmlns:a16="http://schemas.microsoft.com/office/drawing/2014/main" id="{CCEA39DE-978E-B608-B5D9-3C1538ABA464}"/>
                </a:ext>
              </a:extLst>
            </p:cNvPr>
            <p:cNvSpPr/>
            <p:nvPr/>
          </p:nvSpPr>
          <p:spPr>
            <a:xfrm>
              <a:off x="804327" y="395994"/>
              <a:ext cx="10166507" cy="1089905"/>
            </a:xfrm>
            <a:custGeom>
              <a:avLst/>
              <a:gdLst>
                <a:gd name="connsiteX0" fmla="*/ 0 w 10166507"/>
                <a:gd name="connsiteY0" fmla="*/ 0 h 1089905"/>
                <a:gd name="connsiteX1" fmla="*/ 881097 w 10166507"/>
                <a:gd name="connsiteY1" fmla="*/ 0 h 1089905"/>
                <a:gd name="connsiteX2" fmla="*/ 1355534 w 10166507"/>
                <a:gd name="connsiteY2" fmla="*/ 0 h 1089905"/>
                <a:gd name="connsiteX3" fmla="*/ 2033301 w 10166507"/>
                <a:gd name="connsiteY3" fmla="*/ 0 h 1089905"/>
                <a:gd name="connsiteX4" fmla="*/ 2812734 w 10166507"/>
                <a:gd name="connsiteY4" fmla="*/ 0 h 1089905"/>
                <a:gd name="connsiteX5" fmla="*/ 3185506 w 10166507"/>
                <a:gd name="connsiteY5" fmla="*/ 0 h 1089905"/>
                <a:gd name="connsiteX6" fmla="*/ 3558277 w 10166507"/>
                <a:gd name="connsiteY6" fmla="*/ 0 h 1089905"/>
                <a:gd name="connsiteX7" fmla="*/ 4439375 w 10166507"/>
                <a:gd name="connsiteY7" fmla="*/ 0 h 1089905"/>
                <a:gd name="connsiteX8" fmla="*/ 5117142 w 10166507"/>
                <a:gd name="connsiteY8" fmla="*/ 0 h 1089905"/>
                <a:gd name="connsiteX9" fmla="*/ 5489914 w 10166507"/>
                <a:gd name="connsiteY9" fmla="*/ 0 h 1089905"/>
                <a:gd name="connsiteX10" fmla="*/ 6167681 w 10166507"/>
                <a:gd name="connsiteY10" fmla="*/ 0 h 1089905"/>
                <a:gd name="connsiteX11" fmla="*/ 7048778 w 10166507"/>
                <a:gd name="connsiteY11" fmla="*/ 0 h 1089905"/>
                <a:gd name="connsiteX12" fmla="*/ 7624880 w 10166507"/>
                <a:gd name="connsiteY12" fmla="*/ 0 h 1089905"/>
                <a:gd name="connsiteX13" fmla="*/ 8200982 w 10166507"/>
                <a:gd name="connsiteY13" fmla="*/ 0 h 1089905"/>
                <a:gd name="connsiteX14" fmla="*/ 8878749 w 10166507"/>
                <a:gd name="connsiteY14" fmla="*/ 0 h 1089905"/>
                <a:gd name="connsiteX15" fmla="*/ 10166507 w 10166507"/>
                <a:gd name="connsiteY15" fmla="*/ 0 h 1089905"/>
                <a:gd name="connsiteX16" fmla="*/ 10166507 w 10166507"/>
                <a:gd name="connsiteY16" fmla="*/ 555852 h 1089905"/>
                <a:gd name="connsiteX17" fmla="*/ 10166507 w 10166507"/>
                <a:gd name="connsiteY17" fmla="*/ 1089905 h 1089905"/>
                <a:gd name="connsiteX18" fmla="*/ 9590405 w 10166507"/>
                <a:gd name="connsiteY18" fmla="*/ 1089905 h 1089905"/>
                <a:gd name="connsiteX19" fmla="*/ 9115968 w 10166507"/>
                <a:gd name="connsiteY19" fmla="*/ 1089905 h 1089905"/>
                <a:gd name="connsiteX20" fmla="*/ 8234871 w 10166507"/>
                <a:gd name="connsiteY20" fmla="*/ 1089905 h 1089905"/>
                <a:gd name="connsiteX21" fmla="*/ 7557104 w 10166507"/>
                <a:gd name="connsiteY21" fmla="*/ 1089905 h 1089905"/>
                <a:gd name="connsiteX22" fmla="*/ 7184332 w 10166507"/>
                <a:gd name="connsiteY22" fmla="*/ 1089905 h 1089905"/>
                <a:gd name="connsiteX23" fmla="*/ 6506564 w 10166507"/>
                <a:gd name="connsiteY23" fmla="*/ 1089905 h 1089905"/>
                <a:gd name="connsiteX24" fmla="*/ 5930462 w 10166507"/>
                <a:gd name="connsiteY24" fmla="*/ 1089905 h 1089905"/>
                <a:gd name="connsiteX25" fmla="*/ 5354360 w 10166507"/>
                <a:gd name="connsiteY25" fmla="*/ 1089905 h 1089905"/>
                <a:gd name="connsiteX26" fmla="*/ 4778258 w 10166507"/>
                <a:gd name="connsiteY26" fmla="*/ 1089905 h 1089905"/>
                <a:gd name="connsiteX27" fmla="*/ 4202156 w 10166507"/>
                <a:gd name="connsiteY27" fmla="*/ 1089905 h 1089905"/>
                <a:gd name="connsiteX28" fmla="*/ 3422724 w 10166507"/>
                <a:gd name="connsiteY28" fmla="*/ 1089905 h 1089905"/>
                <a:gd name="connsiteX29" fmla="*/ 2744957 w 10166507"/>
                <a:gd name="connsiteY29" fmla="*/ 1089905 h 1089905"/>
                <a:gd name="connsiteX30" fmla="*/ 2372185 w 10166507"/>
                <a:gd name="connsiteY30" fmla="*/ 1089905 h 1089905"/>
                <a:gd name="connsiteX31" fmla="*/ 1796083 w 10166507"/>
                <a:gd name="connsiteY31" fmla="*/ 1089905 h 1089905"/>
                <a:gd name="connsiteX32" fmla="*/ 1016651 w 10166507"/>
                <a:gd name="connsiteY32" fmla="*/ 1089905 h 1089905"/>
                <a:gd name="connsiteX33" fmla="*/ 0 w 10166507"/>
                <a:gd name="connsiteY33" fmla="*/ 1089905 h 1089905"/>
                <a:gd name="connsiteX34" fmla="*/ 0 w 10166507"/>
                <a:gd name="connsiteY34" fmla="*/ 523154 h 1089905"/>
                <a:gd name="connsiteX35" fmla="*/ 0 w 10166507"/>
                <a:gd name="connsiteY35" fmla="*/ 0 h 108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166507" h="1089905" fill="none" extrusionOk="0">
                  <a:moveTo>
                    <a:pt x="0" y="0"/>
                  </a:moveTo>
                  <a:cubicBezTo>
                    <a:pt x="396964" y="-36884"/>
                    <a:pt x="501674" y="43323"/>
                    <a:pt x="881097" y="0"/>
                  </a:cubicBezTo>
                  <a:cubicBezTo>
                    <a:pt x="1260520" y="-43323"/>
                    <a:pt x="1143500" y="-6398"/>
                    <a:pt x="1355534" y="0"/>
                  </a:cubicBezTo>
                  <a:cubicBezTo>
                    <a:pt x="1567568" y="6398"/>
                    <a:pt x="1801810" y="-13479"/>
                    <a:pt x="2033301" y="0"/>
                  </a:cubicBezTo>
                  <a:cubicBezTo>
                    <a:pt x="2264792" y="13479"/>
                    <a:pt x="2523862" y="-12873"/>
                    <a:pt x="2812734" y="0"/>
                  </a:cubicBezTo>
                  <a:cubicBezTo>
                    <a:pt x="3101606" y="12873"/>
                    <a:pt x="3019456" y="6339"/>
                    <a:pt x="3185506" y="0"/>
                  </a:cubicBezTo>
                  <a:cubicBezTo>
                    <a:pt x="3351556" y="-6339"/>
                    <a:pt x="3392925" y="-14317"/>
                    <a:pt x="3558277" y="0"/>
                  </a:cubicBezTo>
                  <a:cubicBezTo>
                    <a:pt x="3723629" y="14317"/>
                    <a:pt x="4132417" y="2536"/>
                    <a:pt x="4439375" y="0"/>
                  </a:cubicBezTo>
                  <a:cubicBezTo>
                    <a:pt x="4746333" y="-2536"/>
                    <a:pt x="4884636" y="-13317"/>
                    <a:pt x="5117142" y="0"/>
                  </a:cubicBezTo>
                  <a:cubicBezTo>
                    <a:pt x="5349648" y="13317"/>
                    <a:pt x="5375569" y="-15264"/>
                    <a:pt x="5489914" y="0"/>
                  </a:cubicBezTo>
                  <a:cubicBezTo>
                    <a:pt x="5604259" y="15264"/>
                    <a:pt x="5990806" y="-22899"/>
                    <a:pt x="6167681" y="0"/>
                  </a:cubicBezTo>
                  <a:cubicBezTo>
                    <a:pt x="6344556" y="22899"/>
                    <a:pt x="6612804" y="10039"/>
                    <a:pt x="7048778" y="0"/>
                  </a:cubicBezTo>
                  <a:cubicBezTo>
                    <a:pt x="7484752" y="-10039"/>
                    <a:pt x="7504765" y="-14592"/>
                    <a:pt x="7624880" y="0"/>
                  </a:cubicBezTo>
                  <a:cubicBezTo>
                    <a:pt x="7744995" y="14592"/>
                    <a:pt x="7957203" y="24829"/>
                    <a:pt x="8200982" y="0"/>
                  </a:cubicBezTo>
                  <a:cubicBezTo>
                    <a:pt x="8444761" y="-24829"/>
                    <a:pt x="8585140" y="17607"/>
                    <a:pt x="8878749" y="0"/>
                  </a:cubicBezTo>
                  <a:cubicBezTo>
                    <a:pt x="9172358" y="-17607"/>
                    <a:pt x="9656819" y="38791"/>
                    <a:pt x="10166507" y="0"/>
                  </a:cubicBezTo>
                  <a:cubicBezTo>
                    <a:pt x="10183447" y="193751"/>
                    <a:pt x="10146256" y="291487"/>
                    <a:pt x="10166507" y="555852"/>
                  </a:cubicBezTo>
                  <a:cubicBezTo>
                    <a:pt x="10186758" y="820217"/>
                    <a:pt x="10168061" y="890900"/>
                    <a:pt x="10166507" y="1089905"/>
                  </a:cubicBezTo>
                  <a:cubicBezTo>
                    <a:pt x="10010936" y="1072905"/>
                    <a:pt x="9780393" y="1080169"/>
                    <a:pt x="9590405" y="1089905"/>
                  </a:cubicBezTo>
                  <a:cubicBezTo>
                    <a:pt x="9400417" y="1099641"/>
                    <a:pt x="9314968" y="1087413"/>
                    <a:pt x="9115968" y="1089905"/>
                  </a:cubicBezTo>
                  <a:cubicBezTo>
                    <a:pt x="8916968" y="1092397"/>
                    <a:pt x="8500094" y="1105242"/>
                    <a:pt x="8234871" y="1089905"/>
                  </a:cubicBezTo>
                  <a:cubicBezTo>
                    <a:pt x="7969648" y="1074568"/>
                    <a:pt x="7879526" y="1058031"/>
                    <a:pt x="7557104" y="1089905"/>
                  </a:cubicBezTo>
                  <a:cubicBezTo>
                    <a:pt x="7234682" y="1121779"/>
                    <a:pt x="7365756" y="1084436"/>
                    <a:pt x="7184332" y="1089905"/>
                  </a:cubicBezTo>
                  <a:cubicBezTo>
                    <a:pt x="7002908" y="1095374"/>
                    <a:pt x="6825306" y="1082223"/>
                    <a:pt x="6506564" y="1089905"/>
                  </a:cubicBezTo>
                  <a:cubicBezTo>
                    <a:pt x="6187822" y="1097587"/>
                    <a:pt x="6158605" y="1101158"/>
                    <a:pt x="5930462" y="1089905"/>
                  </a:cubicBezTo>
                  <a:cubicBezTo>
                    <a:pt x="5702319" y="1078652"/>
                    <a:pt x="5502423" y="1090158"/>
                    <a:pt x="5354360" y="1089905"/>
                  </a:cubicBezTo>
                  <a:cubicBezTo>
                    <a:pt x="5206297" y="1089652"/>
                    <a:pt x="5054261" y="1073908"/>
                    <a:pt x="4778258" y="1089905"/>
                  </a:cubicBezTo>
                  <a:cubicBezTo>
                    <a:pt x="4502255" y="1105902"/>
                    <a:pt x="4347625" y="1064194"/>
                    <a:pt x="4202156" y="1089905"/>
                  </a:cubicBezTo>
                  <a:cubicBezTo>
                    <a:pt x="4056687" y="1115616"/>
                    <a:pt x="3795738" y="1122631"/>
                    <a:pt x="3422724" y="1089905"/>
                  </a:cubicBezTo>
                  <a:cubicBezTo>
                    <a:pt x="3049710" y="1057179"/>
                    <a:pt x="2917652" y="1100281"/>
                    <a:pt x="2744957" y="1089905"/>
                  </a:cubicBezTo>
                  <a:cubicBezTo>
                    <a:pt x="2572262" y="1079529"/>
                    <a:pt x="2499812" y="1076815"/>
                    <a:pt x="2372185" y="1089905"/>
                  </a:cubicBezTo>
                  <a:cubicBezTo>
                    <a:pt x="2244558" y="1102995"/>
                    <a:pt x="2026330" y="1109528"/>
                    <a:pt x="1796083" y="1089905"/>
                  </a:cubicBezTo>
                  <a:cubicBezTo>
                    <a:pt x="1565836" y="1070282"/>
                    <a:pt x="1296625" y="1052313"/>
                    <a:pt x="1016651" y="1089905"/>
                  </a:cubicBezTo>
                  <a:cubicBezTo>
                    <a:pt x="736677" y="1127497"/>
                    <a:pt x="218530" y="1060913"/>
                    <a:pt x="0" y="1089905"/>
                  </a:cubicBezTo>
                  <a:cubicBezTo>
                    <a:pt x="27805" y="875621"/>
                    <a:pt x="-4051" y="764934"/>
                    <a:pt x="0" y="523154"/>
                  </a:cubicBezTo>
                  <a:cubicBezTo>
                    <a:pt x="4051" y="281374"/>
                    <a:pt x="5367" y="156620"/>
                    <a:pt x="0" y="0"/>
                  </a:cubicBezTo>
                  <a:close/>
                </a:path>
                <a:path w="10166507" h="1089905" stroke="0" extrusionOk="0">
                  <a:moveTo>
                    <a:pt x="0" y="0"/>
                  </a:moveTo>
                  <a:cubicBezTo>
                    <a:pt x="192545" y="-13452"/>
                    <a:pt x="411792" y="10934"/>
                    <a:pt x="576102" y="0"/>
                  </a:cubicBezTo>
                  <a:cubicBezTo>
                    <a:pt x="740412" y="-10934"/>
                    <a:pt x="865186" y="-9547"/>
                    <a:pt x="948874" y="0"/>
                  </a:cubicBezTo>
                  <a:cubicBezTo>
                    <a:pt x="1032562" y="9547"/>
                    <a:pt x="1633544" y="-38485"/>
                    <a:pt x="1829971" y="0"/>
                  </a:cubicBezTo>
                  <a:cubicBezTo>
                    <a:pt x="2026398" y="38485"/>
                    <a:pt x="2261753" y="3121"/>
                    <a:pt x="2406073" y="0"/>
                  </a:cubicBezTo>
                  <a:cubicBezTo>
                    <a:pt x="2550393" y="-3121"/>
                    <a:pt x="2809720" y="3767"/>
                    <a:pt x="2982175" y="0"/>
                  </a:cubicBezTo>
                  <a:cubicBezTo>
                    <a:pt x="3154630" y="-3767"/>
                    <a:pt x="3524552" y="-25079"/>
                    <a:pt x="3863273" y="0"/>
                  </a:cubicBezTo>
                  <a:cubicBezTo>
                    <a:pt x="4201994" y="25079"/>
                    <a:pt x="4204956" y="-9341"/>
                    <a:pt x="4337710" y="0"/>
                  </a:cubicBezTo>
                  <a:cubicBezTo>
                    <a:pt x="4470464" y="9341"/>
                    <a:pt x="5006495" y="-36227"/>
                    <a:pt x="5218807" y="0"/>
                  </a:cubicBezTo>
                  <a:cubicBezTo>
                    <a:pt x="5431119" y="36227"/>
                    <a:pt x="5898323" y="-22879"/>
                    <a:pt x="6099904" y="0"/>
                  </a:cubicBezTo>
                  <a:cubicBezTo>
                    <a:pt x="6301485" y="22879"/>
                    <a:pt x="6441287" y="31229"/>
                    <a:pt x="6777671" y="0"/>
                  </a:cubicBezTo>
                  <a:cubicBezTo>
                    <a:pt x="7114055" y="-31229"/>
                    <a:pt x="7351857" y="27364"/>
                    <a:pt x="7658769" y="0"/>
                  </a:cubicBezTo>
                  <a:cubicBezTo>
                    <a:pt x="7965681" y="-27364"/>
                    <a:pt x="8108403" y="-6048"/>
                    <a:pt x="8234871" y="0"/>
                  </a:cubicBezTo>
                  <a:cubicBezTo>
                    <a:pt x="8361339" y="6048"/>
                    <a:pt x="8601568" y="23594"/>
                    <a:pt x="8810973" y="0"/>
                  </a:cubicBezTo>
                  <a:cubicBezTo>
                    <a:pt x="9020378" y="-23594"/>
                    <a:pt x="9286182" y="-17765"/>
                    <a:pt x="9590405" y="0"/>
                  </a:cubicBezTo>
                  <a:cubicBezTo>
                    <a:pt x="9894628" y="17765"/>
                    <a:pt x="9985793" y="12387"/>
                    <a:pt x="10166507" y="0"/>
                  </a:cubicBezTo>
                  <a:cubicBezTo>
                    <a:pt x="10163422" y="219459"/>
                    <a:pt x="10163444" y="375115"/>
                    <a:pt x="10166507" y="566751"/>
                  </a:cubicBezTo>
                  <a:cubicBezTo>
                    <a:pt x="10169570" y="758387"/>
                    <a:pt x="10159259" y="924469"/>
                    <a:pt x="10166507" y="1089905"/>
                  </a:cubicBezTo>
                  <a:cubicBezTo>
                    <a:pt x="9822760" y="1098380"/>
                    <a:pt x="9663454" y="1085766"/>
                    <a:pt x="9387075" y="1089905"/>
                  </a:cubicBezTo>
                  <a:cubicBezTo>
                    <a:pt x="9110696" y="1094044"/>
                    <a:pt x="9155205" y="1081803"/>
                    <a:pt x="9014303" y="1089905"/>
                  </a:cubicBezTo>
                  <a:cubicBezTo>
                    <a:pt x="8873401" y="1098007"/>
                    <a:pt x="8776339" y="1071699"/>
                    <a:pt x="8539866" y="1089905"/>
                  </a:cubicBezTo>
                  <a:cubicBezTo>
                    <a:pt x="8303393" y="1108111"/>
                    <a:pt x="8066730" y="1075248"/>
                    <a:pt x="7658769" y="1089905"/>
                  </a:cubicBezTo>
                  <a:cubicBezTo>
                    <a:pt x="7250808" y="1104562"/>
                    <a:pt x="7198774" y="1068435"/>
                    <a:pt x="6981001" y="1089905"/>
                  </a:cubicBezTo>
                  <a:cubicBezTo>
                    <a:pt x="6763228" y="1111375"/>
                    <a:pt x="6704193" y="1103600"/>
                    <a:pt x="6506564" y="1089905"/>
                  </a:cubicBezTo>
                  <a:cubicBezTo>
                    <a:pt x="6308935" y="1076210"/>
                    <a:pt x="6087538" y="1091770"/>
                    <a:pt x="5828797" y="1089905"/>
                  </a:cubicBezTo>
                  <a:cubicBezTo>
                    <a:pt x="5570056" y="1088040"/>
                    <a:pt x="5613749" y="1078290"/>
                    <a:pt x="5456025" y="1089905"/>
                  </a:cubicBezTo>
                  <a:cubicBezTo>
                    <a:pt x="5298301" y="1101520"/>
                    <a:pt x="5211479" y="1099356"/>
                    <a:pt x="5083254" y="1089905"/>
                  </a:cubicBezTo>
                  <a:cubicBezTo>
                    <a:pt x="4955029" y="1080454"/>
                    <a:pt x="4614850" y="1098108"/>
                    <a:pt x="4405486" y="1089905"/>
                  </a:cubicBezTo>
                  <a:cubicBezTo>
                    <a:pt x="4196122" y="1081702"/>
                    <a:pt x="4058664" y="1106510"/>
                    <a:pt x="3931049" y="1089905"/>
                  </a:cubicBezTo>
                  <a:cubicBezTo>
                    <a:pt x="3803434" y="1073300"/>
                    <a:pt x="3317262" y="1098404"/>
                    <a:pt x="3151617" y="1089905"/>
                  </a:cubicBezTo>
                  <a:cubicBezTo>
                    <a:pt x="2985972" y="1081406"/>
                    <a:pt x="2912899" y="1106193"/>
                    <a:pt x="2677180" y="1089905"/>
                  </a:cubicBezTo>
                  <a:cubicBezTo>
                    <a:pt x="2441461" y="1073617"/>
                    <a:pt x="2092747" y="1062063"/>
                    <a:pt x="1897748" y="1089905"/>
                  </a:cubicBezTo>
                  <a:cubicBezTo>
                    <a:pt x="1702749" y="1117747"/>
                    <a:pt x="1686301" y="1100931"/>
                    <a:pt x="1524976" y="1089905"/>
                  </a:cubicBezTo>
                  <a:cubicBezTo>
                    <a:pt x="1363651" y="1078879"/>
                    <a:pt x="1022587" y="1082484"/>
                    <a:pt x="745544" y="1089905"/>
                  </a:cubicBezTo>
                  <a:cubicBezTo>
                    <a:pt x="468501" y="1097326"/>
                    <a:pt x="180295" y="1121843"/>
                    <a:pt x="0" y="1089905"/>
                  </a:cubicBezTo>
                  <a:cubicBezTo>
                    <a:pt x="23315" y="968490"/>
                    <a:pt x="4925" y="740739"/>
                    <a:pt x="0" y="577650"/>
                  </a:cubicBezTo>
                  <a:cubicBezTo>
                    <a:pt x="-4925" y="414562"/>
                    <a:pt x="-14137" y="139095"/>
                    <a:pt x="0" y="0"/>
                  </a:cubicBezTo>
                  <a:close/>
                </a:path>
              </a:pathLst>
            </a:custGeom>
            <a:solidFill>
              <a:srgbClr val="F15760">
                <a:alpha val="44000"/>
              </a:srgbClr>
            </a:solidFill>
            <a:ln w="19050">
              <a:solidFill>
                <a:srgbClr val="9E403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Em đồng tình hoặc không đồng tình với việc làm của bạn nào? Vì sao?</a:t>
              </a:r>
            </a:p>
          </p:txBody>
        </p:sp>
        <p:pic>
          <p:nvPicPr>
            <p:cNvPr id="12" name="Đồ họa 6">
              <a:extLst>
                <a:ext uri="{FF2B5EF4-FFF2-40B4-BE49-F238E27FC236}">
                  <a16:creationId xmlns:a16="http://schemas.microsoft.com/office/drawing/2014/main" id="{10836C2D-DD7F-80C4-D187-D59AAF84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5546" y="241744"/>
              <a:ext cx="881990" cy="1255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2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051426_l7atz">
            <a:hlinkClick r:id="" action="ppaction://media"/>
            <a:extLst>
              <a:ext uri="{FF2B5EF4-FFF2-40B4-BE49-F238E27FC236}">
                <a16:creationId xmlns:a16="http://schemas.microsoft.com/office/drawing/2014/main" id="{77676122-460F-D4E6-CDDF-B136BA89A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0C8CF5-A76C-209F-7FA0-79EEF2F23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9" y="0"/>
            <a:ext cx="1550635" cy="155063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854631-19C2-C96E-2955-AE647D5B9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10" y="5394925"/>
            <a:ext cx="1379220" cy="1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10051441_9onjp">
            <a:hlinkClick r:id="" action="ppaction://media"/>
            <a:extLst>
              <a:ext uri="{FF2B5EF4-FFF2-40B4-BE49-F238E27FC236}">
                <a16:creationId xmlns:a16="http://schemas.microsoft.com/office/drawing/2014/main" id="{37845065-BA9C-1C25-68A9-116DD6896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đồng tình với bạn Bo,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ì bạn Bo không ham chơi, đi học đúng giờ.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921BE359-8902-B00C-8169-E14626FFE100}"/>
              </a:ext>
            </a:extLst>
          </p:cNvPr>
          <p:cNvGrpSpPr/>
          <p:nvPr/>
        </p:nvGrpSpPr>
        <p:grpSpPr>
          <a:xfrm>
            <a:off x="4059161" y="367615"/>
            <a:ext cx="1101740" cy="1008112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C844D50-C3EC-5DC8-8AEA-37323516214C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2033C95D-887D-FDCA-6560-0A94A9DD17EF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90BE1AD9-8943-4B77-ACAC-C50E95D923FA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FE0E6A37-B127-FEEE-5FAB-ED8D5012857D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9D6E21E3-5AF3-306D-012C-15EA0AF55AEC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AAF709AC-D2C7-C372-1D4A-7788BC55539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F76CAEF1-41B9-E795-9035-F702ECE7739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D0B8A2-2C6D-4195-494F-2D5EB9C5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719137"/>
            <a:ext cx="4252913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rgbClr val="C9DD4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F0FF8D-4E32-784E-9EB0-EDEBBB9B02CF}"/>
              </a:ext>
            </a:extLst>
          </p:cNvPr>
          <p:cNvSpPr/>
          <p:nvPr/>
        </p:nvSpPr>
        <p:spPr>
          <a:xfrm>
            <a:off x="627321" y="427960"/>
            <a:ext cx="10937358" cy="6002079"/>
          </a:xfrm>
          <a:prstGeom prst="roundRect">
            <a:avLst/>
          </a:prstGeom>
          <a:solidFill>
            <a:schemeClr val="bg1">
              <a:alpha val="885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B0928D8-6ECF-3049-B409-3DBBD87EA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CA44D-0FD0-3E4A-B172-EC261DF93B2E}"/>
              </a:ext>
            </a:extLst>
          </p:cNvPr>
          <p:cNvSpPr/>
          <p:nvPr/>
        </p:nvSpPr>
        <p:spPr>
          <a:xfrm>
            <a:off x="3050489" y="4200593"/>
            <a:ext cx="8028637" cy="1234825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không đồng tình với bạn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Bi ham chơi game nên đến lớp muộn.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84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oogle Shape;6126;p55">
            <a:extLst>
              <a:ext uri="{FF2B5EF4-FFF2-40B4-BE49-F238E27FC236}">
                <a16:creationId xmlns:a16="http://schemas.microsoft.com/office/drawing/2014/main" id="{4A356948-7B2E-C0FD-5D18-B5C4178242D7}"/>
              </a:ext>
            </a:extLst>
          </p:cNvPr>
          <p:cNvGrpSpPr/>
          <p:nvPr/>
        </p:nvGrpSpPr>
        <p:grpSpPr>
          <a:xfrm>
            <a:off x="3391644" y="409947"/>
            <a:ext cx="1102505" cy="1008112"/>
            <a:chOff x="1908099" y="3682271"/>
            <a:chExt cx="395296" cy="371966"/>
          </a:xfrm>
        </p:grpSpPr>
        <p:sp>
          <p:nvSpPr>
            <p:cNvPr id="24" name="Google Shape;6127;p55">
              <a:extLst>
                <a:ext uri="{FF2B5EF4-FFF2-40B4-BE49-F238E27FC236}">
                  <a16:creationId xmlns:a16="http://schemas.microsoft.com/office/drawing/2014/main" id="{92814042-A1BA-6F03-8CA3-59F8D213E66E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8;p55">
              <a:extLst>
                <a:ext uri="{FF2B5EF4-FFF2-40B4-BE49-F238E27FC236}">
                  <a16:creationId xmlns:a16="http://schemas.microsoft.com/office/drawing/2014/main" id="{84A74E60-206B-4EBF-723D-FAB0980F07D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9;p55">
              <a:extLst>
                <a:ext uri="{FF2B5EF4-FFF2-40B4-BE49-F238E27FC236}">
                  <a16:creationId xmlns:a16="http://schemas.microsoft.com/office/drawing/2014/main" id="{B60ABAA3-F2BD-E676-2918-5FC327C6D6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0;p55">
              <a:extLst>
                <a:ext uri="{FF2B5EF4-FFF2-40B4-BE49-F238E27FC236}">
                  <a16:creationId xmlns:a16="http://schemas.microsoft.com/office/drawing/2014/main" id="{F0B0169D-6EF1-46EF-1019-AFC43B99E0F1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1;p55">
              <a:extLst>
                <a:ext uri="{FF2B5EF4-FFF2-40B4-BE49-F238E27FC236}">
                  <a16:creationId xmlns:a16="http://schemas.microsoft.com/office/drawing/2014/main" id="{9B5D6ECE-B934-6278-8693-928B010C598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9" name="Google Shape;6132;p55">
              <a:extLst>
                <a:ext uri="{FF2B5EF4-FFF2-40B4-BE49-F238E27FC236}">
                  <a16:creationId xmlns:a16="http://schemas.microsoft.com/office/drawing/2014/main" id="{FD3441CB-DDF6-C0F5-7B5C-609A3D7E985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0" name="Google Shape;6133;p55">
              <a:extLst>
                <a:ext uri="{FF2B5EF4-FFF2-40B4-BE49-F238E27FC236}">
                  <a16:creationId xmlns:a16="http://schemas.microsoft.com/office/drawing/2014/main" id="{49E694FB-2AF7-D122-9498-DD494D466147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31E11B-C5AA-69C7-1647-D154D5C4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37" y="638175"/>
            <a:ext cx="46577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07" y="-1"/>
            <a:ext cx="8420326" cy="6002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3391768" y="1301753"/>
            <a:ext cx="6282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lvl="0">
              <a:defRPr/>
            </a:pPr>
            <a:r>
              <a:rPr lang="nl-NL" sz="48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em việc đi học  đúng giờ mang lại lợi ích gì?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48887-1BE9-B14E-8510-E0C67B10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" y="3632706"/>
            <a:ext cx="5300755" cy="3056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6F5CE-D82C-8647-BA21-FF85C97681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05" y="3008526"/>
            <a:ext cx="4374772" cy="4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504</Words>
  <Application>Microsoft Office PowerPoint</Application>
  <PresentationFormat>Widescreen</PresentationFormat>
  <Paragraphs>45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Cambria</vt:lpstr>
      <vt:lpstr>Century Schoolbook</vt:lpstr>
      <vt:lpstr>DFPOP1-W9</vt:lpstr>
      <vt:lpstr>Times New Roman</vt:lpstr>
      <vt:lpstr>思源黑体 Medium</vt:lpstr>
      <vt:lpstr>Office 主题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2023-05-06T02:44:27Z</dcterms:created>
  <dcterms:modified xsi:type="dcterms:W3CDTF">2025-11-23T07:27:57Z</dcterms:modified>
</cp:coreProperties>
</file>