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509" r:id="rId3"/>
    <p:sldId id="516" r:id="rId4"/>
    <p:sldId id="523" r:id="rId5"/>
    <p:sldId id="524" r:id="rId6"/>
    <p:sldId id="526" r:id="rId7"/>
    <p:sldId id="528" r:id="rId8"/>
    <p:sldId id="530" r:id="rId9"/>
    <p:sldId id="527" r:id="rId10"/>
    <p:sldId id="529" r:id="rId11"/>
    <p:sldId id="522" r:id="rId12"/>
    <p:sldId id="520" r:id="rId13"/>
    <p:sldId id="52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41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6431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5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74" y="3643440"/>
            <a:ext cx="3698224" cy="3108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818692" y="882513"/>
            <a:ext cx="102620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con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013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1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1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1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Viết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48894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17479D"/>
                </a:solidFill>
                <a:latin typeface="+mj-lt"/>
              </a:rPr>
              <a:t>Nhím</a:t>
            </a:r>
            <a:r>
              <a:rPr lang="en-US" sz="4400" b="1" dirty="0" smtClean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17479D"/>
                </a:solidFill>
                <a:latin typeface="+mj-lt"/>
              </a:rPr>
              <a:t>nâu</a:t>
            </a:r>
            <a:r>
              <a:rPr lang="en-US" sz="4400" b="1" dirty="0" smtClean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17479D"/>
                </a:solidFill>
                <a:latin typeface="+mj-lt"/>
              </a:rPr>
              <a:t>kết</a:t>
            </a:r>
            <a:r>
              <a:rPr lang="en-US" sz="4400" b="1" dirty="0" smtClean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4400" b="1" dirty="0" err="1" smtClean="0">
                <a:solidFill>
                  <a:srgbClr val="17479D"/>
                </a:solidFill>
                <a:latin typeface="+mj-lt"/>
              </a:rPr>
              <a:t>bạn</a:t>
            </a:r>
            <a:endParaRPr lang="x-none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56130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40157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Thấy nhím trắng tốt bụng, nhím nâu đã nhận lời kết bạn. Cả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17695" y="937895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Nhím nâu kết bạn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13690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cùng trang trí chỗ ở cho đẹp. Chúng trải qua những ngày vui 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14300" y="3821430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vẻ, ấm áp vì không phải sống một mình giữa mùa đông lạnh giá.</a:t>
            </a:r>
          </a:p>
        </p:txBody>
      </p:sp>
    </p:spTree>
    <p:extLst>
      <p:ext uri="{BB962C8B-B14F-4D97-AF65-F5344CB8AC3E}">
        <p14:creationId xmlns:p14="http://schemas.microsoft.com/office/powerpoint/2010/main" val="3558639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 smtClean="0">
                <a:latin typeface="+mj-lt"/>
              </a:rPr>
              <a:t>giữa</a:t>
            </a:r>
            <a:endParaRPr lang="vi-VN" sz="36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 smtClean="0">
                <a:latin typeface="+mj-lt"/>
              </a:rPr>
              <a:t>trang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trí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3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 smtClean="0">
                <a:latin typeface="+mj-lt"/>
              </a:rPr>
              <a:t>lạnh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giá</a:t>
            </a:r>
            <a:endParaRPr lang="vi-VN" sz="36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3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86107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E8378F-AE1E-420D-8005-5E9FE09D97A4}"/>
              </a:ext>
            </a:extLst>
          </p:cNvPr>
          <p:cNvSpPr txBox="1"/>
          <p:nvPr/>
        </p:nvSpPr>
        <p:spPr>
          <a:xfrm>
            <a:off x="6583372" y="2465554"/>
            <a:ext cx="536582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737946" y="1113381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0155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2. Chọn g hoặc gh thay cho ô vuông</a:t>
            </a:r>
            <a:endParaRPr lang="en-US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38175" y="1204595"/>
            <a:ext cx="74961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Suối gặp bạn rồi</a:t>
            </a:r>
          </a:p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Góp thành sông lớn</a:t>
            </a:r>
          </a:p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Sông đi ra biển</a:t>
            </a:r>
          </a:p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Biển thành mênh mông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685" y="1325880"/>
            <a:ext cx="370840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849120"/>
            <a:ext cx="370840" cy="543560"/>
          </a:xfrm>
          <a:prstGeom prst="rect">
            <a:avLst/>
          </a:prstGeom>
        </p:spPr>
      </p:pic>
      <p:pic>
        <p:nvPicPr>
          <p:cNvPr id="14" name="Content Placeholder 13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550660" y="1325880"/>
            <a:ext cx="7496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- Quả gấc nào mà chín</a:t>
            </a:r>
          </a:p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Cũng gặp được mặt trời</a:t>
            </a:r>
          </a:p>
        </p:txBody>
      </p:sp>
      <p:pic>
        <p:nvPicPr>
          <p:cNvPr id="6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510" y="1437640"/>
            <a:ext cx="370840" cy="523240"/>
          </a:xfrm>
          <a:prstGeom prst="rect">
            <a:avLst/>
          </a:prstGeom>
        </p:spPr>
      </p:pic>
      <p:pic>
        <p:nvPicPr>
          <p:cNvPr id="7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070" y="2001520"/>
            <a:ext cx="370840" cy="5232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09055" y="3131820"/>
            <a:ext cx="7496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- Nắng ghé vào cửa lớp</a:t>
            </a:r>
          </a:p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  Xem chúng em học bài</a:t>
            </a:r>
          </a:p>
        </p:txBody>
      </p:sp>
      <p:pic>
        <p:nvPicPr>
          <p:cNvPr id="15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630" y="3273425"/>
            <a:ext cx="370840" cy="5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882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120"/>
            <a:ext cx="10515600" cy="1325563"/>
          </a:xfrm>
        </p:spPr>
        <p:txBody>
          <a:bodyPr/>
          <a:lstStyle/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3. Chọn a hoặc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716280" y="1014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a. Tìm từ có tiếng chứ iu hoặc ưu.</a:t>
            </a:r>
          </a:p>
        </p:txBody>
      </p:sp>
      <p:pic>
        <p:nvPicPr>
          <p:cNvPr id="14" name="Content Placeholder 13" descr="logo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961005" y="2368550"/>
            <a:ext cx="6480810" cy="119697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líu lo, lưu luyến, quả lựu, ríu rít, mưu kế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b. Tìm từ có tiếng chứa iên hoặc iêng</a:t>
            </a:r>
          </a:p>
        </p:txBody>
      </p:sp>
      <p:sp>
        <p:nvSpPr>
          <p:cNvPr id="9" name="Cloud 8"/>
          <p:cNvSpPr/>
          <p:nvPr/>
        </p:nvSpPr>
        <p:spPr>
          <a:xfrm>
            <a:off x="2855595" y="5149850"/>
            <a:ext cx="6480810" cy="119697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hiền lành, siêng năng, liên thiên, chao liệng.</a:t>
            </a:r>
          </a:p>
        </p:txBody>
      </p:sp>
    </p:spTree>
    <p:extLst>
      <p:ext uri="{BB962C8B-B14F-4D97-AF65-F5344CB8AC3E}">
        <p14:creationId xmlns:p14="http://schemas.microsoft.com/office/powerpoint/2010/main" val="33566731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4" grpId="0"/>
      <p:bldP spid="4" grpId="1"/>
      <p:bldP spid="4" grpId="2"/>
      <p:bldP spid="4" grpId="3"/>
      <p:bldP spid="5" grpId="0" animBg="1"/>
      <p:bldP spid="5" grpId="1" animBg="1"/>
      <p:bldP spid="6" grpId="0"/>
      <p:bldP spid="6" grpId="1"/>
      <p:bldP spid="6" grpId="2"/>
      <p:bldP spid="6" grpId="3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96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223</Words>
  <Application>Microsoft Office PowerPoint</Application>
  <PresentationFormat>Widescreen</PresentationFormat>
  <Paragraphs>38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g hoặc gh thay cho ô vuông</vt:lpstr>
      <vt:lpstr>3. Chọn a hoặc 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2021-07-20T01:55:21Z</dcterms:created>
  <dcterms:modified xsi:type="dcterms:W3CDTF">2021-08-25T07:17:52Z</dcterms:modified>
</cp:coreProperties>
</file>