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  <p:sldId id="274" r:id="rId7"/>
    <p:sldId id="275" r:id="rId8"/>
    <p:sldId id="266" r:id="rId9"/>
    <p:sldId id="276" r:id="rId10"/>
    <p:sldId id="277" r:id="rId11"/>
    <p:sldId id="269" r:id="rId12"/>
    <p:sldId id="278" r:id="rId13"/>
    <p:sldId id="27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 smtClean="0"/>
            <a:t>Hỏi</a:t>
          </a:r>
          <a:r>
            <a:rPr lang="en-US" dirty="0" smtClean="0"/>
            <a:t> </a:t>
          </a:r>
          <a:r>
            <a:rPr lang="en-US" dirty="0" err="1" smtClean="0"/>
            <a:t>thăm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ốm</a:t>
          </a:r>
          <a:r>
            <a:rPr lang="en-US" dirty="0" smtClean="0"/>
            <a:t>,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chuyện</a:t>
          </a:r>
          <a:r>
            <a:rPr lang="en-US" dirty="0" smtClean="0"/>
            <a:t> </a:t>
          </a:r>
          <a:r>
            <a:rPr lang="en-US" dirty="0" err="1" smtClean="0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 smtClean="0"/>
            <a:t>Rủ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học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 smtClean="0"/>
            <a:t>Giảng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chưa</a:t>
          </a:r>
          <a:r>
            <a:rPr lang="en-US" dirty="0" smtClean="0"/>
            <a:t> </a:t>
          </a:r>
          <a:r>
            <a:rPr lang="en-US" dirty="0" err="1" smtClean="0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  <dgm:t>
        <a:bodyPr/>
        <a:lstStyle/>
        <a:p>
          <a:endParaRPr lang="en-US"/>
        </a:p>
      </dgm:t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Hỏi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thăm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ốm</a:t>
          </a:r>
          <a:r>
            <a:rPr lang="en-US" sz="2700" kern="1200" dirty="0" smtClean="0"/>
            <a:t>,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có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chuyện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Giảng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bài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cho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chưa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Rủ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học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902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Việc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yêu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quý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1. </a:t>
            </a:r>
            <a:r>
              <a:rPr lang="en-US" sz="2800" dirty="0" err="1" smtClean="0">
                <a:solidFill>
                  <a:schemeClr val="accent4"/>
                </a:solidFill>
              </a:rPr>
              <a:t>Cô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giáo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phát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động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phong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trào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quyên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góp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ủng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hộ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vùng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lũ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lụt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2.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lớp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hoàn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cảnh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khăn</a:t>
            </a:r>
            <a:r>
              <a:rPr lang="en-US" sz="2800" dirty="0" smtClean="0">
                <a:solidFill>
                  <a:schemeClr val="accent4"/>
                </a:solidFill>
              </a:rPr>
              <a:t>, </a:t>
            </a:r>
            <a:r>
              <a:rPr lang="en-US" sz="2800" dirty="0" err="1" smtClean="0">
                <a:solidFill>
                  <a:schemeClr val="accent4"/>
                </a:solidFill>
              </a:rPr>
              <a:t>bố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ốm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nặng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3. </a:t>
            </a:r>
            <a:r>
              <a:rPr lang="en-US" sz="2800" dirty="0" err="1" smtClean="0">
                <a:solidFill>
                  <a:schemeClr val="accent4"/>
                </a:solidFill>
              </a:rPr>
              <a:t>Các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nhóm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chơi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đuổi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bắt</a:t>
            </a:r>
            <a:r>
              <a:rPr lang="en-US" sz="2800" dirty="0" smtClean="0">
                <a:solidFill>
                  <a:schemeClr val="accent4"/>
                </a:solidFill>
              </a:rPr>
              <a:t> ở </a:t>
            </a:r>
            <a:r>
              <a:rPr lang="en-US" sz="2800" dirty="0" err="1" smtClean="0">
                <a:solidFill>
                  <a:schemeClr val="accent4"/>
                </a:solidFill>
              </a:rPr>
              <a:t>sân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nhà</a:t>
            </a:r>
            <a:r>
              <a:rPr lang="en-US" sz="2800" dirty="0" smtClean="0">
                <a:solidFill>
                  <a:schemeClr val="accent4"/>
                </a:solidFill>
              </a:rPr>
              <a:t>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ngã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rất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đau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hoàn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lập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kế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hoạch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 smtClean="0">
                <a:solidFill>
                  <a:schemeClr val="accent3"/>
                </a:solidFill>
              </a:rPr>
              <a:t>BÀI</a:t>
            </a:r>
            <a:r>
              <a:rPr lang="en-US" sz="2400" b="1" dirty="0" smtClean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về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250181" y="243639"/>
            <a:ext cx="3252873" cy="1489289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Hai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nam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nữ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nhặt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602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26</cp:revision>
  <dcterms:created xsi:type="dcterms:W3CDTF">2021-06-11T02:39:36Z</dcterms:created>
  <dcterms:modified xsi:type="dcterms:W3CDTF">2021-08-27T13:59:26Z</dcterms:modified>
</cp:coreProperties>
</file>