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526D-58DA-426D-B746-0CCBA31A29C3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A461C-125E-451D-8537-D826F140D9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447800" y="16764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TOÁN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489" y="595630"/>
            <a:ext cx="7548563" cy="198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86" y="59737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giải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199170" y="2164940"/>
            <a:ext cx="7142321" cy="17951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ngày</a:t>
            </a:r>
            <a:r>
              <a:rPr lang="en-US" sz="3600" dirty="0"/>
              <a:t> Mai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tấm</a:t>
            </a:r>
            <a:r>
              <a:rPr lang="en-US" sz="3600" dirty="0"/>
              <a:t> </a:t>
            </a:r>
            <a:r>
              <a:rPr lang="en-US" sz="3600" dirty="0" err="1"/>
              <a:t>bưu</a:t>
            </a:r>
            <a:r>
              <a:rPr lang="en-US" sz="3600" dirty="0"/>
              <a:t> </a:t>
            </a:r>
            <a:r>
              <a:rPr lang="en-US" sz="3600" dirty="0" err="1"/>
              <a:t>thiếp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pPr algn="ctr"/>
            <a:r>
              <a:rPr lang="en-US" sz="3600" dirty="0"/>
              <a:t>29 + 31 = 60 (</a:t>
            </a:r>
            <a:r>
              <a:rPr lang="en-US" sz="3600" dirty="0" err="1"/>
              <a:t>tấm</a:t>
            </a:r>
            <a:r>
              <a:rPr lang="en-US" sz="3600" dirty="0"/>
              <a:t>)</a:t>
            </a:r>
          </a:p>
          <a:p>
            <a:pPr algn="ctr"/>
            <a:r>
              <a:rPr lang="en-US" sz="3600" dirty="0" smtClean="0"/>
              <a:t>                                         </a:t>
            </a:r>
            <a:r>
              <a:rPr lang="en-US" sz="3600" dirty="0" err="1" smtClean="0"/>
              <a:t>Đáp</a:t>
            </a:r>
            <a:r>
              <a:rPr lang="en-US" sz="3600" dirty="0" smtClean="0"/>
              <a:t> </a:t>
            </a:r>
            <a:r>
              <a:rPr lang="en-US" sz="3600" dirty="0" err="1"/>
              <a:t>số</a:t>
            </a:r>
            <a:r>
              <a:rPr lang="en-US" sz="3600" dirty="0"/>
              <a:t>: 60 </a:t>
            </a:r>
            <a:r>
              <a:rPr lang="en-US" sz="3600" dirty="0" err="1" smtClean="0"/>
              <a:t>tấm</a:t>
            </a:r>
            <a:r>
              <a:rPr lang="en-US" sz="3600" dirty="0" smtClean="0"/>
              <a:t> </a:t>
            </a:r>
            <a:r>
              <a:rPr lang="en-US" sz="3600" dirty="0" err="1" smtClean="0"/>
              <a:t>bưu</a:t>
            </a:r>
            <a:r>
              <a:rPr lang="en-US" sz="3600" dirty="0" smtClean="0"/>
              <a:t> </a:t>
            </a:r>
            <a:r>
              <a:rPr lang="en-US" sz="3600" dirty="0" err="1" smtClean="0"/>
              <a:t>thiếp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234" y="1522730"/>
            <a:ext cx="7908608" cy="31889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66561" y="3691891"/>
            <a:ext cx="441008" cy="4972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91</a:t>
            </a:r>
          </a:p>
        </p:txBody>
      </p:sp>
      <p:pic>
        <p:nvPicPr>
          <p:cNvPr id="8" name="Content Placeholder 20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0520" y="1"/>
            <a:ext cx="117348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814387" y="2339391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057400" y="4541254"/>
            <a:ext cx="70866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685800" y="1652335"/>
            <a:ext cx="7924800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 CH</a:t>
            </a:r>
            <a:r>
              <a:rPr lang="en-US" sz="66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Ơ</a:t>
            </a:r>
            <a:r>
              <a:rPr lang="en-US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I ONG V</a:t>
            </a:r>
            <a:r>
              <a:rPr lang="en-US" sz="6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Ề</a:t>
            </a:r>
            <a:r>
              <a:rPr lang="en-US" sz="88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88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88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862976" y="3031594"/>
            <a:ext cx="3418049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98769" y="84406"/>
            <a:ext cx="194808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7265083" y="35169"/>
            <a:ext cx="1878917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622495" y="3631647"/>
            <a:ext cx="1424354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7474127" y="3640864"/>
            <a:ext cx="1614269" cy="165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7517977" y="171569"/>
            <a:ext cx="1924716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4821" y="5248276"/>
            <a:ext cx="785813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298" y="5434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730" y="5434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7624" y="54345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43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9884" y="612413"/>
            <a:ext cx="7060206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+ 17 = ?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231479" y="5259507"/>
            <a:ext cx="785813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388344" y="5221299"/>
            <a:ext cx="785813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6395682" y="5248276"/>
            <a:ext cx="785813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334907" y="5221298"/>
            <a:ext cx="785813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096600" y="4347780"/>
            <a:ext cx="881590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3234181" y="4347780"/>
            <a:ext cx="881590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5199458" y="4347780"/>
            <a:ext cx="881590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164735" y="4347780"/>
            <a:ext cx="881590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94" y="811160"/>
            <a:ext cx="1543187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43" y="1004910"/>
            <a:ext cx="1445232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3502410" y="3744687"/>
            <a:ext cx="2320420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7560181" y="-165203"/>
            <a:ext cx="1847066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4821" y="5248276"/>
            <a:ext cx="785813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829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731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7625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439" y="54345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7504" y="566058"/>
            <a:ext cx="7060206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+ 31 = ?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231479" y="5259507"/>
            <a:ext cx="785813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4388344" y="5221299"/>
            <a:ext cx="785813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6395682" y="5248276"/>
            <a:ext cx="785813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334907" y="5221298"/>
            <a:ext cx="785813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096600" y="4347780"/>
            <a:ext cx="881590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3234181" y="4347780"/>
            <a:ext cx="881590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5199458" y="4347780"/>
            <a:ext cx="881590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7164735" y="4347780"/>
            <a:ext cx="881590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94" y="811160"/>
            <a:ext cx="1543187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43" y="1004910"/>
            <a:ext cx="1445232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985867" y="3710735"/>
            <a:ext cx="2248314" cy="14436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/>
          </p:cNvPr>
          <p:cNvSpPr/>
          <p:nvPr/>
        </p:nvSpPr>
        <p:spPr>
          <a:xfrm>
            <a:off x="5778388" y="3780826"/>
            <a:ext cx="2097742" cy="138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52600" y="1143000"/>
            <a:ext cx="5921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Bài</a:t>
            </a: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 20: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 algn="ctr">
              <a:defRPr/>
            </a:pP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spc="100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52600" y="2362200"/>
            <a:ext cx="5921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85" y="66502"/>
            <a:ext cx="1390691" cy="184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9255" y="274955"/>
            <a:ext cx="6515100" cy="15443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82015" y="2515236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75733" y="2891257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29877" y="2484756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553482" y="2841625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669037" y="2512430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280365" y="2859302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512948" y="2512431"/>
            <a:ext cx="1726883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124973" y="2879540"/>
            <a:ext cx="3424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9448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5391" y="1561466"/>
            <a:ext cx="6852285" cy="38220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23535" y="2373631"/>
            <a:ext cx="2244090" cy="19678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172" y="393066"/>
            <a:ext cx="7424738" cy="5723255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>
            <a:off x="3126344" y="3400266"/>
            <a:ext cx="1247775" cy="593408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 flipV="1">
            <a:off x="5248831" y="2550319"/>
            <a:ext cx="2677795" cy="1795463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4602004" y="3073401"/>
            <a:ext cx="2646998" cy="1754505"/>
          </a:xfrm>
          <a:prstGeom prst="curvedConnector3">
            <a:avLst>
              <a:gd name="adj1" fmla="val 49982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129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Calibri</vt:lpstr>
      <vt:lpstr>MercuriusScript</vt:lpstr>
      <vt:lpstr>SVN-Whimsy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giải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2021-08-19T13:42:35Z</dcterms:created>
  <dcterms:modified xsi:type="dcterms:W3CDTF">2021-11-13T03:04:33Z</dcterms:modified>
</cp:coreProperties>
</file>