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 id="2147483711" r:id="rId4"/>
    <p:sldMasterId id="2147483724" r:id="rId5"/>
  </p:sldMasterIdLst>
  <p:notesMasterIdLst>
    <p:notesMasterId r:id="rId26"/>
  </p:notesMasterIdLst>
  <p:sldIdLst>
    <p:sldId id="517" r:id="rId6"/>
    <p:sldId id="272" r:id="rId7"/>
    <p:sldId id="263" r:id="rId8"/>
    <p:sldId id="285" r:id="rId9"/>
    <p:sldId id="2645" r:id="rId10"/>
    <p:sldId id="290" r:id="rId11"/>
    <p:sldId id="292" r:id="rId12"/>
    <p:sldId id="293" r:id="rId13"/>
    <p:sldId id="294" r:id="rId14"/>
    <p:sldId id="300" r:id="rId15"/>
    <p:sldId id="297" r:id="rId16"/>
    <p:sldId id="299" r:id="rId17"/>
    <p:sldId id="2637" r:id="rId18"/>
    <p:sldId id="2638" r:id="rId19"/>
    <p:sldId id="2640" r:id="rId20"/>
    <p:sldId id="2641" r:id="rId21"/>
    <p:sldId id="2642" r:id="rId22"/>
    <p:sldId id="2643" r:id="rId23"/>
    <p:sldId id="256" r:id="rId24"/>
    <p:sldId id="5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5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24" autoAdjust="0"/>
  </p:normalViewPr>
  <p:slideViewPr>
    <p:cSldViewPr snapToGrid="0">
      <p:cViewPr varScale="1">
        <p:scale>
          <a:sx n="77" d="100"/>
          <a:sy n="77" d="100"/>
        </p:scale>
        <p:origin x="88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404533-5CF3-4A01-9DE2-E9E93F0F9B63}"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118BDB-2E37-4D13-9576-3F5FD58C8E05}" type="slidenum">
              <a:rPr lang="en-US" smtClean="0"/>
              <a:t>‹#›</a:t>
            </a:fld>
            <a:endParaRPr lang="en-US"/>
          </a:p>
        </p:txBody>
      </p:sp>
    </p:spTree>
    <p:extLst>
      <p:ext uri="{BB962C8B-B14F-4D97-AF65-F5344CB8AC3E}">
        <p14:creationId xmlns:p14="http://schemas.microsoft.com/office/powerpoint/2010/main" val="2383768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80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74430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7622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2149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9936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493679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1AA818A-D367-CB15-85EF-4878BEF4FE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3" name="矩形 16">
            <a:extLst>
              <a:ext uri="{FF2B5EF4-FFF2-40B4-BE49-F238E27FC236}">
                <a16:creationId xmlns:a16="http://schemas.microsoft.com/office/drawing/2014/main" id="{9A7334F5-8241-05D0-6F8B-23E5F324564E}"/>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30C50009-FF81-3F2C-37E5-5EDDC831D08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3A083335-7B4F-A734-B4C9-798B350783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91305A4A-9ECF-FABA-0308-E51C4C2F73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B33E8DE5-5C67-C770-D28E-DD74D14DF3C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625B121-4B47-808A-8E1C-6F75CF7DE23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E484451C-6546-C639-37EE-A1EC7AE43F75}"/>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959D2634-015A-78AB-B612-875F83D542A1}"/>
              </a:ext>
            </a:extLst>
          </p:cNvPr>
          <p:cNvPicPr>
            <a:picLocks noChangeAspect="1"/>
          </p:cNvPicPr>
          <p:nvPr userDrawn="1"/>
        </p:nvPicPr>
        <p:blipFill>
          <a:blip r:embed="rId9"/>
          <a:stretch>
            <a:fillRect/>
          </a:stretch>
        </p:blipFill>
        <p:spPr>
          <a:xfrm>
            <a:off x="0" y="0"/>
            <a:ext cx="12188439" cy="6858000"/>
          </a:xfrm>
          <a:prstGeom prst="rect">
            <a:avLst/>
          </a:prstGeom>
        </p:spPr>
      </p:pic>
    </p:spTree>
    <p:extLst>
      <p:ext uri="{BB962C8B-B14F-4D97-AF65-F5344CB8AC3E}">
        <p14:creationId xmlns:p14="http://schemas.microsoft.com/office/powerpoint/2010/main" val="12113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30FB2-7A34-424D-85D4-D91C57443F08}" type="datetimeFigureOut">
              <a:rPr lang="en-US" smtClean="0"/>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142467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92" y="98743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7014267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92" y="987434"/>
            <a:ext cx="6172200" cy="4873625"/>
          </a:xfrm>
        </p:spPr>
        <p:txBody>
          <a:bodyPr anchor="t"/>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91" y="2057407"/>
            <a:ext cx="3932237" cy="3811588"/>
          </a:xfr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en-US"/>
              <a:t>Edit Master text styles</a:t>
            </a:r>
          </a:p>
        </p:txBody>
      </p:sp>
      <p:sp>
        <p:nvSpPr>
          <p:cNvPr id="5" name="Date Placeholder 4"/>
          <p:cNvSpPr>
            <a:spLocks noGrp="1"/>
          </p:cNvSpPr>
          <p:nvPr>
            <p:ph type="dt" sz="half" idx="10"/>
          </p:nvPr>
        </p:nvSpPr>
        <p:spPr/>
        <p:txBody>
          <a:bodyPr/>
          <a:lstStyle/>
          <a:p>
            <a:fld id="{1BC30FB2-7A34-424D-85D4-D91C57443F08}"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4224055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4933800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31"/>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5" y="365131"/>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993997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8790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40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0060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20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5515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096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457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7734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52670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6619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241122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9499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1514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4461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476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175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0446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86648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9426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pic>
        <p:nvPicPr>
          <p:cNvPr id="5" name="Picture 4" descr="Chart&#10;&#10;Description automatically generated with medium confidence">
            <a:extLst>
              <a:ext uri="{FF2B5EF4-FFF2-40B4-BE49-F238E27FC236}">
                <a16:creationId xmlns:a16="http://schemas.microsoft.com/office/drawing/2014/main" id="{B53C03A2-72B8-7FA1-3510-59536988D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Tree>
    <p:extLst>
      <p:ext uri="{BB962C8B-B14F-4D97-AF65-F5344CB8AC3E}">
        <p14:creationId xmlns:p14="http://schemas.microsoft.com/office/powerpoint/2010/main" val="4466782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9046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989964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505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8398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52767841-4872-4A66-B5B9-AEB6A690E05D}"/>
              </a:ext>
            </a:extLst>
          </p:cNvPr>
          <p:cNvSpPr>
            <a:spLocks noGrp="1"/>
          </p:cNvSpPr>
          <p:nvPr>
            <p:ph type="dt" sz="half" idx="10"/>
          </p:nvPr>
        </p:nvSpPr>
        <p:spPr>
          <a:xfrm>
            <a:off x="457200" y="6356350"/>
            <a:ext cx="2133600" cy="365125"/>
          </a:xfrm>
          <a:prstGeom prst="rect">
            <a:avLst/>
          </a:prstGeom>
        </p:spPr>
        <p:txBody>
          <a:bodyPr/>
          <a:lstStyle/>
          <a:p>
            <a:fld id="{496B880E-3BE9-4A10-966A-C1D42C70BCF6}" type="datetimeFigureOut">
              <a:rPr lang="zh-CN" altLang="en-US" smtClean="0"/>
              <a:t>2025/11/20</a:t>
            </a:fld>
            <a:endParaRPr lang="zh-CN" altLang="en-US"/>
          </a:p>
        </p:txBody>
      </p:sp>
      <p:sp>
        <p:nvSpPr>
          <p:cNvPr id="6" name="页脚占位符 5">
            <a:extLst>
              <a:ext uri="{FF2B5EF4-FFF2-40B4-BE49-F238E27FC236}">
                <a16:creationId xmlns:a16="http://schemas.microsoft.com/office/drawing/2014/main" id="{CA810C30-4121-4186-909E-993A5F4E27DA}"/>
              </a:ext>
            </a:extLst>
          </p:cNvPr>
          <p:cNvSpPr>
            <a:spLocks noGrp="1"/>
          </p:cNvSpPr>
          <p:nvPr>
            <p:ph type="ftr" sz="quarter" idx="11"/>
          </p:nvPr>
        </p:nvSpPr>
        <p:spPr>
          <a:xfrm>
            <a:off x="3124200" y="6356350"/>
            <a:ext cx="28956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7B0A69E-FCE1-4195-B112-8B07999C678F}"/>
              </a:ext>
            </a:extLst>
          </p:cNvPr>
          <p:cNvSpPr>
            <a:spLocks noGrp="1"/>
          </p:cNvSpPr>
          <p:nvPr>
            <p:ph type="sldNum" sz="quarter" idx="12"/>
          </p:nvPr>
        </p:nvSpPr>
        <p:spPr>
          <a:xfrm>
            <a:off x="6553200" y="6356350"/>
            <a:ext cx="21336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2641791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527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529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41"/>
            <a:ext cx="9144000" cy="1655763"/>
          </a:xfr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699446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306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72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82062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684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985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20558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64690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213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785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C30FB2-7A34-424D-85D4-D91C57443F08}"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049224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5" indent="0">
              <a:buNone/>
              <a:defRPr sz="2000">
                <a:solidFill>
                  <a:schemeClr val="tx1">
                    <a:tint val="75000"/>
                  </a:schemeClr>
                </a:solidFill>
              </a:defRPr>
            </a:lvl2pPr>
            <a:lvl3pPr marL="914309" indent="0">
              <a:buNone/>
              <a:defRPr sz="1900">
                <a:solidFill>
                  <a:schemeClr val="tx1">
                    <a:tint val="75000"/>
                  </a:schemeClr>
                </a:solidFill>
              </a:defRPr>
            </a:lvl3pPr>
            <a:lvl4pPr marL="1371464" indent="0">
              <a:buNone/>
              <a:defRPr sz="1600">
                <a:solidFill>
                  <a:schemeClr val="tx1">
                    <a:tint val="75000"/>
                  </a:schemeClr>
                </a:solidFill>
              </a:defRPr>
            </a:lvl4pPr>
            <a:lvl5pPr marL="1828618" indent="0">
              <a:buNone/>
              <a:defRPr sz="1600">
                <a:solidFill>
                  <a:schemeClr val="tx1">
                    <a:tint val="75000"/>
                  </a:schemeClr>
                </a:solidFill>
              </a:defRPr>
            </a:lvl5pPr>
            <a:lvl6pPr marL="2285774"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BC30FB2-7A34-424D-85D4-D91C57443F08}" type="datetimeFigureOut">
              <a:rPr lang="en-US" smtClean="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21810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9"/>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C30FB2-7A34-424D-85D4-D91C57443F08}" type="datetimeFigureOut">
              <a:rPr lang="en-US" smtClean="0"/>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894542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9"/>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9"/>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C30FB2-7A34-424D-85D4-D91C57443F08}" type="datetimeFigureOut">
              <a:rPr lang="en-US" smtClean="0"/>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236176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C30FB2-7A34-424D-85D4-D91C57443F08}" type="datetimeFigureOut">
              <a:rPr lang="en-US" smtClean="0"/>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3E66F0-7C29-440B-B9AC-B751AD927039}" type="slidenum">
              <a:rPr lang="en-US" smtClean="0"/>
              <a:t>‹#›</a:t>
            </a:fld>
            <a:endParaRPr lang="en-US"/>
          </a:p>
        </p:txBody>
      </p:sp>
    </p:spTree>
    <p:extLst>
      <p:ext uri="{BB962C8B-B14F-4D97-AF65-F5344CB8AC3E}">
        <p14:creationId xmlns:p14="http://schemas.microsoft.com/office/powerpoint/2010/main" val="3357621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3.png"/><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theme" Target="../theme/theme1.xml"/><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0.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1.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pic>
        <p:nvPicPr>
          <p:cNvPr id="10" name="Picture 9">
            <a:extLst>
              <a:ext uri="{FF2B5EF4-FFF2-40B4-BE49-F238E27FC236}">
                <a16:creationId xmlns:a16="http://schemas.microsoft.com/office/drawing/2014/main" id="{6D2F94D6-1DAE-D005-F11F-58BB6A34452E}"/>
              </a:ext>
            </a:extLst>
          </p:cNvPr>
          <p:cNvPicPr>
            <a:picLocks noChangeAspect="1"/>
          </p:cNvPicPr>
          <p:nvPr userDrawn="1"/>
        </p:nvPicPr>
        <p:blipFill>
          <a:blip r:embed="rId12"/>
          <a:stretch>
            <a:fillRect/>
          </a:stretch>
        </p:blipFill>
        <p:spPr>
          <a:xfrm>
            <a:off x="0" y="0"/>
            <a:ext cx="12188439" cy="6858000"/>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1F07B07D-2D44-1453-C12E-7A643C19F1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35759820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FFEED88-D38D-43DC-A41A-DDF15E183B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32" tIns="45718" rIns="91432"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9"/>
            <a:ext cx="10515600" cy="4351339"/>
          </a:xfrm>
          <a:prstGeom prst="rect">
            <a:avLst/>
          </a:prstGeom>
        </p:spPr>
        <p:txBody>
          <a:bodyPr vert="horz" lIns="91432" tIns="45718" rIns="91432"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2" y="6356352"/>
            <a:ext cx="2743200" cy="365125"/>
          </a:xfrm>
          <a:prstGeom prst="rect">
            <a:avLst/>
          </a:prstGeom>
        </p:spPr>
        <p:txBody>
          <a:bodyPr vert="horz" lIns="91432" tIns="45718" rIns="91432" bIns="45718" rtlCol="0" anchor="ctr"/>
          <a:lstStyle>
            <a:lvl1pPr algn="l">
              <a:defRPr sz="1200">
                <a:solidFill>
                  <a:schemeClr val="tx1">
                    <a:tint val="75000"/>
                  </a:schemeClr>
                </a:solidFill>
              </a:defRPr>
            </a:lvl1pPr>
          </a:lstStyle>
          <a:p>
            <a:fld id="{1BC30FB2-7A34-424D-85D4-D91C57443F08}" type="datetimeFigureOut">
              <a:rPr lang="en-US" smtClean="0"/>
              <a:t>11/20/2025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32" tIns="45718" rIns="91432"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32" tIns="45718" rIns="91432" bIns="45718" rtlCol="0" anchor="ctr"/>
          <a:lstStyle>
            <a:lvl1pPr algn="r">
              <a:defRPr sz="1200">
                <a:solidFill>
                  <a:schemeClr val="tx1">
                    <a:tint val="75000"/>
                  </a:schemeClr>
                </a:solidFill>
              </a:defRPr>
            </a:lvl1pPr>
          </a:lstStyle>
          <a:p>
            <a:fld id="{1D3E66F0-7C29-440B-B9AC-B751AD927039}" type="slidenum">
              <a:rPr lang="en-US" smtClean="0"/>
              <a:t>‹#›</a:t>
            </a:fld>
            <a:endParaRPr lang="en-US"/>
          </a:p>
        </p:txBody>
      </p:sp>
      <p:pic>
        <p:nvPicPr>
          <p:cNvPr id="7" name="Picture 6">
            <a:extLst>
              <a:ext uri="{FF2B5EF4-FFF2-40B4-BE49-F238E27FC236}">
                <a16:creationId xmlns:a16="http://schemas.microsoft.com/office/drawing/2014/main" id="{F3678B7B-E412-39E1-91D8-69F783A3FF25}"/>
              </a:ext>
            </a:extLst>
          </p:cNvPr>
          <p:cNvPicPr>
            <a:picLocks noChangeAspect="1"/>
          </p:cNvPicPr>
          <p:nvPr userDrawn="1"/>
        </p:nvPicPr>
        <p:blipFill>
          <a:blip r:embed="rId13"/>
          <a:stretch>
            <a:fillRect/>
          </a:stretch>
        </p:blipFill>
        <p:spPr>
          <a:xfrm>
            <a:off x="0" y="0"/>
            <a:ext cx="12188439" cy="6858000"/>
          </a:xfrm>
          <a:prstGeom prst="rect">
            <a:avLst/>
          </a:prstGeom>
        </p:spPr>
      </p:pic>
    </p:spTree>
    <p:extLst>
      <p:ext uri="{BB962C8B-B14F-4D97-AF65-F5344CB8AC3E}">
        <p14:creationId xmlns:p14="http://schemas.microsoft.com/office/powerpoint/2010/main" val="281833814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309"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84DC456-5A78-44B8-8805-E482EDB1399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07559730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840EEB3-8318-484C-87CC-A0E5A97111D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round pink circle with white text and a black background&#10;&#10;AI-generated content may be incorrect.">
            <a:extLst>
              <a:ext uri="{FF2B5EF4-FFF2-40B4-BE49-F238E27FC236}">
                <a16:creationId xmlns:a16="http://schemas.microsoft.com/office/drawing/2014/main" id="{D02BBA63-3F64-CA4A-5E21-D971D654B2F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26604816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857271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microsoft.com/office/2007/relationships/hdphoto" Target="../media/hdphoto2.wdp"/><Relationship Id="rId2" Type="http://schemas.openxmlformats.org/officeDocument/2006/relationships/image" Target="../media/image13.jpeg"/><Relationship Id="rId1" Type="http://schemas.openxmlformats.org/officeDocument/2006/relationships/slideLayout" Target="../slideLayouts/slideLayout3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5.png"/><Relationship Id="rId7" Type="http://schemas.openxmlformats.org/officeDocument/2006/relationships/slide" Target="slide14.xml"/><Relationship Id="rId12"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9.png"/><Relationship Id="rId5" Type="http://schemas.microsoft.com/office/2007/relationships/hdphoto" Target="../media/hdphoto7.wdp"/><Relationship Id="rId10" Type="http://schemas.openxmlformats.org/officeDocument/2006/relationships/image" Target="../media/image38.png"/><Relationship Id="rId4" Type="http://schemas.openxmlformats.org/officeDocument/2006/relationships/image" Target="../media/image36.png"/><Relationship Id="rId9" Type="http://schemas.microsoft.com/office/2007/relationships/hdphoto" Target="../media/hdphoto8.wdp"/><Relationship Id="rId14"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10.wdp"/><Relationship Id="rId3" Type="http://schemas.openxmlformats.org/officeDocument/2006/relationships/image" Target="../media/image1.png"/><Relationship Id="rId7" Type="http://schemas.openxmlformats.org/officeDocument/2006/relationships/image" Target="../media/image35.png"/><Relationship Id="rId12" Type="http://schemas.openxmlformats.org/officeDocument/2006/relationships/image" Target="../media/image43.png"/><Relationship Id="rId17" Type="http://schemas.microsoft.com/office/2007/relationships/hdphoto" Target="../media/hdphoto11.wdp"/><Relationship Id="rId2" Type="http://schemas.openxmlformats.org/officeDocument/2006/relationships/notesSlide" Target="../notesSlides/notesSlide3.xml"/><Relationship Id="rId16"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45.svg"/><Relationship Id="rId10"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 Id="rId1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48.png"/><Relationship Id="rId3" Type="http://schemas.openxmlformats.org/officeDocument/2006/relationships/image" Target="../media/image35.png"/><Relationship Id="rId7" Type="http://schemas.openxmlformats.org/officeDocument/2006/relationships/image" Target="../media/image22.png"/><Relationship Id="rId12" Type="http://schemas.microsoft.com/office/2007/relationships/hdphoto" Target="../media/hdphoto12.wdp"/><Relationship Id="rId2" Type="http://schemas.openxmlformats.org/officeDocument/2006/relationships/notesSlide" Target="../notesSlides/notesSlide4.xml"/><Relationship Id="rId16"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png"/><Relationship Id="rId5" Type="http://schemas.microsoft.com/office/2007/relationships/hdphoto" Target="../media/hdphoto7.wdp"/><Relationship Id="rId15" Type="http://schemas.openxmlformats.org/officeDocument/2006/relationships/image" Target="../media/image50.png"/><Relationship Id="rId10" Type="http://schemas.microsoft.com/office/2007/relationships/hdphoto" Target="../media/hdphoto8.wdp"/><Relationship Id="rId4" Type="http://schemas.openxmlformats.org/officeDocument/2006/relationships/image" Target="../media/image36.png"/><Relationship Id="rId9" Type="http://schemas.openxmlformats.org/officeDocument/2006/relationships/image" Target="../media/image37.png"/><Relationship Id="rId1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50.png"/><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36.png"/><Relationship Id="rId15" Type="http://schemas.openxmlformats.org/officeDocument/2006/relationships/image" Target="../media/image49.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7.wdp"/><Relationship Id="rId11" Type="http://schemas.microsoft.com/office/2007/relationships/hdphoto" Target="../media/hdphoto8.wdp"/><Relationship Id="rId5" Type="http://schemas.openxmlformats.org/officeDocument/2006/relationships/image" Target="../media/image36.png"/><Relationship Id="rId15" Type="http://schemas.openxmlformats.org/officeDocument/2006/relationships/image" Target="../media/image51.png"/><Relationship Id="rId10" Type="http://schemas.openxmlformats.org/officeDocument/2006/relationships/image" Target="../media/image37.png"/><Relationship Id="rId4" Type="http://schemas.openxmlformats.org/officeDocument/2006/relationships/image" Target="../media/image35.png"/><Relationship Id="rId9" Type="http://schemas.openxmlformats.org/officeDocument/2006/relationships/slide" Target="slide11.xml"/><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3.emf"/><Relationship Id="rId1" Type="http://schemas.openxmlformats.org/officeDocument/2006/relationships/slideLayout" Target="../slideLayouts/slideLayout2.xml"/><Relationship Id="rId4" Type="http://schemas.microsoft.com/office/2007/relationships/hdphoto" Target="../media/hdphoto10.wdp"/></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4.xml"/><Relationship Id="rId5" Type="http://schemas.openxmlformats.org/officeDocument/2006/relationships/image" Target="../media/image58.png"/><Relationship Id="rId4" Type="http://schemas.openxmlformats.org/officeDocument/2006/relationships/image" Target="../media/image57.sv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0.sv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png"/><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oodle flowers in vases note paper">
            <a:extLst>
              <a:ext uri="{FF2B5EF4-FFF2-40B4-BE49-F238E27FC236}">
                <a16:creationId xmlns:a16="http://schemas.microsoft.com/office/drawing/2014/main" id="{4C649822-A618-9501-1FFC-B98742A56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424" y="103921"/>
            <a:ext cx="5962650" cy="3971925"/>
          </a:xfrm>
          <a:prstGeom prst="rect">
            <a:avLst/>
          </a:prstGeom>
          <a:ln w="127000" cap="sq">
            <a:solidFill>
              <a:schemeClr val="accent6">
                <a:lumMod val="75000"/>
              </a:schemeClr>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3" name="Picture 6" descr="Pared rosa claro en una habitación vacía... | Free Photo #Freepik  #freephoto #fondo #diseno #textura #madera | Light pink walls, Empty room,  Pink walls">
            <a:extLst>
              <a:ext uri="{FF2B5EF4-FFF2-40B4-BE49-F238E27FC236}">
                <a16:creationId xmlns:a16="http://schemas.microsoft.com/office/drawing/2014/main" id="{DE89D499-67B6-424F-45AC-28852347DE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864"/>
          <a:stretch/>
        </p:blipFill>
        <p:spPr bwMode="auto">
          <a:xfrm>
            <a:off x="0" y="5116285"/>
            <a:ext cx="12192000" cy="174171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girl standing pointing hand to presentation poses logo banner hand drawn cartoon art illustration">
            <a:extLst>
              <a:ext uri="{FF2B5EF4-FFF2-40B4-BE49-F238E27FC236}">
                <a16:creationId xmlns:a16="http://schemas.microsoft.com/office/drawing/2014/main" id="{01D28494-AF02-2D2F-A395-39C2D2F023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81" b="92016" l="9744" r="89776">
                        <a14:foregroundMark x1="44888" y1="9780" x2="44888" y2="9780"/>
                        <a14:foregroundMark x1="53514" y1="92016" x2="53514" y2="92016"/>
                        <a14:backgroundMark x1="30831" y1="25749" x2="24441" y2="46108"/>
                        <a14:backgroundMark x1="24441" y1="46108" x2="24441" y2="47106"/>
                        <a14:backgroundMark x1="25559" y1="45110" x2="24281" y2="70459"/>
                        <a14:backgroundMark x1="24281" y1="70459" x2="24441" y2="70659"/>
                        <a14:backgroundMark x1="26038" y1="60080" x2="33546" y2="76846"/>
                        <a14:backgroundMark x1="38818" y1="63074" x2="38818" y2="63074"/>
                        <a14:backgroundMark x1="63259" y1="18363" x2="70288" y2="40319"/>
                        <a14:backgroundMark x1="73482" y1="41118" x2="74601" y2="65070"/>
                        <a14:backgroundMark x1="73962" y1="57685" x2="69329" y2="76048"/>
                        <a14:backgroundMark x1="59904" y1="62076" x2="59904" y2="62076"/>
                      </a14:backgroundRemoval>
                    </a14:imgEffect>
                  </a14:imgLayer>
                </a14:imgProps>
              </a:ext>
              <a:ext uri="{28A0092B-C50C-407E-A947-70E740481C1C}">
                <a14:useLocalDpi xmlns:a14="http://schemas.microsoft.com/office/drawing/2010/main" val="0"/>
              </a:ext>
            </a:extLst>
          </a:blip>
          <a:srcRect l="20242" t="2551" r="29296"/>
          <a:stretch/>
        </p:blipFill>
        <p:spPr bwMode="auto">
          <a:xfrm>
            <a:off x="-155144" y="1218333"/>
            <a:ext cx="3530712" cy="5456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ậu hoa png | PNGEgg">
            <a:extLst>
              <a:ext uri="{FF2B5EF4-FFF2-40B4-BE49-F238E27FC236}">
                <a16:creationId xmlns:a16="http://schemas.microsoft.com/office/drawing/2014/main" id="{E3DE5BF9-81BF-771B-4FAF-21067A1E385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659" b="97358" l="5460" r="97701">
                        <a14:foregroundMark x1="41092" y1="6504" x2="41092" y2="6504"/>
                        <a14:foregroundMark x1="39368" y1="4878" x2="39368" y2="4878"/>
                        <a14:foregroundMark x1="65230" y1="4878" x2="65230" y2="4878"/>
                        <a14:foregroundMark x1="54598" y1="93293" x2="54598" y2="93293"/>
                        <a14:foregroundMark x1="54310" y1="97358" x2="54310" y2="97358"/>
                        <a14:foregroundMark x1="6034" y1="35366" x2="6034" y2="35366"/>
                        <a14:foregroundMark x1="91092" y1="33130" x2="91092" y2="33130"/>
                        <a14:foregroundMark x1="89655" y1="38618" x2="89655" y2="38618"/>
                        <a14:foregroundMark x1="68391" y1="3862" x2="68391" y2="3862"/>
                        <a14:foregroundMark x1="64080" y1="3862" x2="64080" y2="3862"/>
                        <a14:foregroundMark x1="61782" y1="3659" x2="61782" y2="3659"/>
                        <a14:foregroundMark x1="95977" y1="34350" x2="95977" y2="34350"/>
                        <a14:foregroundMark x1="97701" y1="33943" x2="97701" y2="33943"/>
                      </a14:backgroundRemoval>
                    </a14:imgEffect>
                  </a14:imgLayer>
                </a14:imgProps>
              </a:ext>
              <a:ext uri="{28A0092B-C50C-407E-A947-70E740481C1C}">
                <a14:useLocalDpi xmlns:a14="http://schemas.microsoft.com/office/drawing/2010/main" val="0"/>
              </a:ext>
            </a:extLst>
          </a:blip>
          <a:srcRect/>
          <a:stretch>
            <a:fillRect/>
          </a:stretch>
        </p:blipFill>
        <p:spPr bwMode="auto">
          <a:xfrm>
            <a:off x="8877300" y="2171700"/>
            <a:ext cx="3314700" cy="4686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ed and green text on a black background&#10;&#10;AI-generated content may be incorrect.">
            <a:extLst>
              <a:ext uri="{FF2B5EF4-FFF2-40B4-BE49-F238E27FC236}">
                <a16:creationId xmlns:a16="http://schemas.microsoft.com/office/drawing/2014/main" id="{178B65B8-C527-B769-B5C4-8CE7B448D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40641" y="80425"/>
            <a:ext cx="5379181" cy="4144839"/>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E2D25A48-4A43-1A45-5ECF-88D9BF8153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4717" y="144158"/>
            <a:ext cx="1571655" cy="1571655"/>
          </a:xfrm>
          <a:prstGeom prst="rect">
            <a:avLst/>
          </a:prstGeom>
        </p:spPr>
      </p:pic>
    </p:spTree>
    <p:extLst>
      <p:ext uri="{BB962C8B-B14F-4D97-AF65-F5344CB8AC3E}">
        <p14:creationId xmlns:p14="http://schemas.microsoft.com/office/powerpoint/2010/main" val="11736894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3" name="Picture 22">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175759" y="5119106"/>
            <a:ext cx="892410" cy="892410"/>
          </a:xfrm>
          <a:prstGeom prst="rect">
            <a:avLst/>
          </a:prstGeom>
        </p:spPr>
      </p:pic>
      <p:sp>
        <p:nvSpPr>
          <p:cNvPr id="24" name="TextBox 8">
            <a:extLst>
              <a:ext uri="{FF2B5EF4-FFF2-40B4-BE49-F238E27FC236}">
                <a16:creationId xmlns:a16="http://schemas.microsoft.com/office/drawing/2014/main" id="{263EF488-EEB1-4CCD-BA97-5255960A8A48}"/>
              </a:ext>
            </a:extLst>
          </p:cNvPr>
          <p:cNvSpPr txBox="1"/>
          <p:nvPr/>
        </p:nvSpPr>
        <p:spPr>
          <a:xfrm>
            <a:off x="5787070" y="1070011"/>
            <a:ext cx="3568127" cy="568281"/>
          </a:xfrm>
          <a:prstGeom prst="rect">
            <a:avLst/>
          </a:prstGeom>
          <a:noFill/>
        </p:spPr>
        <p:txBody>
          <a:bodyPr wrap="none" lIns="480000" tIns="0" rIns="0" bIns="0" anchor="b" anchorCtr="0">
            <a:noAutofit/>
          </a:bodyPr>
          <a:lstStyle/>
          <a:p>
            <a:pPr>
              <a:defRPr/>
            </a:pPr>
            <a:r>
              <a:rPr lang="en-US" altLang="zh-CN" sz="4400" b="1" kern="0">
                <a:solidFill>
                  <a:srgbClr val="1E5AA4"/>
                </a:solidFill>
                <a:latin typeface="Cambria" panose="02040503050406030204" pitchFamily="18" charset="0"/>
                <a:ea typeface="Cambria" panose="02040503050406030204" pitchFamily="18" charset="0"/>
                <a:cs typeface="+mn-ea"/>
                <a:sym typeface="+mn-lt"/>
              </a:rPr>
              <a:t>Kĩ thuật Khăn trải bàn</a:t>
            </a:r>
            <a:endParaRPr lang="zh-CN" altLang="en-US" sz="4400" b="1" kern="0" dirty="0">
              <a:solidFill>
                <a:srgbClr val="1E5AA4"/>
              </a:solidFill>
              <a:latin typeface="Cambria" panose="02040503050406030204" pitchFamily="18" charset="0"/>
              <a:cs typeface="+mn-ea"/>
              <a:sym typeface="+mn-lt"/>
            </a:endParaRPr>
          </a:p>
        </p:txBody>
      </p:sp>
      <p:pic>
        <p:nvPicPr>
          <p:cNvPr id="25" name="图片 6">
            <a:extLst>
              <a:ext uri="{FF2B5EF4-FFF2-40B4-BE49-F238E27FC236}">
                <a16:creationId xmlns:a16="http://schemas.microsoft.com/office/drawing/2014/main" id="{CF520DE3-9696-4CC4-9DB6-DF3B73AFF3BF}"/>
              </a:ext>
            </a:extLst>
          </p:cNvPr>
          <p:cNvPicPr>
            <a:picLocks noChangeAspect="1"/>
          </p:cNvPicPr>
          <p:nvPr/>
        </p:nvPicPr>
        <p:blipFill rotWithShape="1">
          <a:blip r:embed="rId10">
            <a:extLst>
              <a:ext uri="{28A0092B-C50C-407E-A947-70E740481C1C}">
                <a14:useLocalDpi xmlns:a14="http://schemas.microsoft.com/office/drawing/2010/main" val="0"/>
              </a:ext>
            </a:extLst>
          </a:blip>
          <a:srcRect r="80689" b="55653"/>
          <a:stretch/>
        </p:blipFill>
        <p:spPr>
          <a:xfrm>
            <a:off x="5062000" y="342695"/>
            <a:ext cx="1333548" cy="1208096"/>
          </a:xfrm>
          <a:prstGeom prst="rect">
            <a:avLst/>
          </a:prstGeom>
        </p:spPr>
      </p:pic>
      <p:pic>
        <p:nvPicPr>
          <p:cNvPr id="26" name="图片 1">
            <a:extLst>
              <a:ext uri="{FF2B5EF4-FFF2-40B4-BE49-F238E27FC236}">
                <a16:creationId xmlns:a16="http://schemas.microsoft.com/office/drawing/2014/main" id="{C3724BE8-CA2B-4D26-9686-E11AD4573A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27" name="文本框 14">
            <a:extLst>
              <a:ext uri="{FF2B5EF4-FFF2-40B4-BE49-F238E27FC236}">
                <a16:creationId xmlns:a16="http://schemas.microsoft.com/office/drawing/2014/main" id="{8E9DEBE7-9E98-417C-B43A-80DA650132AB}"/>
              </a:ext>
            </a:extLst>
          </p:cNvPr>
          <p:cNvSpPr txBox="1"/>
          <p:nvPr/>
        </p:nvSpPr>
        <p:spPr>
          <a:xfrm>
            <a:off x="6693339" y="1723355"/>
            <a:ext cx="4850962" cy="1077218"/>
          </a:xfrm>
          <a:prstGeom prst="rect">
            <a:avLst/>
          </a:prstGeom>
          <a:noFill/>
        </p:spPr>
        <p:txBody>
          <a:bodyPr wrap="square" rtlCol="0">
            <a:spAutoFit/>
          </a:bodyPr>
          <a:lstStyle/>
          <a:p>
            <a:pPr algn="just"/>
            <a:r>
              <a:rPr lang="en-029" sz="3200" dirty="0" err="1">
                <a:latin typeface="Cambria" panose="02040503050406030204" pitchFamily="18" charset="0"/>
                <a:ea typeface="Cambria" panose="02040503050406030204" pitchFamily="18" charset="0"/>
                <a:cs typeface="Calibri" panose="020F0502020204030204" pitchFamily="34" charset="0"/>
              </a:rPr>
              <a:t>Mỗi</a:t>
            </a:r>
            <a:r>
              <a:rPr lang="en-029" sz="3200" dirty="0">
                <a:latin typeface="Cambria" panose="02040503050406030204" pitchFamily="18" charset="0"/>
                <a:ea typeface="Cambria" panose="02040503050406030204" pitchFamily="18" charset="0"/>
                <a:cs typeface="Calibri" panose="020F0502020204030204" pitchFamily="34" charset="0"/>
              </a:rPr>
              <a:t> </a:t>
            </a:r>
            <a:r>
              <a:rPr lang="en-029" sz="3200" dirty="0" err="1">
                <a:latin typeface="Cambria" panose="02040503050406030204" pitchFamily="18" charset="0"/>
                <a:ea typeface="Cambria" panose="02040503050406030204" pitchFamily="18" charset="0"/>
                <a:cs typeface="Calibri" panose="020F0502020204030204" pitchFamily="34" charset="0"/>
              </a:rPr>
              <a:t>bạn</a:t>
            </a:r>
            <a:r>
              <a:rPr lang="en-029" sz="3200" dirty="0">
                <a:latin typeface="Cambria" panose="02040503050406030204" pitchFamily="18" charset="0"/>
                <a:ea typeface="Cambria" panose="02040503050406030204" pitchFamily="18" charset="0"/>
                <a:cs typeface="Calibri" panose="020F0502020204030204" pitchFamily="34" charset="0"/>
              </a:rPr>
              <a:t> </a:t>
            </a:r>
            <a:r>
              <a:rPr lang="en-US" sz="3200" dirty="0">
                <a:latin typeface="Cambria" panose="02040503050406030204" pitchFamily="18" charset="0"/>
                <a:ea typeface="Cambria" panose="02040503050406030204" pitchFamily="18" charset="0"/>
                <a:cs typeface="Calibri" panose="020F0502020204030204" pitchFamily="34" charset="0"/>
              </a:rPr>
              <a:t>t</a:t>
            </a:r>
            <a:r>
              <a:rPr lang="vi-VN" sz="3200" dirty="0">
                <a:latin typeface="Cambria" panose="02040503050406030204" pitchFamily="18" charset="0"/>
                <a:ea typeface="Cambria" panose="02040503050406030204" pitchFamily="18" charset="0"/>
                <a:cs typeface="Calibri" panose="020F0502020204030204" pitchFamily="34" charset="0"/>
              </a:rPr>
              <a:t>ìm </a:t>
            </a:r>
            <a:r>
              <a:rPr lang="en-US" sz="3200" dirty="0">
                <a:latin typeface="Cambria" panose="02040503050406030204" pitchFamily="18" charset="0"/>
                <a:ea typeface="Cambria" panose="02040503050406030204" pitchFamily="18" charset="0"/>
                <a:cs typeface="Calibri" panose="020F0502020204030204" pitchFamily="34" charset="0"/>
              </a:rPr>
              <a:t>1-2 </a:t>
            </a:r>
            <a:r>
              <a:rPr lang="vi-VN" sz="3200" dirty="0">
                <a:latin typeface="Cambria" panose="02040503050406030204" pitchFamily="18" charset="0"/>
                <a:ea typeface="Cambria" panose="02040503050406030204" pitchFamily="18" charset="0"/>
                <a:cs typeface="Calibri" panose="020F0502020204030204" pitchFamily="34" charset="0"/>
              </a:rPr>
              <a:t> tiếng ghép được với mỗi tiếng </a:t>
            </a:r>
            <a:endParaRPr lang="en-US" sz="3200" dirty="0">
              <a:latin typeface="Cambria" panose="02040503050406030204" pitchFamily="18" charset="0"/>
              <a:ea typeface="Cambria" panose="02040503050406030204" pitchFamily="18" charset="0"/>
              <a:cs typeface="Calibri" panose="020F0502020204030204" pitchFamily="34" charset="0"/>
            </a:endParaRPr>
          </a:p>
        </p:txBody>
      </p:sp>
      <p:pic>
        <p:nvPicPr>
          <p:cNvPr id="28" name="图片 1">
            <a:extLst>
              <a:ext uri="{FF2B5EF4-FFF2-40B4-BE49-F238E27FC236}">
                <a16:creationId xmlns:a16="http://schemas.microsoft.com/office/drawing/2014/main" id="{2429069C-E3F6-4630-BA0F-7C73F81D407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29" name="文本框 13">
            <a:extLst>
              <a:ext uri="{FF2B5EF4-FFF2-40B4-BE49-F238E27FC236}">
                <a16:creationId xmlns:a16="http://schemas.microsoft.com/office/drawing/2014/main" id="{3C091910-261E-4D32-82AA-07A8630AE587}"/>
              </a:ext>
            </a:extLst>
          </p:cNvPr>
          <p:cNvSpPr txBox="1"/>
          <p:nvPr/>
        </p:nvSpPr>
        <p:spPr>
          <a:xfrm>
            <a:off x="6556035" y="3044515"/>
            <a:ext cx="5660223" cy="584775"/>
          </a:xfrm>
          <a:prstGeom prst="rect">
            <a:avLst/>
          </a:prstGeom>
          <a:noFill/>
        </p:spPr>
        <p:txBody>
          <a:bodyPr wrap="square" rtlCol="0">
            <a:spAutoFit/>
          </a:bodyPr>
          <a:lstStyle/>
          <a:p>
            <a:pPr>
              <a:defRPr/>
            </a:pP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Thống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nhất</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ý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kiến</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trong</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nhóm</a:t>
            </a:r>
            <a:r>
              <a:rPr lang="en-US" altLang="zh-CN"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prstClr val="black"/>
              </a:solidFill>
              <a:latin typeface="Cambria" panose="02040503050406030204" pitchFamily="18" charset="0"/>
              <a:ea typeface="字魂105号-简雅黑" panose="00000500000000000000" pitchFamily="2" charset="-122"/>
              <a:cs typeface="Calibri" panose="020F0502020204030204" pitchFamily="34" charset="0"/>
            </a:endParaRPr>
          </a:p>
        </p:txBody>
      </p:sp>
      <p:sp>
        <p:nvSpPr>
          <p:cNvPr id="30" name="TextBox 29">
            <a:extLst>
              <a:ext uri="{FF2B5EF4-FFF2-40B4-BE49-F238E27FC236}">
                <a16:creationId xmlns:a16="http://schemas.microsoft.com/office/drawing/2014/main" id="{2329D205-5335-4BA1-92E7-77F969DB7F08}"/>
              </a:ext>
            </a:extLst>
          </p:cNvPr>
          <p:cNvSpPr txBox="1"/>
          <p:nvPr/>
        </p:nvSpPr>
        <p:spPr>
          <a:xfrm>
            <a:off x="6775424" y="4063429"/>
            <a:ext cx="5205571" cy="584775"/>
          </a:xfrm>
          <a:prstGeom prst="rect">
            <a:avLst/>
          </a:prstGeom>
          <a:noFill/>
        </p:spPr>
        <p:txBody>
          <a:bodyPr wrap="square">
            <a:spAutoFit/>
          </a:bodyPr>
          <a:lstStyle/>
          <a:p>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Chia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sẻ</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kết</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quả</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trước</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029"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lớp</a:t>
            </a:r>
            <a:r>
              <a:rPr lang="en-029" sz="3200"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endParaRPr>
          </a:p>
        </p:txBody>
      </p:sp>
      <p:pic>
        <p:nvPicPr>
          <p:cNvPr id="32" name="图片 1">
            <a:extLst>
              <a:ext uri="{FF2B5EF4-FFF2-40B4-BE49-F238E27FC236}">
                <a16:creationId xmlns:a16="http://schemas.microsoft.com/office/drawing/2014/main" id="{7B641D5D-EC6B-4377-AFE4-903440D957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032345" y="3988515"/>
            <a:ext cx="660994" cy="673642"/>
          </a:xfrm>
          <a:prstGeom prst="rect">
            <a:avLst/>
          </a:prstGeom>
        </p:spPr>
      </p:pic>
      <p:sp>
        <p:nvSpPr>
          <p:cNvPr id="33" name="文本框 12">
            <a:extLst>
              <a:ext uri="{FF2B5EF4-FFF2-40B4-BE49-F238E27FC236}">
                <a16:creationId xmlns:a16="http://schemas.microsoft.com/office/drawing/2014/main" id="{99DE17AE-0B80-4C37-8C37-80CEA99E5E57}"/>
              </a:ext>
            </a:extLst>
          </p:cNvPr>
          <p:cNvSpPr txBox="1"/>
          <p:nvPr/>
        </p:nvSpPr>
        <p:spPr>
          <a:xfrm>
            <a:off x="1683451" y="3619127"/>
            <a:ext cx="3456212" cy="1663212"/>
          </a:xfrm>
          <a:prstGeom prst="rect">
            <a:avLst/>
          </a:prstGeom>
          <a:noFill/>
        </p:spPr>
        <p:txBody>
          <a:bodyPr wrap="square" rtlCol="0">
            <a:spAutoFit/>
            <a:scene3d>
              <a:camera prst="obliqueTopLeft"/>
              <a:lightRig rig="flat" dir="t"/>
            </a:scene3d>
            <a:sp3d extrusionH="127000" prstMaterial="plastic"/>
          </a:bodyPr>
          <a:lstStyle/>
          <a:p>
            <a:pPr algn="ctr">
              <a:lnSpc>
                <a:spcPct val="120000"/>
              </a:lnSpc>
              <a:defRPr/>
            </a:pPr>
            <a:r>
              <a:rPr lang="en-US" altLang="zh-CN"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THẢO LUẬN NHÓM 4</a:t>
            </a:r>
            <a:endParaRPr lang="zh-CN" altLang="en-US" sz="4400" dirty="0">
              <a:ln w="19050">
                <a:solidFill>
                  <a:srgbClr val="FF2F64"/>
                </a:solidFill>
              </a:ln>
              <a:blipFill dpi="0" rotWithShape="1">
                <a:blip r:embed="rId12">
                  <a:extLst>
                    <a:ext uri="{28A0092B-C50C-407E-A947-70E740481C1C}">
                      <a14:useLocalDpi xmlns:a14="http://schemas.microsoft.com/office/drawing/2010/main" val="0"/>
                    </a:ext>
                  </a:extLst>
                </a:blip>
                <a:srcRect/>
                <a:stretch>
                  <a:fillRect/>
                </a:stretch>
              </a:blipFill>
              <a:latin typeface="Cambria" panose="02040503050406030204" pitchFamily="18" charset="0"/>
              <a:ea typeface="字魂105号-简雅黑" panose="00000500000000000000" pitchFamily="2" charset="-122"/>
            </a:endParaRPr>
          </a:p>
        </p:txBody>
      </p:sp>
      <p:pic>
        <p:nvPicPr>
          <p:cNvPr id="34" name="Picture 2">
            <a:extLst>
              <a:ext uri="{FF2B5EF4-FFF2-40B4-BE49-F238E27FC236}">
                <a16:creationId xmlns:a16="http://schemas.microsoft.com/office/drawing/2014/main" id="{ED213A3F-5D9B-49EC-B1A1-4B2E79CE8C3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142894" y="1018171"/>
            <a:ext cx="4508169" cy="2578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490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20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33"/>
                                        </p:tgtEl>
                                        <p:attrNameLst>
                                          <p:attrName>ppt_y</p:attrName>
                                        </p:attrNameLst>
                                      </p:cBhvr>
                                      <p:tavLst>
                                        <p:tav tm="0">
                                          <p:val>
                                            <p:strVal val="#ppt_y"/>
                                          </p:val>
                                        </p:tav>
                                        <p:tav tm="100000">
                                          <p:val>
                                            <p:strVal val="#ppt_y"/>
                                          </p:val>
                                        </p:tav>
                                      </p:tavLst>
                                    </p:anim>
                                    <p:anim calcmode="lin" valueType="num">
                                      <p:cBhvr>
                                        <p:cTn id="13"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33"/>
                                        </p:tgtEl>
                                      </p:cBhvr>
                                    </p:animEffect>
                                  </p:childTnLst>
                                </p:cTn>
                              </p:par>
                              <p:par>
                                <p:cTn id="16" presetID="26"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80">
                                          <p:stCondLst>
                                            <p:cond delay="0"/>
                                          </p:stCondLst>
                                        </p:cTn>
                                        <p:tgtEl>
                                          <p:spTgt spid="25"/>
                                        </p:tgtEl>
                                      </p:cBhvr>
                                    </p:animEffect>
                                    <p:anim calcmode="lin" valueType="num">
                                      <p:cBhvr>
                                        <p:cTn id="19"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4" dur="26">
                                          <p:stCondLst>
                                            <p:cond delay="650"/>
                                          </p:stCondLst>
                                        </p:cTn>
                                        <p:tgtEl>
                                          <p:spTgt spid="25"/>
                                        </p:tgtEl>
                                      </p:cBhvr>
                                      <p:to x="100000" y="60000"/>
                                    </p:animScale>
                                    <p:animScale>
                                      <p:cBhvr>
                                        <p:cTn id="25" dur="166" decel="50000">
                                          <p:stCondLst>
                                            <p:cond delay="676"/>
                                          </p:stCondLst>
                                        </p:cTn>
                                        <p:tgtEl>
                                          <p:spTgt spid="25"/>
                                        </p:tgtEl>
                                      </p:cBhvr>
                                      <p:to x="100000" y="100000"/>
                                    </p:animScale>
                                    <p:animScale>
                                      <p:cBhvr>
                                        <p:cTn id="26" dur="26">
                                          <p:stCondLst>
                                            <p:cond delay="1312"/>
                                          </p:stCondLst>
                                        </p:cTn>
                                        <p:tgtEl>
                                          <p:spTgt spid="25"/>
                                        </p:tgtEl>
                                      </p:cBhvr>
                                      <p:to x="100000" y="80000"/>
                                    </p:animScale>
                                    <p:animScale>
                                      <p:cBhvr>
                                        <p:cTn id="27" dur="166" decel="50000">
                                          <p:stCondLst>
                                            <p:cond delay="1338"/>
                                          </p:stCondLst>
                                        </p:cTn>
                                        <p:tgtEl>
                                          <p:spTgt spid="25"/>
                                        </p:tgtEl>
                                      </p:cBhvr>
                                      <p:to x="100000" y="100000"/>
                                    </p:animScale>
                                    <p:animScale>
                                      <p:cBhvr>
                                        <p:cTn id="28" dur="26">
                                          <p:stCondLst>
                                            <p:cond delay="1642"/>
                                          </p:stCondLst>
                                        </p:cTn>
                                        <p:tgtEl>
                                          <p:spTgt spid="25"/>
                                        </p:tgtEl>
                                      </p:cBhvr>
                                      <p:to x="100000" y="90000"/>
                                    </p:animScale>
                                    <p:animScale>
                                      <p:cBhvr>
                                        <p:cTn id="29" dur="166" decel="50000">
                                          <p:stCondLst>
                                            <p:cond delay="1668"/>
                                          </p:stCondLst>
                                        </p:cTn>
                                        <p:tgtEl>
                                          <p:spTgt spid="25"/>
                                        </p:tgtEl>
                                      </p:cBhvr>
                                      <p:to x="100000" y="100000"/>
                                    </p:animScale>
                                    <p:animScale>
                                      <p:cBhvr>
                                        <p:cTn id="30" dur="26">
                                          <p:stCondLst>
                                            <p:cond delay="1808"/>
                                          </p:stCondLst>
                                        </p:cTn>
                                        <p:tgtEl>
                                          <p:spTgt spid="25"/>
                                        </p:tgtEl>
                                      </p:cBhvr>
                                      <p:to x="100000" y="95000"/>
                                    </p:animScale>
                                    <p:animScale>
                                      <p:cBhvr>
                                        <p:cTn id="31" dur="166" decel="50000">
                                          <p:stCondLst>
                                            <p:cond delay="1834"/>
                                          </p:stCondLst>
                                        </p:cTn>
                                        <p:tgtEl>
                                          <p:spTgt spid="25"/>
                                        </p:tgtEl>
                                      </p:cBhvr>
                                      <p:to x="100000" y="100000"/>
                                    </p:animScale>
                                  </p:childTnLst>
                                </p:cTn>
                              </p:par>
                              <p:par>
                                <p:cTn id="32" presetID="42" presetClass="entr" presetSubtype="0" fill="hold" grpId="0" nodeType="withEffect">
                                  <p:stCondLst>
                                    <p:cond delay="100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anim calcmode="lin" valueType="num">
                                      <p:cBhvr>
                                        <p:cTn id="35" dur="1000" fill="hold"/>
                                        <p:tgtEl>
                                          <p:spTgt spid="24"/>
                                        </p:tgtEl>
                                        <p:attrNameLst>
                                          <p:attrName>ppt_x</p:attrName>
                                        </p:attrNameLst>
                                      </p:cBhvr>
                                      <p:tavLst>
                                        <p:tav tm="0">
                                          <p:val>
                                            <p:strVal val="#ppt_x"/>
                                          </p:val>
                                        </p:tav>
                                        <p:tav tm="100000">
                                          <p:val>
                                            <p:strVal val="#ppt_x"/>
                                          </p:val>
                                        </p:tav>
                                      </p:tavLst>
                                    </p:anim>
                                    <p:anim calcmode="lin" valueType="num">
                                      <p:cBhvr>
                                        <p:cTn id="3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 calcmode="lin" valueType="num">
                                      <p:cBhvr>
                                        <p:cTn id="43" dur="1000" fill="hold"/>
                                        <p:tgtEl>
                                          <p:spTgt spid="26"/>
                                        </p:tgtEl>
                                        <p:attrNameLst>
                                          <p:attrName>style.rotation</p:attrName>
                                        </p:attrNameLst>
                                      </p:cBhvr>
                                      <p:tavLst>
                                        <p:tav tm="0">
                                          <p:val>
                                            <p:fltVal val="90"/>
                                          </p:val>
                                        </p:tav>
                                        <p:tav tm="100000">
                                          <p:val>
                                            <p:fltVal val="0"/>
                                          </p:val>
                                        </p:tav>
                                      </p:tavLst>
                                    </p:anim>
                                    <p:animEffect transition="in" filter="fade">
                                      <p:cBhvr>
                                        <p:cTn id="44" dur="1000"/>
                                        <p:tgtEl>
                                          <p:spTgt spid="26"/>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1000" fill="hold"/>
                                        <p:tgtEl>
                                          <p:spTgt spid="28"/>
                                        </p:tgtEl>
                                        <p:attrNameLst>
                                          <p:attrName>ppt_w</p:attrName>
                                        </p:attrNameLst>
                                      </p:cBhvr>
                                      <p:tavLst>
                                        <p:tav tm="0">
                                          <p:val>
                                            <p:fltVal val="0"/>
                                          </p:val>
                                        </p:tav>
                                        <p:tav tm="100000">
                                          <p:val>
                                            <p:strVal val="#ppt_w"/>
                                          </p:val>
                                        </p:tav>
                                      </p:tavLst>
                                    </p:anim>
                                    <p:anim calcmode="lin" valueType="num">
                                      <p:cBhvr>
                                        <p:cTn id="53" dur="1000" fill="hold"/>
                                        <p:tgtEl>
                                          <p:spTgt spid="28"/>
                                        </p:tgtEl>
                                        <p:attrNameLst>
                                          <p:attrName>ppt_h</p:attrName>
                                        </p:attrNameLst>
                                      </p:cBhvr>
                                      <p:tavLst>
                                        <p:tav tm="0">
                                          <p:val>
                                            <p:fltVal val="0"/>
                                          </p:val>
                                        </p:tav>
                                        <p:tav tm="100000">
                                          <p:val>
                                            <p:strVal val="#ppt_h"/>
                                          </p:val>
                                        </p:tav>
                                      </p:tavLst>
                                    </p:anim>
                                    <p:anim calcmode="lin" valueType="num">
                                      <p:cBhvr>
                                        <p:cTn id="54" dur="1000" fill="hold"/>
                                        <p:tgtEl>
                                          <p:spTgt spid="28"/>
                                        </p:tgtEl>
                                        <p:attrNameLst>
                                          <p:attrName>style.rotation</p:attrName>
                                        </p:attrNameLst>
                                      </p:cBhvr>
                                      <p:tavLst>
                                        <p:tav tm="0">
                                          <p:val>
                                            <p:fltVal val="90"/>
                                          </p:val>
                                        </p:tav>
                                        <p:tav tm="100000">
                                          <p:val>
                                            <p:fltVal val="0"/>
                                          </p:val>
                                        </p:tav>
                                      </p:tavLst>
                                    </p:anim>
                                    <p:animEffect transition="in" filter="fade">
                                      <p:cBhvr>
                                        <p:cTn id="55" dur="1000"/>
                                        <p:tgtEl>
                                          <p:spTgt spid="28"/>
                                        </p:tgtEl>
                                      </p:cBhvr>
                                    </p:animEffect>
                                  </p:childTnLst>
                                </p:cTn>
                              </p:par>
                            </p:childTnLst>
                          </p:cTn>
                        </p:par>
                        <p:par>
                          <p:cTn id="56" fill="hold">
                            <p:stCondLst>
                              <p:cond delay="1000"/>
                            </p:stCondLst>
                            <p:childTnLst>
                              <p:par>
                                <p:cTn id="57" presetID="14" presetClass="entr" presetSubtype="10"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randombar(horizontal)">
                                      <p:cBhvr>
                                        <p:cTn id="59" dur="25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style.rotation</p:attrName>
                                        </p:attrNameLst>
                                      </p:cBhvr>
                                      <p:tavLst>
                                        <p:tav tm="0">
                                          <p:val>
                                            <p:fltVal val="90"/>
                                          </p:val>
                                        </p:tav>
                                        <p:tav tm="100000">
                                          <p:val>
                                            <p:fltVal val="0"/>
                                          </p:val>
                                        </p:tav>
                                      </p:tavLst>
                                    </p:anim>
                                    <p:animEffect transition="in" filter="fade">
                                      <p:cBhvr>
                                        <p:cTn id="67" dur="1000"/>
                                        <p:tgtEl>
                                          <p:spTgt spid="32"/>
                                        </p:tgtEl>
                                      </p:cBhvr>
                                    </p:animEffect>
                                  </p:childTnLst>
                                </p:cTn>
                              </p:par>
                            </p:childTnLst>
                          </p:cTn>
                        </p:par>
                        <p:par>
                          <p:cTn id="68" fill="hold">
                            <p:stCondLst>
                              <p:cond delay="1000"/>
                            </p:stCondLst>
                            <p:childTnLst>
                              <p:par>
                                <p:cTn id="69" presetID="14" presetClass="entr" presetSubtype="10" fill="hold" grpId="0"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randombar(horizontal)">
                                      <p:cBhvr>
                                        <p:cTn id="71" dur="2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P spid="29" grpId="0"/>
      <p:bldP spid="30" grpId="0"/>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41" name="矩形 40">
            <a:extLst>
              <a:ext uri="{FF2B5EF4-FFF2-40B4-BE49-F238E27FC236}">
                <a16:creationId xmlns:a16="http://schemas.microsoft.com/office/drawing/2014/main" id="{C154E082-B022-4479-A8F9-424D06B8EBE3}"/>
              </a:ext>
            </a:extLst>
          </p:cNvPr>
          <p:cNvSpPr/>
          <p:nvPr/>
        </p:nvSpPr>
        <p:spPr>
          <a:xfrm>
            <a:off x="-1"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5">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6">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17616" y="4729099"/>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sp>
        <p:nvSpPr>
          <p:cNvPr id="48" name="!!2">
            <a:extLst>
              <a:ext uri="{FF2B5EF4-FFF2-40B4-BE49-F238E27FC236}">
                <a16:creationId xmlns:a16="http://schemas.microsoft.com/office/drawing/2014/main" id="{29482B1A-0B1B-4F6A-8FDB-0DCBFB0FE18C}"/>
              </a:ext>
            </a:extLst>
          </p:cNvPr>
          <p:cNvSpPr/>
          <p:nvPr/>
        </p:nvSpPr>
        <p:spPr>
          <a:xfrm rot="10800000">
            <a:off x="4977225" y="657956"/>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9" name="!!2">
            <a:extLst>
              <a:ext uri="{FF2B5EF4-FFF2-40B4-BE49-F238E27FC236}">
                <a16:creationId xmlns:a16="http://schemas.microsoft.com/office/drawing/2014/main" id="{CC4BF37F-F339-43FE-89DB-85B8E198EB50}"/>
              </a:ext>
            </a:extLst>
          </p:cNvPr>
          <p:cNvSpPr/>
          <p:nvPr/>
        </p:nvSpPr>
        <p:spPr>
          <a:xfrm rot="10800000">
            <a:off x="1321395" y="1790489"/>
            <a:ext cx="3383280" cy="3383280"/>
          </a:xfrm>
          <a:prstGeom prst="ellipse">
            <a:avLst/>
          </a:prstGeom>
          <a:noFill/>
          <a:ln w="38100">
            <a:solidFill>
              <a:srgbClr val="8EBBE2"/>
            </a:solid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0" name="文本框 12">
            <a:extLst>
              <a:ext uri="{FF2B5EF4-FFF2-40B4-BE49-F238E27FC236}">
                <a16:creationId xmlns:a16="http://schemas.microsoft.com/office/drawing/2014/main" id="{10C5ADF0-5146-4B5D-BE67-9452193DB557}"/>
              </a:ext>
            </a:extLst>
          </p:cNvPr>
          <p:cNvSpPr txBox="1">
            <a:spLocks/>
          </p:cNvSpPr>
          <p:nvPr/>
        </p:nvSpPr>
        <p:spPr>
          <a:xfrm>
            <a:off x="1284123" y="2325012"/>
            <a:ext cx="35450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Trình</a:t>
            </a:r>
            <a:r>
              <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rPr>
              <a:t> </a:t>
            </a:r>
            <a:r>
              <a:rPr kumimoji="0" lang="en-US" altLang="zh-CN" sz="44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mn-cs"/>
              </a:rPr>
              <a:t>bày</a:t>
            </a:r>
            <a:endParaRPr kumimoji="0" lang="en-US" altLang="zh-CN" sz="44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mn-cs"/>
            </a:endParaRPr>
          </a:p>
        </p:txBody>
      </p:sp>
      <p:pic>
        <p:nvPicPr>
          <p:cNvPr id="51" name="Picture 50">
            <a:extLst>
              <a:ext uri="{FF2B5EF4-FFF2-40B4-BE49-F238E27FC236}">
                <a16:creationId xmlns:a16="http://schemas.microsoft.com/office/drawing/2014/main" id="{501B04C1-6533-478A-93A8-B688A15F0575}"/>
              </a:ext>
            </a:extLst>
          </p:cNvPr>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t="6740" r="5960"/>
          <a:stretch/>
        </p:blipFill>
        <p:spPr>
          <a:xfrm>
            <a:off x="1923595" y="3012510"/>
            <a:ext cx="2194561" cy="2194560"/>
          </a:xfrm>
          <a:prstGeom prst="rect">
            <a:avLst/>
          </a:prstGeom>
        </p:spPr>
      </p:pic>
      <p:grpSp>
        <p:nvGrpSpPr>
          <p:cNvPr id="52" name="Group 51">
            <a:extLst>
              <a:ext uri="{FF2B5EF4-FFF2-40B4-BE49-F238E27FC236}">
                <a16:creationId xmlns:a16="http://schemas.microsoft.com/office/drawing/2014/main" id="{0DA284AA-8C10-41DF-9316-7BB6062374F0}"/>
              </a:ext>
            </a:extLst>
          </p:cNvPr>
          <p:cNvGrpSpPr/>
          <p:nvPr/>
        </p:nvGrpSpPr>
        <p:grpSpPr>
          <a:xfrm>
            <a:off x="5169916" y="1090572"/>
            <a:ext cx="3029914" cy="2468880"/>
            <a:chOff x="4505364" y="1300542"/>
            <a:chExt cx="3029914" cy="2468880"/>
          </a:xfrm>
        </p:grpSpPr>
        <p:pic>
          <p:nvPicPr>
            <p:cNvPr id="53" name="Graphic 52">
              <a:extLst>
                <a:ext uri="{FF2B5EF4-FFF2-40B4-BE49-F238E27FC236}">
                  <a16:creationId xmlns:a16="http://schemas.microsoft.com/office/drawing/2014/main" id="{B3BD2310-9D79-4163-BAE0-CDDAD2FE597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05364" y="1300542"/>
              <a:ext cx="3029914" cy="2468880"/>
            </a:xfrm>
            <a:prstGeom prst="rect">
              <a:avLst/>
            </a:prstGeom>
          </p:spPr>
        </p:pic>
        <p:sp>
          <p:nvSpPr>
            <p:cNvPr id="54" name="文本框 10">
              <a:extLst>
                <a:ext uri="{FF2B5EF4-FFF2-40B4-BE49-F238E27FC236}">
                  <a16:creationId xmlns:a16="http://schemas.microsoft.com/office/drawing/2014/main" id="{5EF93E1E-8E97-413B-9739-0055AF056BA4}"/>
                </a:ext>
              </a:extLst>
            </p:cNvPr>
            <p:cNvSpPr txBox="1">
              <a:spLocks/>
            </p:cNvSpPr>
            <p:nvPr/>
          </p:nvSpPr>
          <p:spPr>
            <a:xfrm>
              <a:off x="4611774" y="1996290"/>
              <a:ext cx="14085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Nhận</a:t>
              </a:r>
              <a:r>
                <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 </a:t>
              </a:r>
              <a:r>
                <a:rPr kumimoji="0" lang="en-US" altLang="zh-CN" sz="3600" b="0" i="0" u="none" strike="noStrike" kern="1200" cap="none" spc="0" normalizeH="0" baseline="0" noProof="0" dirty="0" err="1">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rPr>
                <a:t>xét</a:t>
              </a:r>
              <a:endParaRPr kumimoji="0" lang="en-US" altLang="zh-CN" sz="3600" b="0" i="0" u="none" strike="noStrike" kern="1200" cap="none" spc="0" normalizeH="0" baseline="0" noProof="0" dirty="0">
                <a:ln>
                  <a:noFill/>
                </a:ln>
                <a:solidFill>
                  <a:srgbClr val="FF0066"/>
                </a:solidFill>
                <a:effectLst/>
                <a:uLnTx/>
                <a:uFillTx/>
                <a:latin typeface="UVN Thay Giao Nang" panose="02090805050506020203" pitchFamily="18" charset="0"/>
                <a:ea typeface="字魂115号-刀刀体" panose="00000500000000000000" pitchFamily="2" charset="-122"/>
                <a:cs typeface="Calibri" panose="020F0502020204030204" pitchFamily="34" charset="0"/>
              </a:endParaRPr>
            </a:p>
          </p:txBody>
        </p:sp>
      </p:grpSp>
      <p:pic>
        <p:nvPicPr>
          <p:cNvPr id="55" name="Picture 2">
            <a:extLst>
              <a:ext uri="{FF2B5EF4-FFF2-40B4-BE49-F238E27FC236}">
                <a16:creationId xmlns:a16="http://schemas.microsoft.com/office/drawing/2014/main" id="{E482CE41-8ADE-48CE-AA53-7C854D47AB3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915" b="91312" l="7447" r="90780">
                        <a14:foregroundMark x1="27482" y1="6915" x2="40603" y2="41667"/>
                        <a14:foregroundMark x1="40603" y1="41667" x2="41844" y2="51596"/>
                        <a14:foregroundMark x1="29610" y1="28546" x2="29610" y2="28546"/>
                        <a14:foregroundMark x1="29433" y1="23759" x2="29433" y2="23759"/>
                        <a14:foregroundMark x1="29965" y1="21809" x2="39539" y2="22872"/>
                        <a14:foregroundMark x1="42199" y1="25355" x2="36525" y2="19681"/>
                        <a14:foregroundMark x1="14184" y1="60106" x2="14184" y2="60106"/>
                        <a14:foregroundMark x1="14007" y1="58511" x2="9752" y2="85284"/>
                        <a14:foregroundMark x1="9752" y1="85284" x2="24645" y2="90248"/>
                        <a14:foregroundMark x1="24645" y1="90248" x2="79965" y2="87766"/>
                        <a14:foregroundMark x1="79965" y1="87766" x2="89362" y2="84397"/>
                        <a14:foregroundMark x1="89362" y1="84397" x2="90248" y2="73936"/>
                        <a14:foregroundMark x1="90248" y1="73936" x2="84397" y2="57447"/>
                        <a14:foregroundMark x1="7624" y1="86702" x2="7624" y2="86702"/>
                        <a14:foregroundMark x1="36348" y1="84043" x2="36348" y2="84043"/>
                        <a14:foregroundMark x1="46986" y1="91489" x2="46986" y2="91489"/>
                        <a14:foregroundMark x1="17908" y1="90426" x2="17908" y2="90426"/>
                        <a14:foregroundMark x1="72518" y1="90248" x2="72518" y2="90248"/>
                        <a14:foregroundMark x1="83865" y1="90426" x2="73582" y2="90426"/>
                        <a14:foregroundMark x1="88652" y1="90248" x2="90780" y2="84397"/>
                        <a14:foregroundMark x1="25177" y1="12234" x2="30496" y2="25000"/>
                        <a14:foregroundMark x1="22518" y1="16312" x2="22518" y2="16312"/>
                      </a14:backgroundRemoval>
                    </a14:imgEffect>
                  </a14:imgLayer>
                </a14:imgProps>
              </a:ext>
              <a:ext uri="{28A0092B-C50C-407E-A947-70E740481C1C}">
                <a14:useLocalDpi xmlns:a14="http://schemas.microsoft.com/office/drawing/2010/main" val="0"/>
              </a:ext>
            </a:extLst>
          </a:blip>
          <a:srcRect/>
          <a:stretch>
            <a:fillRect/>
          </a:stretch>
        </p:blipFill>
        <p:spPr bwMode="auto">
          <a:xfrm>
            <a:off x="8026202" y="2897392"/>
            <a:ext cx="2643359" cy="2643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77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par>
                          <p:cTn id="8" fill="hold">
                            <p:stCondLst>
                              <p:cond delay="2000"/>
                            </p:stCondLst>
                            <p:childTnLst>
                              <p:par>
                                <p:cTn id="9" presetID="19" presetClass="emph" presetSubtype="0" fill="hold" grpId="0" nodeType="afterEffect">
                                  <p:stCondLst>
                                    <p:cond delay="0"/>
                                  </p:stCondLst>
                                  <p:childTnLst>
                                    <p:animClr clrSpc="rgb" dir="cw">
                                      <p:cBhvr override="childStyle">
                                        <p:cTn id="10" dur="250" fill="hold"/>
                                        <p:tgtEl>
                                          <p:spTgt spid="48"/>
                                        </p:tgtEl>
                                        <p:attrNameLst>
                                          <p:attrName>style.color</p:attrName>
                                        </p:attrNameLst>
                                      </p:cBhvr>
                                      <p:to>
                                        <a:srgbClr val="FFCCCC"/>
                                      </p:to>
                                    </p:animClr>
                                    <p:animClr clrSpc="rgb" dir="cw">
                                      <p:cBhvr>
                                        <p:cTn id="11" dur="250" fill="hold"/>
                                        <p:tgtEl>
                                          <p:spTgt spid="48"/>
                                        </p:tgtEl>
                                        <p:attrNameLst>
                                          <p:attrName>fillcolor</p:attrName>
                                        </p:attrNameLst>
                                      </p:cBhvr>
                                      <p:to>
                                        <a:srgbClr val="FFCCCC"/>
                                      </p:to>
                                    </p:animClr>
                                    <p:set>
                                      <p:cBhvr>
                                        <p:cTn id="12" dur="250" fill="hold"/>
                                        <p:tgtEl>
                                          <p:spTgt spid="48"/>
                                        </p:tgtEl>
                                        <p:attrNameLst>
                                          <p:attrName>fill.type</p:attrName>
                                        </p:attrNameLst>
                                      </p:cBhvr>
                                      <p:to>
                                        <p:strVal val="solid"/>
                                      </p:to>
                                    </p:set>
                                    <p:set>
                                      <p:cBhvr>
                                        <p:cTn id="13" dur="250" fill="hold"/>
                                        <p:tgtEl>
                                          <p:spTgt spid="48"/>
                                        </p:tgtEl>
                                        <p:attrNameLst>
                                          <p:attrName>fill.on</p:attrName>
                                        </p:attrNameLst>
                                      </p:cBhvr>
                                      <p:to>
                                        <p:strVal val="true"/>
                                      </p:to>
                                    </p:set>
                                  </p:childTnLst>
                                </p:cTn>
                              </p:par>
                            </p:childTnLst>
                          </p:cTn>
                        </p:par>
                        <p:par>
                          <p:cTn id="14" fill="hold">
                            <p:stCondLst>
                              <p:cond delay="2250"/>
                            </p:stCondLst>
                            <p:childTnLst>
                              <p:par>
                                <p:cTn id="15" presetID="19" presetClass="emph" presetSubtype="0" fill="hold" grpId="0" nodeType="afterEffect">
                                  <p:stCondLst>
                                    <p:cond delay="0"/>
                                  </p:stCondLst>
                                  <p:childTnLst>
                                    <p:animClr clrSpc="rgb" dir="cw">
                                      <p:cBhvr override="childStyle">
                                        <p:cTn id="16" dur="250" fill="hold"/>
                                        <p:tgtEl>
                                          <p:spTgt spid="49"/>
                                        </p:tgtEl>
                                        <p:attrNameLst>
                                          <p:attrName>style.color</p:attrName>
                                        </p:attrNameLst>
                                      </p:cBhvr>
                                      <p:to>
                                        <a:srgbClr val="FFCCCC"/>
                                      </p:to>
                                    </p:animClr>
                                    <p:animClr clrSpc="rgb" dir="cw">
                                      <p:cBhvr>
                                        <p:cTn id="17" dur="250" fill="hold"/>
                                        <p:tgtEl>
                                          <p:spTgt spid="49"/>
                                        </p:tgtEl>
                                        <p:attrNameLst>
                                          <p:attrName>fillcolor</p:attrName>
                                        </p:attrNameLst>
                                      </p:cBhvr>
                                      <p:to>
                                        <a:srgbClr val="FFCCCC"/>
                                      </p:to>
                                    </p:animClr>
                                    <p:set>
                                      <p:cBhvr>
                                        <p:cTn id="18" dur="250" fill="hold"/>
                                        <p:tgtEl>
                                          <p:spTgt spid="49"/>
                                        </p:tgtEl>
                                        <p:attrNameLst>
                                          <p:attrName>fill.type</p:attrName>
                                        </p:attrNameLst>
                                      </p:cBhvr>
                                      <p:to>
                                        <p:strVal val="solid"/>
                                      </p:to>
                                    </p:set>
                                    <p:set>
                                      <p:cBhvr>
                                        <p:cTn id="19" dur="250" fill="hold"/>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8" action="ppaction://hlinksldjump"/>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thông</a:t>
              </a:r>
              <a:r>
                <a:rPr lang="en-US" sz="4000" b="1" dirty="0">
                  <a:solidFill>
                    <a:prstClr val="black"/>
                  </a:solidFill>
                  <a:latin typeface="Calibri" panose="020F0502020204030204"/>
                </a:rPr>
                <a:t> </a:t>
              </a: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dịch</a:t>
              </a:r>
              <a:endParaRPr lang="en-US" sz="4000" b="1" dirty="0">
                <a:solidFill>
                  <a:prstClr val="black"/>
                </a:solidFill>
                <a:latin typeface="Calibri" panose="020F0502020204030204"/>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xã</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giao</a:t>
              </a:r>
              <a:endParaRPr lang="en-US" sz="4000" b="1" dirty="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853638" cy="1424331"/>
            <a:chOff x="5430751" y="4152045"/>
            <a:chExt cx="2853638"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730240" y="4681658"/>
              <a:ext cx="2554149" cy="707886"/>
            </a:xfrm>
            <a:prstGeom prst="rect">
              <a:avLst/>
            </a:prstGeom>
            <a:noFill/>
          </p:spPr>
          <p:txBody>
            <a:bodyPr wrap="square" rtlCol="0">
              <a:spAutoFit/>
            </a:bodyPr>
            <a:lstStyle/>
            <a:p>
              <a:pPr algn="ct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lưu</a:t>
              </a:r>
              <a:endParaRPr lang="en-US" sz="4000" b="1" dirty="0">
                <a:solidFill>
                  <a:prstClr val="black"/>
                </a:solidFill>
                <a:latin typeface="Calibri" panose="020F0502020204030204"/>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a:ln>
                    <a:noFill/>
                  </a:ln>
                  <a:solidFill>
                    <a:srgbClr val="1E5AA4"/>
                  </a:solidFill>
                  <a:effectLst/>
                  <a:uLnTx/>
                  <a:uFillTx/>
                  <a:latin typeface="Calibri" panose="020F0502020204030204"/>
                  <a:cs typeface="+mn-ea"/>
                  <a:sym typeface="+mn-lt"/>
                </a:rPr>
                <a:t>Giao</a:t>
              </a:r>
              <a:endParaRPr kumimoji="0" lang="zh-CN" altLang="en-US" sz="5000" b="1" i="0" u="none" strike="noStrike" kern="0" cap="none" spc="0" normalizeH="0" baseline="0" noProof="0" dirty="0">
                <a:ln>
                  <a:noFill/>
                </a:ln>
                <a:solidFill>
                  <a:srgbClr val="1E5AA4"/>
                </a:solidFill>
                <a:effectLst/>
                <a:uLnTx/>
                <a:uFillTx/>
                <a:latin typeface="Calibri" panose="020F0502020204030204"/>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grpSp>
        <p:nvGrpSpPr>
          <p:cNvPr id="47" name="Group 46">
            <a:extLst>
              <a:ext uri="{FF2B5EF4-FFF2-40B4-BE49-F238E27FC236}">
                <a16:creationId xmlns:a16="http://schemas.microsoft.com/office/drawing/2014/main" id="{E3D9B6F5-9D5A-42B7-9894-FBC4DAF34522}"/>
              </a:ext>
            </a:extLst>
          </p:cNvPr>
          <p:cNvGrpSpPr/>
          <p:nvPr/>
        </p:nvGrpSpPr>
        <p:grpSpPr>
          <a:xfrm>
            <a:off x="6969622" y="4373643"/>
            <a:ext cx="2628226" cy="1552728"/>
            <a:chOff x="8021253" y="3198267"/>
            <a:chExt cx="2628226" cy="1552728"/>
          </a:xfrm>
        </p:grpSpPr>
        <p:pic>
          <p:nvPicPr>
            <p:cNvPr id="48" name="Picture 2">
              <a:extLst>
                <a:ext uri="{FF2B5EF4-FFF2-40B4-BE49-F238E27FC236}">
                  <a16:creationId xmlns:a16="http://schemas.microsoft.com/office/drawing/2014/main" id="{B50B384A-F7CA-49CC-B687-F89BF7B0801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4B959D66-2FAB-4746-8B5F-783E72F1E6A7}"/>
                </a:ext>
              </a:extLst>
            </p:cNvPr>
            <p:cNvSpPr txBox="1"/>
            <p:nvPr/>
          </p:nvSpPr>
          <p:spPr>
            <a:xfrm>
              <a:off x="8345349" y="3779520"/>
              <a:ext cx="2223553" cy="707886"/>
            </a:xfrm>
            <a:prstGeom prst="rect">
              <a:avLst/>
            </a:prstGeom>
            <a:noFill/>
          </p:spPr>
          <p:txBody>
            <a:bodyPr wrap="square" rtlCol="0">
              <a:spAutoFit/>
            </a:bodyPr>
            <a:lstStyle/>
            <a:p>
              <a:pPr>
                <a:defRPr/>
              </a:pPr>
              <a:r>
                <a:rPr lang="en-US" sz="4000" b="1" dirty="0" err="1">
                  <a:solidFill>
                    <a:prstClr val="black"/>
                  </a:solidFill>
                  <a:latin typeface="Calibri" panose="020F0502020204030204"/>
                </a:rPr>
                <a:t>giao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cảm</a:t>
              </a:r>
              <a:endParaRPr lang="en-US" sz="4000" b="1" dirty="0">
                <a:solidFill>
                  <a:prstClr val="black"/>
                </a:solidFill>
                <a:latin typeface="Calibri" panose="020F0502020204030204"/>
              </a:endParaRPr>
            </a:p>
          </p:txBody>
        </p:sp>
      </p:grpSp>
    </p:spTree>
    <p:extLst>
      <p:ext uri="{BB962C8B-B14F-4D97-AF65-F5344CB8AC3E}">
        <p14:creationId xmlns:p14="http://schemas.microsoft.com/office/powerpoint/2010/main" val="4084672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1000"/>
                                        <p:tgtEl>
                                          <p:spTgt spid="47"/>
                                        </p:tgtEl>
                                      </p:cBhvr>
                                    </p:animEffect>
                                    <p:anim calcmode="lin" valueType="num">
                                      <p:cBhvr>
                                        <p:cTn id="36" dur="1000" fill="hold"/>
                                        <p:tgtEl>
                                          <p:spTgt spid="47"/>
                                        </p:tgtEl>
                                        <p:attrNameLst>
                                          <p:attrName>ppt_x</p:attrName>
                                        </p:attrNameLst>
                                      </p:cBhvr>
                                      <p:tavLst>
                                        <p:tav tm="0">
                                          <p:val>
                                            <p:strVal val="#ppt_x"/>
                                          </p:val>
                                        </p:tav>
                                        <p:tav tm="100000">
                                          <p:val>
                                            <p:strVal val="#ppt_x"/>
                                          </p:val>
                                        </p:tav>
                                      </p:tavLst>
                                    </p:anim>
                                    <p:anim calcmode="lin" valueType="num">
                                      <p:cBhvr>
                                        <p:cTn id="3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737274" y="116881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nhọn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5389" y="1210420"/>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sắc</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0" name="Group 29">
            <a:extLst>
              <a:ext uri="{FF2B5EF4-FFF2-40B4-BE49-F238E27FC236}">
                <a16:creationId xmlns:a16="http://schemas.microsoft.com/office/drawing/2014/main" id="{FD67BB01-F070-4F6B-83EA-1C143DBDE7FE}"/>
              </a:ext>
            </a:extLst>
          </p:cNvPr>
          <p:cNvGrpSpPr/>
          <p:nvPr/>
        </p:nvGrpSpPr>
        <p:grpSpPr>
          <a:xfrm>
            <a:off x="8164688" y="2564332"/>
            <a:ext cx="2628226" cy="1552728"/>
            <a:chOff x="8021253" y="3198267"/>
            <a:chExt cx="2628226" cy="1552728"/>
          </a:xfrm>
        </p:grpSpPr>
        <p:pic>
          <p:nvPicPr>
            <p:cNvPr id="32" name="Picture 2">
              <a:extLst>
                <a:ext uri="{FF2B5EF4-FFF2-40B4-BE49-F238E27FC236}">
                  <a16:creationId xmlns:a16="http://schemas.microsoft.com/office/drawing/2014/main" id="{5A46FE7E-86D8-482B-84BD-51FD04AE0B37}"/>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60402" b="78487" l="5851" r="57979">
                          <a14:foregroundMark x1="8333" y1="69858" x2="8333" y2="69858"/>
                          <a14:foregroundMark x1="6915" y1="76005" x2="6915" y2="76005"/>
                          <a14:foregroundMark x1="6028" y1="67612" x2="6028" y2="67612"/>
                          <a14:foregroundMark x1="55674" y1="69385" x2="55674" y2="69385"/>
                          <a14:foregroundMark x1="57979" y1="72459" x2="57979" y2="72459"/>
                        </a14:backgroundRemoval>
                      </a14:imgEffect>
                    </a14:imgLayer>
                  </a14:imgProps>
                </a:ext>
                <a:ext uri="{28A0092B-C50C-407E-A947-70E740481C1C}">
                  <a14:useLocalDpi xmlns:a14="http://schemas.microsoft.com/office/drawing/2010/main" val="0"/>
                </a:ext>
              </a:extLst>
            </a:blip>
            <a:srcRect l="3983" t="58234" r="38532" b="19125"/>
            <a:stretch/>
          </p:blipFill>
          <p:spPr bwMode="auto">
            <a:xfrm>
              <a:off x="8021253" y="3198267"/>
              <a:ext cx="2628226" cy="155272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B49E4AB-9506-40AB-BE36-C2AC5FF2CF65}"/>
                </a:ext>
              </a:extLst>
            </p:cNvPr>
            <p:cNvSpPr txBox="1"/>
            <p:nvPr/>
          </p:nvSpPr>
          <p:spPr>
            <a:xfrm>
              <a:off x="8345349" y="3779520"/>
              <a:ext cx="222355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mài</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4" name="Group 33">
            <a:extLst>
              <a:ext uri="{FF2B5EF4-FFF2-40B4-BE49-F238E27FC236}">
                <a16:creationId xmlns:a16="http://schemas.microsoft.com/office/drawing/2014/main" id="{071191DC-CCAB-4B3D-AB38-A970FD28EDB2}"/>
              </a:ext>
            </a:extLst>
          </p:cNvPr>
          <p:cNvGrpSpPr/>
          <p:nvPr/>
        </p:nvGrpSpPr>
        <p:grpSpPr>
          <a:xfrm>
            <a:off x="5246104" y="2916449"/>
            <a:ext cx="2669569" cy="1424331"/>
            <a:chOff x="5430751" y="4152045"/>
            <a:chExt cx="2669569" cy="1424331"/>
          </a:xfrm>
        </p:grpSpPr>
        <p:pic>
          <p:nvPicPr>
            <p:cNvPr id="35" name="Picture 2">
              <a:extLst>
                <a:ext uri="{FF2B5EF4-FFF2-40B4-BE49-F238E27FC236}">
                  <a16:creationId xmlns:a16="http://schemas.microsoft.com/office/drawing/2014/main" id="{C714CAB2-8951-4AF2-BF8A-A8227415E82A}"/>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80024" b="96809" l="41844" r="93262">
                          <a14:foregroundMark x1="41844" y1="91371" x2="41844" y2="91371"/>
                          <a14:foregroundMark x1="68262" y1="80496" x2="68262" y2="80496"/>
                          <a14:foregroundMark x1="90603" y1="88889" x2="90603" y2="88889"/>
                          <a14:foregroundMark x1="73227" y1="81797" x2="73227" y2="81797"/>
                          <a14:foregroundMark x1="63298" y1="81087" x2="63298" y2="81087"/>
                          <a14:foregroundMark x1="56915" y1="82742" x2="56915" y2="82742"/>
                          <a14:foregroundMark x1="59929" y1="81797" x2="59929" y2="81797"/>
                          <a14:foregroundMark x1="70213" y1="81087" x2="70213" y2="81087"/>
                          <a14:foregroundMark x1="77305" y1="80024" x2="77305" y2="80024"/>
                          <a14:foregroundMark x1="93262" y1="84870" x2="93262" y2="84870"/>
                        </a14:backgroundRemoval>
                      </a14:imgEffect>
                    </a14:imgLayer>
                  </a14:imgProps>
                </a:ext>
                <a:ext uri="{28A0092B-C50C-407E-A947-70E740481C1C}">
                  <a14:useLocalDpi xmlns:a14="http://schemas.microsoft.com/office/drawing/2010/main" val="0"/>
                </a:ext>
              </a:extLst>
            </a:blip>
            <a:srcRect l="36539" t="78156" r="5072" b="1075"/>
            <a:stretch/>
          </p:blipFill>
          <p:spPr bwMode="auto">
            <a:xfrm>
              <a:off x="5430751" y="4152045"/>
              <a:ext cx="2669569" cy="1424331"/>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595A9B57-E46D-4D74-9B27-DEF85FBEF8E8}"/>
                </a:ext>
              </a:extLst>
            </p:cNvPr>
            <p:cNvSpPr txBox="1"/>
            <p:nvPr/>
          </p:nvSpPr>
          <p:spPr>
            <a:xfrm>
              <a:off x="5475317" y="4708424"/>
              <a:ext cx="25541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dao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động</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588975" y="3337117"/>
              <a:ext cx="2785193" cy="596321"/>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dao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251851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3">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690231" y="32155"/>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483" y="4542560"/>
            <a:ext cx="1350553" cy="1728621"/>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200000" flipH="1" flipV="1">
            <a:off x="147687" y="-251356"/>
            <a:ext cx="696125" cy="980020"/>
          </a:xfrm>
          <a:prstGeom prst="rect">
            <a:avLst/>
          </a:prstGeom>
        </p:spPr>
      </p:pic>
      <p:pic>
        <p:nvPicPr>
          <p:cNvPr id="20" name="Picture 19">
            <a:hlinkClick r:id="rId9" action="ppaction://hlinksldjump"/>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853385" y="5107155"/>
            <a:ext cx="892410" cy="892410"/>
          </a:xfrm>
          <a:prstGeom prst="rect">
            <a:avLst/>
          </a:prstGeom>
        </p:spPr>
      </p:pic>
      <p:grpSp>
        <p:nvGrpSpPr>
          <p:cNvPr id="23" name="Group 22">
            <a:extLst>
              <a:ext uri="{FF2B5EF4-FFF2-40B4-BE49-F238E27FC236}">
                <a16:creationId xmlns:a16="http://schemas.microsoft.com/office/drawing/2014/main" id="{0343FFA3-C106-41DE-8727-26B43ACB237D}"/>
              </a:ext>
            </a:extLst>
          </p:cNvPr>
          <p:cNvGrpSpPr/>
          <p:nvPr/>
        </p:nvGrpSpPr>
        <p:grpSpPr>
          <a:xfrm>
            <a:off x="7979372" y="1941995"/>
            <a:ext cx="2952957" cy="1395517"/>
            <a:chOff x="7821791" y="1719540"/>
            <a:chExt cx="2952957" cy="1395517"/>
          </a:xfrm>
        </p:grpSpPr>
        <p:pic>
          <p:nvPicPr>
            <p:cNvPr id="24" name="Picture 2">
              <a:extLst>
                <a:ext uri="{FF2B5EF4-FFF2-40B4-BE49-F238E27FC236}">
                  <a16:creationId xmlns:a16="http://schemas.microsoft.com/office/drawing/2014/main" id="{EBABFE0B-E32F-4D3B-820D-BCA8AE96C8C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1986" b="38298" l="7447" r="60993">
                          <a14:foregroundMark x1="59397" y1="29196" x2="59397" y2="29196"/>
                          <a14:foregroundMark x1="36879" y1="21986" x2="36879" y2="21986"/>
                          <a14:foregroundMark x1="60993" y1="27305" x2="60993" y2="27305"/>
                          <a14:foregroundMark x1="49291" y1="38180" x2="49291" y2="38180"/>
                        </a14:backgroundRemoval>
                      </a14:imgEffect>
                    </a14:imgLayer>
                  </a14:imgProps>
                </a:ext>
                <a:ext uri="{28A0092B-C50C-407E-A947-70E740481C1C}">
                  <a14:useLocalDpi xmlns:a14="http://schemas.microsoft.com/office/drawing/2010/main" val="0"/>
                </a:ext>
              </a:extLst>
            </a:blip>
            <a:srcRect l="1702" t="20361" r="35574" b="59663"/>
            <a:stretch/>
          </p:blipFill>
          <p:spPr bwMode="auto">
            <a:xfrm>
              <a:off x="7821791" y="1719540"/>
              <a:ext cx="2921191" cy="13955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C358CF9-2380-4A06-9EB6-217D520F2CF5}"/>
                </a:ext>
              </a:extLst>
            </p:cNvPr>
            <p:cNvSpPr txBox="1"/>
            <p:nvPr/>
          </p:nvSpPr>
          <p:spPr>
            <a:xfrm>
              <a:off x="8032429" y="2223732"/>
              <a:ext cx="274231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vặt</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27" name="Group 26">
            <a:extLst>
              <a:ext uri="{FF2B5EF4-FFF2-40B4-BE49-F238E27FC236}">
                <a16:creationId xmlns:a16="http://schemas.microsoft.com/office/drawing/2014/main" id="{28C51EA8-5B88-4E4D-A8AA-00EAEB70220A}"/>
              </a:ext>
            </a:extLst>
          </p:cNvPr>
          <p:cNvGrpSpPr/>
          <p:nvPr/>
        </p:nvGrpSpPr>
        <p:grpSpPr>
          <a:xfrm>
            <a:off x="5198544" y="2017597"/>
            <a:ext cx="2606557" cy="1395517"/>
            <a:chOff x="5475462" y="2852683"/>
            <a:chExt cx="2606557" cy="1395517"/>
          </a:xfrm>
        </p:grpSpPr>
        <p:pic>
          <p:nvPicPr>
            <p:cNvPr id="28" name="Picture 2">
              <a:extLst>
                <a:ext uri="{FF2B5EF4-FFF2-40B4-BE49-F238E27FC236}">
                  <a16:creationId xmlns:a16="http://schemas.microsoft.com/office/drawing/2014/main" id="{6B27C4F9-8667-420B-8734-37F0AD50093C}"/>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41135" b="58038" l="35993" r="87234">
                          <a14:foregroundMark x1="39716" y1="47163" x2="38652" y2="47163"/>
                          <a14:foregroundMark x1="35993" y1="47518" x2="35993" y2="47518"/>
                          <a14:foregroundMark x1="87411" y1="50473" x2="87411" y2="50473"/>
                          <a14:foregroundMark x1="63652" y1="41135" x2="63652" y2="41135"/>
                        </a14:backgroundRemoval>
                      </a14:imgEffect>
                    </a14:imgLayer>
                  </a14:imgProps>
                </a:ext>
                <a:ext uri="{28A0092B-C50C-407E-A947-70E740481C1C}">
                  <a14:useLocalDpi xmlns:a14="http://schemas.microsoft.com/office/drawing/2010/main" val="0"/>
                </a:ext>
              </a:extLst>
            </a:blip>
            <a:srcRect l="34285" t="39836" r="8704" b="39817"/>
            <a:stretch/>
          </p:blipFill>
          <p:spPr bwMode="auto">
            <a:xfrm>
              <a:off x="5475462" y="2852683"/>
              <a:ext cx="2606557" cy="139551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1235A1A7-2A39-43DA-B1BF-A66A36B320A7}"/>
                </a:ext>
              </a:extLst>
            </p:cNvPr>
            <p:cNvSpPr txBox="1"/>
            <p:nvPr/>
          </p:nvSpPr>
          <p:spPr>
            <a:xfrm>
              <a:off x="5720298" y="3322320"/>
              <a:ext cx="22550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rao</a:t>
              </a:r>
              <a:r>
                <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微软雅黑"/>
                  <a:cs typeface="+mn-cs"/>
                </a:rPr>
                <a:t>bán</a:t>
              </a:r>
              <a:endParaRPr kumimoji="0" lang="en-US" sz="4000" b="1" i="0" u="none" strike="noStrike" kern="1200" cap="none" spc="0" normalizeH="0" baseline="0" noProof="0" dirty="0">
                <a:ln>
                  <a:noFill/>
                </a:ln>
                <a:solidFill>
                  <a:prstClr val="black"/>
                </a:solidFill>
                <a:effectLst/>
                <a:uLnTx/>
                <a:uFillTx/>
                <a:latin typeface="Calibri" panose="020F0502020204030204"/>
                <a:ea typeface="微软雅黑"/>
                <a:cs typeface="+mn-cs"/>
              </a:endParaRPr>
            </a:p>
          </p:txBody>
        </p:sp>
      </p:grpSp>
      <p:grpSp>
        <p:nvGrpSpPr>
          <p:cNvPr id="37" name="Group 36">
            <a:extLst>
              <a:ext uri="{FF2B5EF4-FFF2-40B4-BE49-F238E27FC236}">
                <a16:creationId xmlns:a16="http://schemas.microsoft.com/office/drawing/2014/main" id="{43A64B9A-E969-4437-A271-75CAE355D951}"/>
              </a:ext>
            </a:extLst>
          </p:cNvPr>
          <p:cNvGrpSpPr/>
          <p:nvPr/>
        </p:nvGrpSpPr>
        <p:grpSpPr>
          <a:xfrm>
            <a:off x="1676854" y="1600372"/>
            <a:ext cx="2606558" cy="2161125"/>
            <a:chOff x="5999872" y="1325784"/>
            <a:chExt cx="4325441" cy="3907725"/>
          </a:xfrm>
        </p:grpSpPr>
        <p:sp>
          <p:nvSpPr>
            <p:cNvPr id="38" name="TextBox 8">
              <a:extLst>
                <a:ext uri="{FF2B5EF4-FFF2-40B4-BE49-F238E27FC236}">
                  <a16:creationId xmlns:a16="http://schemas.microsoft.com/office/drawing/2014/main" id="{25698AD9-95E5-4701-8460-1681FA15DA4A}"/>
                </a:ext>
              </a:extLst>
            </p:cNvPr>
            <p:cNvSpPr txBox="1"/>
            <p:nvPr/>
          </p:nvSpPr>
          <p:spPr>
            <a:xfrm>
              <a:off x="6685286" y="3311812"/>
              <a:ext cx="2785194" cy="596322"/>
            </a:xfrm>
            <a:prstGeom prst="rect">
              <a:avLst/>
            </a:prstGeom>
            <a:noFill/>
          </p:spPr>
          <p:txBody>
            <a:bodyPr wrap="none" lIns="480000" tIns="0" rIns="0" bIns="0" anchor="b"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000" b="1" i="0" u="none" strike="noStrike" kern="0" cap="none" spc="0" normalizeH="0" baseline="0" noProof="0" dirty="0" err="1">
                  <a:ln>
                    <a:noFill/>
                  </a:ln>
                  <a:solidFill>
                    <a:srgbClr val="1E5AA4"/>
                  </a:solidFill>
                  <a:effectLst/>
                  <a:uLnTx/>
                  <a:uFillTx/>
                  <a:latin typeface="Calibri" panose="020F0502020204030204"/>
                  <a:ea typeface="微软雅黑"/>
                  <a:cs typeface="+mn-ea"/>
                  <a:sym typeface="+mn-lt"/>
                </a:rPr>
                <a:t>rao</a:t>
              </a:r>
              <a:endParaRPr kumimoji="0" lang="zh-CN" altLang="en-US" sz="5000" b="1" i="0" u="none" strike="noStrike" kern="0" cap="none" spc="0" normalizeH="0" baseline="0" noProof="0" dirty="0">
                <a:ln>
                  <a:noFill/>
                </a:ln>
                <a:solidFill>
                  <a:srgbClr val="1E5AA4"/>
                </a:solidFill>
                <a:effectLst/>
                <a:uLnTx/>
                <a:uFillTx/>
                <a:latin typeface="Calibri" panose="020F0502020204030204"/>
                <a:ea typeface="微软雅黑"/>
                <a:cs typeface="+mn-ea"/>
                <a:sym typeface="+mn-lt"/>
              </a:endParaRPr>
            </a:p>
          </p:txBody>
        </p:sp>
        <p:grpSp>
          <p:nvGrpSpPr>
            <p:cNvPr id="39" name="组合 9">
              <a:extLst>
                <a:ext uri="{FF2B5EF4-FFF2-40B4-BE49-F238E27FC236}">
                  <a16:creationId xmlns:a16="http://schemas.microsoft.com/office/drawing/2014/main" id="{251E5CFE-747D-483C-85F5-F2EF2D0359BF}"/>
                </a:ext>
              </a:extLst>
            </p:cNvPr>
            <p:cNvGrpSpPr/>
            <p:nvPr/>
          </p:nvGrpSpPr>
          <p:grpSpPr>
            <a:xfrm>
              <a:off x="5999872" y="1325784"/>
              <a:ext cx="4325441" cy="3907725"/>
              <a:chOff x="6281530" y="1497546"/>
              <a:chExt cx="4119983" cy="3751203"/>
            </a:xfrm>
          </p:grpSpPr>
          <p:grpSp>
            <p:nvGrpSpPr>
              <p:cNvPr id="43" name="组合 214">
                <a:extLst>
                  <a:ext uri="{FF2B5EF4-FFF2-40B4-BE49-F238E27FC236}">
                    <a16:creationId xmlns:a16="http://schemas.microsoft.com/office/drawing/2014/main" id="{C95B3D0D-EE76-41A4-B4CF-D44325CCA1B6}"/>
                  </a:ext>
                </a:extLst>
              </p:cNvPr>
              <p:cNvGrpSpPr/>
              <p:nvPr/>
            </p:nvGrpSpPr>
            <p:grpSpPr>
              <a:xfrm>
                <a:off x="6281530" y="1788799"/>
                <a:ext cx="4119983" cy="3459950"/>
                <a:chOff x="1918357" y="1491175"/>
                <a:chExt cx="4119983" cy="3459950"/>
              </a:xfrm>
            </p:grpSpPr>
            <p:sp>
              <p:nvSpPr>
                <p:cNvPr id="45" name="任意多边形 215">
                  <a:extLst>
                    <a:ext uri="{FF2B5EF4-FFF2-40B4-BE49-F238E27FC236}">
                      <a16:creationId xmlns:a16="http://schemas.microsoft.com/office/drawing/2014/main" id="{3F5C0B08-893C-4C1C-8428-B686CDA1F277}"/>
                    </a:ext>
                  </a:extLst>
                </p:cNvPr>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cap="flat" cmpd="sng" algn="ctr">
                  <a:solidFill>
                    <a:srgbClr val="1E5AA4"/>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任意多边形 216">
                  <a:extLst>
                    <a:ext uri="{FF2B5EF4-FFF2-40B4-BE49-F238E27FC236}">
                      <a16:creationId xmlns:a16="http://schemas.microsoft.com/office/drawing/2014/main" id="{A42280E3-3256-45F8-B193-B15A00BE0154}"/>
                    </a:ext>
                  </a:extLst>
                </p:cNvPr>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cap="flat" cmpd="sng" algn="ctr">
                  <a:solidFill>
                    <a:srgbClr val="1E5AA4"/>
                  </a:solidFill>
                  <a:prstDash val="lgDash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4" name="图片 2">
                <a:extLst>
                  <a:ext uri="{FF2B5EF4-FFF2-40B4-BE49-F238E27FC236}">
                    <a16:creationId xmlns:a16="http://schemas.microsoft.com/office/drawing/2014/main" id="{AC0644DF-58B5-43F4-A303-5CE444AF82A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spTree>
    <p:extLst>
      <p:ext uri="{BB962C8B-B14F-4D97-AF65-F5344CB8AC3E}">
        <p14:creationId xmlns:p14="http://schemas.microsoft.com/office/powerpoint/2010/main" val="1677935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365640" y="278792"/>
            <a:ext cx="11626335" cy="1178533"/>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a:solidFill>
                  <a:srgbClr val="EA4618"/>
                </a:solidFill>
                <a:latin typeface="Calibri" panose="020F0502020204030204" pitchFamily="34" charset="0"/>
                <a:cs typeface="Calibri" panose="020F0502020204030204" pitchFamily="34" charset="0"/>
              </a:rPr>
              <a:t>a. Từ ngữ chỉ hoạt động hoặc đặc điểm có tiếng bắt đầu bằng r, d hoặc gi:</a:t>
            </a:r>
            <a:endParaRPr kumimoji="0" lang="en-US" sz="34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cxnSp>
        <p:nvCxnSpPr>
          <p:cNvPr id="5" name="Straight Connector 4">
            <a:extLst>
              <a:ext uri="{FF2B5EF4-FFF2-40B4-BE49-F238E27FC236}">
                <a16:creationId xmlns:a16="http://schemas.microsoft.com/office/drawing/2014/main" id="{E2E483B3-BD9A-43E2-938A-513B7028008F}"/>
              </a:ext>
            </a:extLst>
          </p:cNvPr>
          <p:cNvCxnSpPr/>
          <p:nvPr/>
        </p:nvCxnSpPr>
        <p:spPr>
          <a:xfrm>
            <a:off x="2819400" y="885825"/>
            <a:ext cx="2305050"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2755DC8-CE78-40A7-903A-6EF86848749A}"/>
              </a:ext>
            </a:extLst>
          </p:cNvPr>
          <p:cNvCxnSpPr>
            <a:cxnSpLocks/>
          </p:cNvCxnSpPr>
          <p:nvPr/>
        </p:nvCxnSpPr>
        <p:spPr>
          <a:xfrm>
            <a:off x="6257925" y="857250"/>
            <a:ext cx="1628775" cy="28575"/>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C0A2A15-6C18-4249-9957-4AC841237C99}"/>
              </a:ext>
            </a:extLst>
          </p:cNvPr>
          <p:cNvCxnSpPr>
            <a:cxnSpLocks/>
          </p:cNvCxnSpPr>
          <p:nvPr/>
        </p:nvCxnSpPr>
        <p:spPr>
          <a:xfrm>
            <a:off x="5364419" y="1383740"/>
            <a:ext cx="1979356" cy="0"/>
          </a:xfrm>
          <a:prstGeom prst="line">
            <a:avLst/>
          </a:prstGeom>
          <a:ln w="57150"/>
        </p:spPr>
        <p:style>
          <a:lnRef idx="1">
            <a:schemeClr val="accent2"/>
          </a:lnRef>
          <a:fillRef idx="0">
            <a:schemeClr val="accent2"/>
          </a:fillRef>
          <a:effectRef idx="0">
            <a:schemeClr val="accent2"/>
          </a:effectRef>
          <a:fontRef idx="minor">
            <a:schemeClr val="tx1"/>
          </a:fontRef>
        </p:style>
      </p:cxnSp>
      <p:grpSp>
        <p:nvGrpSpPr>
          <p:cNvPr id="13" name="Group 12">
            <a:extLst>
              <a:ext uri="{FF2B5EF4-FFF2-40B4-BE49-F238E27FC236}">
                <a16:creationId xmlns:a16="http://schemas.microsoft.com/office/drawing/2014/main" id="{D9FC6BA3-58A4-44E7-B6EC-E5F0276C0EA7}"/>
              </a:ext>
            </a:extLst>
          </p:cNvPr>
          <p:cNvGrpSpPr/>
          <p:nvPr/>
        </p:nvGrpSpPr>
        <p:grpSpPr>
          <a:xfrm>
            <a:off x="3842990" y="1964809"/>
            <a:ext cx="4158010" cy="3564883"/>
            <a:chOff x="7774871" y="1245992"/>
            <a:chExt cx="2732340" cy="2316139"/>
          </a:xfrm>
        </p:grpSpPr>
        <p:pic>
          <p:nvPicPr>
            <p:cNvPr id="14" name="图片 2" descr="2">
              <a:extLst>
                <a:ext uri="{FF2B5EF4-FFF2-40B4-BE49-F238E27FC236}">
                  <a16:creationId xmlns:a16="http://schemas.microsoft.com/office/drawing/2014/main" id="{132FD75A-75B4-4ED3-BAC8-5BB906B4D0B8}"/>
                </a:ext>
              </a:extLst>
            </p:cNvPr>
            <p:cNvPicPr>
              <a:picLocks noChangeAspect="1"/>
            </p:cNvPicPr>
            <p:nvPr/>
          </p:nvPicPr>
          <p:blipFill>
            <a:blip r:embed="rId2"/>
            <a:stretch>
              <a:fillRect/>
            </a:stretch>
          </p:blipFill>
          <p:spPr>
            <a:xfrm>
              <a:off x="7774871" y="1245992"/>
              <a:ext cx="2732340" cy="2316139"/>
            </a:xfrm>
            <a:prstGeom prst="rect">
              <a:avLst/>
            </a:prstGeom>
          </p:spPr>
        </p:pic>
        <p:sp>
          <p:nvSpPr>
            <p:cNvPr id="15" name="Rounded Rectangle 16">
              <a:extLst>
                <a:ext uri="{FF2B5EF4-FFF2-40B4-BE49-F238E27FC236}">
                  <a16:creationId xmlns:a16="http://schemas.microsoft.com/office/drawing/2014/main" id="{81D02BA9-F75A-4256-8054-DA9360A36906}"/>
                </a:ext>
              </a:extLst>
            </p:cNvPr>
            <p:cNvSpPr/>
            <p:nvPr/>
          </p:nvSpPr>
          <p:spPr>
            <a:xfrm>
              <a:off x="7774872" y="2993907"/>
              <a:ext cx="2732339" cy="5322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đôi</a:t>
              </a:r>
              <a:endParaRPr lang="en-US" sz="3200" dirty="0"/>
            </a:p>
          </p:txBody>
        </p:sp>
      </p:grpSp>
    </p:spTree>
    <p:extLst>
      <p:ext uri="{BB962C8B-B14F-4D97-AF65-F5344CB8AC3E}">
        <p14:creationId xmlns:p14="http://schemas.microsoft.com/office/powerpoint/2010/main" val="2774482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par>
                                <p:cTn id="27" presetID="3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1000" fill="hold"/>
                                        <p:tgtEl>
                                          <p:spTgt spid="13"/>
                                        </p:tgtEl>
                                        <p:attrNameLst>
                                          <p:attrName>ppt_w</p:attrName>
                                        </p:attrNameLst>
                                      </p:cBhvr>
                                      <p:tavLst>
                                        <p:tav tm="0">
                                          <p:val>
                                            <p:fltVal val="0"/>
                                          </p:val>
                                        </p:tav>
                                        <p:tav tm="100000">
                                          <p:val>
                                            <p:strVal val="#ppt_w"/>
                                          </p:val>
                                        </p:tav>
                                      </p:tavLst>
                                    </p:anim>
                                    <p:anim calcmode="lin" valueType="num">
                                      <p:cBhvr>
                                        <p:cTn id="30" dur="1000" fill="hold"/>
                                        <p:tgtEl>
                                          <p:spTgt spid="13"/>
                                        </p:tgtEl>
                                        <p:attrNameLst>
                                          <p:attrName>ppt_h</p:attrName>
                                        </p:attrNameLst>
                                      </p:cBhvr>
                                      <p:tavLst>
                                        <p:tav tm="0">
                                          <p:val>
                                            <p:fltVal val="0"/>
                                          </p:val>
                                        </p:tav>
                                        <p:tav tm="100000">
                                          <p:val>
                                            <p:strVal val="#ppt_h"/>
                                          </p:val>
                                        </p:tav>
                                      </p:tavLst>
                                    </p:anim>
                                    <p:anim calcmode="lin" valueType="num">
                                      <p:cBhvr>
                                        <p:cTn id="31" dur="1000" fill="hold"/>
                                        <p:tgtEl>
                                          <p:spTgt spid="13"/>
                                        </p:tgtEl>
                                        <p:attrNameLst>
                                          <p:attrName>style.rotation</p:attrName>
                                        </p:attrNameLst>
                                      </p:cBhvr>
                                      <p:tavLst>
                                        <p:tav tm="0">
                                          <p:val>
                                            <p:fltVal val="90"/>
                                          </p:val>
                                        </p:tav>
                                        <p:tav tm="100000">
                                          <p:val>
                                            <p:fltVal val="0"/>
                                          </p:val>
                                        </p:tav>
                                      </p:tavLst>
                                    </p:anim>
                                    <p:animEffect transition="in" filter="fade">
                                      <p:cBhvr>
                                        <p:cTn id="32"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B923F3B-A173-4897-8C1C-74D049C1F10E}"/>
              </a:ext>
            </a:extLst>
          </p:cNvPr>
          <p:cNvPicPr>
            <a:picLocks noChangeAspect="1"/>
          </p:cNvPicPr>
          <p:nvPr/>
        </p:nvPicPr>
        <p:blipFill>
          <a:blip r:embed="rId2"/>
          <a:stretch>
            <a:fillRect/>
          </a:stretch>
        </p:blipFill>
        <p:spPr>
          <a:xfrm>
            <a:off x="1714499" y="532833"/>
            <a:ext cx="9772651" cy="1315544"/>
          </a:xfrm>
          <a:prstGeom prst="rect">
            <a:avLst/>
          </a:prstGeom>
        </p:spPr>
      </p:pic>
      <p:pic>
        <p:nvPicPr>
          <p:cNvPr id="16" name="Picture 15">
            <a:extLst>
              <a:ext uri="{FF2B5EF4-FFF2-40B4-BE49-F238E27FC236}">
                <a16:creationId xmlns:a16="http://schemas.microsoft.com/office/drawing/2014/main" id="{E189DDDC-B93E-4959-8546-F42FFAC0FBC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t="6740" r="5960"/>
          <a:stretch/>
        </p:blipFill>
        <p:spPr>
          <a:xfrm>
            <a:off x="4491988" y="1955234"/>
            <a:ext cx="3861437" cy="3861435"/>
          </a:xfrm>
          <a:prstGeom prst="rect">
            <a:avLst/>
          </a:prstGeom>
        </p:spPr>
      </p:pic>
    </p:spTree>
    <p:extLst>
      <p:ext uri="{BB962C8B-B14F-4D97-AF65-F5344CB8AC3E}">
        <p14:creationId xmlns:p14="http://schemas.microsoft.com/office/powerpoint/2010/main" val="290882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577340" y="278793"/>
            <a:ext cx="8903969"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lvl="0">
              <a:buClr>
                <a:prstClr val="black"/>
              </a:buClr>
            </a:pPr>
            <a:r>
              <a:rPr lang="vi-VN" sz="3400" dirty="0">
                <a:solidFill>
                  <a:srgbClr val="EA4618"/>
                </a:solidFill>
                <a:latin typeface="Cambria" panose="02040503050406030204" pitchFamily="18" charset="0"/>
                <a:ea typeface="Cambria" panose="02040503050406030204" pitchFamily="18" charset="0"/>
                <a:cs typeface="Calibri" panose="020F0502020204030204" pitchFamily="34" charset="0"/>
              </a:rPr>
              <a:t> Từ ngữ chỉ hoạt động có tiếng bắt đầu bằng</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a:t>
            </a:r>
            <a:endPar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1" y="1391954"/>
            <a:ext cx="8389040" cy="858903"/>
            <a:chOff x="1466025" y="1120642"/>
            <a:chExt cx="3575897" cy="858903"/>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r</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bán</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rình</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mò</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rung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đùi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1"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d</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dang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tay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dạy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học</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nhảy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dây</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diệt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cỏ</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1" dirty="0" err="1">
                  <a:solidFill>
                    <a:srgbClr val="FF0000"/>
                  </a:solidFill>
                  <a:effectLst/>
                  <a:latin typeface="Cambria" panose="02040503050406030204" pitchFamily="18" charset="0"/>
                  <a:ea typeface="Cambria" panose="02040503050406030204" pitchFamily="18" charset="0"/>
                  <a:cs typeface="Arial-Rounded" panose="020B0500000000000000" pitchFamily="34" charset="0"/>
                </a:rPr>
                <a:t>gi</a:t>
              </a:r>
              <a:r>
                <a:rPr lang="en-US" sz="4000" b="0" i="0" dirty="0">
                  <a:solidFill>
                    <a:srgbClr val="FF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giặt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giũ</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giao</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hàng</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giết</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40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hại</a:t>
              </a:r>
              <a:r>
                <a:rPr lang="en-US" sz="4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199028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îṥḷíďê">
            <a:extLst>
              <a:ext uri="{FF2B5EF4-FFF2-40B4-BE49-F238E27FC236}">
                <a16:creationId xmlns:a16="http://schemas.microsoft.com/office/drawing/2014/main" id="{E8DA5367-204F-47DA-A9A4-BE51F8947700}"/>
              </a:ext>
            </a:extLst>
          </p:cNvPr>
          <p:cNvSpPr/>
          <p:nvPr/>
        </p:nvSpPr>
        <p:spPr bwMode="auto">
          <a:xfrm>
            <a:off x="1866899" y="278793"/>
            <a:ext cx="8362951" cy="711808"/>
          </a:xfrm>
          <a:prstGeom prst="roundRect">
            <a:avLst>
              <a:gd name="adj" fmla="val 12595"/>
            </a:avLst>
          </a:prstGeom>
          <a:solidFill>
            <a:schemeClr val="bg1"/>
          </a:solidFill>
          <a:ln w="285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6" name="Google Shape;5317;p41">
            <a:extLst>
              <a:ext uri="{FF2B5EF4-FFF2-40B4-BE49-F238E27FC236}">
                <a16:creationId xmlns:a16="http://schemas.microsoft.com/office/drawing/2014/main" id="{27A5D76F-6D4C-4B42-B77F-3E74DB2DE4BA}"/>
              </a:ext>
            </a:extLst>
          </p:cNvPr>
          <p:cNvSpPr txBox="1">
            <a:spLocks/>
          </p:cNvSpPr>
          <p:nvPr/>
        </p:nvSpPr>
        <p:spPr>
          <a:xfrm>
            <a:off x="365640" y="330760"/>
            <a:ext cx="11098769"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Từ ngữ chỉ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đặc</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lang="en-US" sz="3400" dirty="0" err="1">
                <a:solidFill>
                  <a:srgbClr val="EA4618"/>
                </a:solidFill>
                <a:latin typeface="Cambria" panose="02040503050406030204" pitchFamily="18" charset="0"/>
                <a:ea typeface="Cambria" panose="02040503050406030204" pitchFamily="18" charset="0"/>
                <a:cs typeface="Calibri" panose="020F0502020204030204" pitchFamily="34" charset="0"/>
              </a:rPr>
              <a:t>điểm</a:t>
            </a:r>
            <a:r>
              <a:rPr lang="en-US" sz="3400" dirty="0">
                <a:solidFill>
                  <a:srgbClr val="EA4618"/>
                </a:solidFill>
                <a:latin typeface="Cambria" panose="02040503050406030204" pitchFamily="18" charset="0"/>
                <a:ea typeface="Cambria" panose="02040503050406030204" pitchFamily="18" charset="0"/>
                <a:cs typeface="Calibri" panose="020F0502020204030204" pitchFamily="34" charset="0"/>
              </a:rPr>
              <a:t> </a:t>
            </a:r>
            <a:r>
              <a:rPr kumimoji="0" lang="vi-VN"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có tiếng bắt đầu bằng</a:t>
            </a:r>
            <a:r>
              <a:rPr kumimoji="0" lang="en-US" sz="34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a:t>
            </a:r>
          </a:p>
        </p:txBody>
      </p:sp>
      <p:grpSp>
        <p:nvGrpSpPr>
          <p:cNvPr id="17" name="Group 16">
            <a:extLst>
              <a:ext uri="{FF2B5EF4-FFF2-40B4-BE49-F238E27FC236}">
                <a16:creationId xmlns:a16="http://schemas.microsoft.com/office/drawing/2014/main" id="{D56DEA84-D746-485E-B3E0-0B8E943A236B}"/>
              </a:ext>
            </a:extLst>
          </p:cNvPr>
          <p:cNvGrpSpPr/>
          <p:nvPr/>
        </p:nvGrpSpPr>
        <p:grpSpPr>
          <a:xfrm>
            <a:off x="1238250" y="1391954"/>
            <a:ext cx="9054065" cy="1323439"/>
            <a:chOff x="1466025" y="1120642"/>
            <a:chExt cx="3575897" cy="1323439"/>
          </a:xfrm>
        </p:grpSpPr>
        <p:pic>
          <p:nvPicPr>
            <p:cNvPr id="18" name="Picture 17">
              <a:extLst>
                <a:ext uri="{FF2B5EF4-FFF2-40B4-BE49-F238E27FC236}">
                  <a16:creationId xmlns:a16="http://schemas.microsoft.com/office/drawing/2014/main" id="{1DD4B58A-B3FB-46BB-BA5D-367118543F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858903"/>
            </a:xfrm>
            <a:prstGeom prst="rect">
              <a:avLst/>
            </a:prstGeom>
          </p:spPr>
        </p:pic>
        <p:sp>
          <p:nvSpPr>
            <p:cNvPr id="19" name="TextBox 18">
              <a:extLst>
                <a:ext uri="{FF2B5EF4-FFF2-40B4-BE49-F238E27FC236}">
                  <a16:creationId xmlns:a16="http://schemas.microsoft.com/office/drawing/2014/main" id="{2EC1A2D6-3ECA-4D08-AA8D-9ABCDA7186D1}"/>
                </a:ext>
              </a:extLst>
            </p:cNvPr>
            <p:cNvSpPr txBox="1"/>
            <p:nvPr/>
          </p:nvSpPr>
          <p:spPr>
            <a:xfrm>
              <a:off x="1519648" y="1120642"/>
              <a:ext cx="35188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r: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rạo</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rẩy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rung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rinh</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rực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rỡ</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6DE29064-C7D2-4178-811E-7AD117194A4E}"/>
              </a:ext>
            </a:extLst>
          </p:cNvPr>
          <p:cNvGrpSpPr/>
          <p:nvPr/>
        </p:nvGrpSpPr>
        <p:grpSpPr>
          <a:xfrm>
            <a:off x="957055" y="2833128"/>
            <a:ext cx="10446027" cy="916413"/>
            <a:chOff x="1466025" y="1120642"/>
            <a:chExt cx="3575897" cy="1715267"/>
          </a:xfrm>
        </p:grpSpPr>
        <p:pic>
          <p:nvPicPr>
            <p:cNvPr id="21" name="Picture 20">
              <a:extLst>
                <a:ext uri="{FF2B5EF4-FFF2-40B4-BE49-F238E27FC236}">
                  <a16:creationId xmlns:a16="http://schemas.microsoft.com/office/drawing/2014/main" id="{CB6EFD34-FF9C-4AED-B23B-27652855C1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6025" y="1120642"/>
              <a:ext cx="3575897" cy="1715267"/>
            </a:xfrm>
            <a:prstGeom prst="rect">
              <a:avLst/>
            </a:prstGeom>
          </p:spPr>
        </p:pic>
        <p:sp>
          <p:nvSpPr>
            <p:cNvPr id="22" name="TextBox 21">
              <a:extLst>
                <a:ext uri="{FF2B5EF4-FFF2-40B4-BE49-F238E27FC236}">
                  <a16:creationId xmlns:a16="http://schemas.microsoft.com/office/drawing/2014/main" id="{52CC70DB-F199-44F7-85D9-870883710498}"/>
                </a:ext>
              </a:extLst>
            </p:cNvPr>
            <p:cNvSpPr txBox="1"/>
            <p:nvPr/>
          </p:nvSpPr>
          <p:spPr>
            <a:xfrm>
              <a:off x="1519648" y="1120642"/>
              <a:ext cx="3518844" cy="13249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d: </a:t>
              </a:r>
              <a:r>
                <a:rPr kumimoji="0" lang="vi-VN" sz="4000" b="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dịu dàng, duyên dáng, dễ thương,...</a:t>
              </a:r>
              <a:endParaRPr kumimoji="0" lang="en-US" sz="4000" b="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2B1EDFE9-1066-470D-BC70-0E8118273A52}"/>
              </a:ext>
            </a:extLst>
          </p:cNvPr>
          <p:cNvGrpSpPr/>
          <p:nvPr/>
        </p:nvGrpSpPr>
        <p:grpSpPr>
          <a:xfrm>
            <a:off x="1113700" y="4362419"/>
            <a:ext cx="10649674" cy="858903"/>
            <a:chOff x="1198341" y="1120642"/>
            <a:chExt cx="4546380" cy="858903"/>
          </a:xfrm>
        </p:grpSpPr>
        <p:pic>
          <p:nvPicPr>
            <p:cNvPr id="24" name="Picture 23">
              <a:extLst>
                <a:ext uri="{FF2B5EF4-FFF2-40B4-BE49-F238E27FC236}">
                  <a16:creationId xmlns:a16="http://schemas.microsoft.com/office/drawing/2014/main" id="{AB2B5EE7-22E9-4680-8952-242D02F44E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341" y="1120642"/>
              <a:ext cx="4510041" cy="858903"/>
            </a:xfrm>
            <a:prstGeom prst="rect">
              <a:avLst/>
            </a:prstGeom>
          </p:spPr>
        </p:pic>
        <p:sp>
          <p:nvSpPr>
            <p:cNvPr id="25" name="TextBox 24">
              <a:extLst>
                <a:ext uri="{FF2B5EF4-FFF2-40B4-BE49-F238E27FC236}">
                  <a16:creationId xmlns:a16="http://schemas.microsoft.com/office/drawing/2014/main" id="{29D7AD3F-B14E-4DF5-B70E-C0EF2B38887C}"/>
                </a:ext>
              </a:extLst>
            </p:cNvPr>
            <p:cNvSpPr txBox="1"/>
            <p:nvPr/>
          </p:nvSpPr>
          <p:spPr>
            <a:xfrm>
              <a:off x="1198341" y="1120642"/>
              <a:ext cx="454638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gi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gióng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giỏi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giang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gãy</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0148984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6">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2364" b="-15413"/>
            </a:stretch>
          </a:blipFill>
        </p:spPr>
        <p:txBody>
          <a:bodyPr/>
          <a:lstStyle/>
          <a:p>
            <a:pPr defTabSz="609630"/>
            <a:endParaRPr lang="en-US" sz="1200">
              <a:solidFill>
                <a:prstClr val="black"/>
              </a:solidFill>
              <a:latin typeface="Calibri"/>
            </a:endParaRPr>
          </a:p>
        </p:txBody>
      </p:sp>
      <p:sp>
        <p:nvSpPr>
          <p:cNvPr id="3" name="Freeform 3"/>
          <p:cNvSpPr/>
          <p:nvPr/>
        </p:nvSpPr>
        <p:spPr>
          <a:xfrm>
            <a:off x="0" y="1295731"/>
            <a:ext cx="2228850" cy="2743200"/>
          </a:xfrm>
          <a:custGeom>
            <a:avLst/>
            <a:gdLst/>
            <a:ahLst/>
            <a:cxnLst/>
            <a:rect l="l" t="t" r="r" b="b"/>
            <a:pathLst>
              <a:path w="3343275" h="4114800">
                <a:moveTo>
                  <a:pt x="0" y="0"/>
                </a:moveTo>
                <a:lnTo>
                  <a:pt x="3343275" y="0"/>
                </a:lnTo>
                <a:lnTo>
                  <a:pt x="33432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81781"/>
            <a:ext cx="1503681" cy="1219861"/>
          </a:xfrm>
          <a:custGeom>
            <a:avLst/>
            <a:gdLst/>
            <a:ahLst/>
            <a:cxnLst/>
            <a:rect l="l" t="t" r="r" b="b"/>
            <a:pathLst>
              <a:path w="2255521" h="1829792">
                <a:moveTo>
                  <a:pt x="0" y="0"/>
                </a:moveTo>
                <a:lnTo>
                  <a:pt x="2255521" y="0"/>
                </a:lnTo>
                <a:lnTo>
                  <a:pt x="2255521" y="1829791"/>
                </a:lnTo>
                <a:lnTo>
                  <a:pt x="0" y="182979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10" name="Group 9">
            <a:extLst>
              <a:ext uri="{FF2B5EF4-FFF2-40B4-BE49-F238E27FC236}">
                <a16:creationId xmlns:a16="http://schemas.microsoft.com/office/drawing/2014/main" id="{5306A08A-1F07-1F1E-3D8A-4A9DC2F9245C}"/>
              </a:ext>
            </a:extLst>
          </p:cNvPr>
          <p:cNvGrpSpPr/>
          <p:nvPr/>
        </p:nvGrpSpPr>
        <p:grpSpPr>
          <a:xfrm>
            <a:off x="3176408" y="425402"/>
            <a:ext cx="3105812" cy="1961069"/>
            <a:chOff x="2502038" y="734012"/>
            <a:chExt cx="3105812" cy="1961069"/>
          </a:xfrm>
        </p:grpSpPr>
        <p:sp>
          <p:nvSpPr>
            <p:cNvPr id="7" name="Rectangle: Rounded Corners 6">
              <a:extLst>
                <a:ext uri="{FF2B5EF4-FFF2-40B4-BE49-F238E27FC236}">
                  <a16:creationId xmlns:a16="http://schemas.microsoft.com/office/drawing/2014/main" id="{AF9E57D0-946D-CE34-110B-BEC7F67A08C7}"/>
                </a:ext>
              </a:extLst>
            </p:cNvPr>
            <p:cNvSpPr/>
            <p:nvPr/>
          </p:nvSpPr>
          <p:spPr>
            <a:xfrm rot="21253334">
              <a:off x="2502038" y="734012"/>
              <a:ext cx="2892056" cy="1599773"/>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cúc</a:t>
              </a:r>
              <a:endParaRPr lang="en-US" dirty="0">
                <a:solidFill>
                  <a:srgbClr val="002060"/>
                </a:solidFill>
              </a:endParaRPr>
            </a:p>
            <a:p>
              <a:pPr algn="ct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hoa</a:t>
              </a:r>
              <a:r>
                <a:rPr lang="en-US" dirty="0">
                  <a:solidFill>
                    <a:srgbClr val="002060"/>
                  </a:solidFill>
                </a:rPr>
                <a:t> </a:t>
              </a:r>
              <a:r>
                <a:rPr lang="en-US" dirty="0" err="1">
                  <a:solidFill>
                    <a:srgbClr val="002060"/>
                  </a:solidFill>
                </a:rPr>
                <a:t>mai</a:t>
              </a:r>
              <a:endParaRPr lang="en-US" dirty="0">
                <a:solidFill>
                  <a:srgbClr val="002060"/>
                </a:solidFill>
              </a:endParaRPr>
            </a:p>
            <a:p>
              <a:pPr algn="ctr"/>
              <a:r>
                <a:rPr lang="en-US" dirty="0" err="1">
                  <a:solidFill>
                    <a:srgbClr val="002060"/>
                  </a:solidFill>
                </a:rPr>
                <a:t>Đố</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màu</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đấy</a:t>
              </a:r>
              <a:r>
                <a:rPr lang="en-US" dirty="0">
                  <a:solidFill>
                    <a:srgbClr val="002060"/>
                  </a:solidFill>
                </a:rPr>
                <a:t>?</a:t>
              </a:r>
            </a:p>
            <a:p>
              <a:pPr algn="ctr"/>
              <a:r>
                <a:rPr lang="en-US" dirty="0" err="1">
                  <a:solidFill>
                    <a:srgbClr val="002060"/>
                  </a:solidFill>
                </a:rPr>
                <a:t>Mong</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đừng</a:t>
              </a:r>
              <a:r>
                <a:rPr lang="en-US" dirty="0">
                  <a:solidFill>
                    <a:srgbClr val="002060"/>
                  </a:solidFill>
                </a:rPr>
                <a:t> </a:t>
              </a:r>
              <a:r>
                <a:rPr lang="en-US" dirty="0" err="1">
                  <a:solidFill>
                    <a:srgbClr val="002060"/>
                  </a:solidFill>
                </a:rPr>
                <a:t>đoán</a:t>
              </a:r>
              <a:r>
                <a:rPr lang="en-US" dirty="0">
                  <a:solidFill>
                    <a:srgbClr val="002060"/>
                  </a:solidFill>
                </a:rPr>
                <a:t> </a:t>
              </a:r>
              <a:r>
                <a:rPr lang="en-US" dirty="0" err="1">
                  <a:solidFill>
                    <a:srgbClr val="002060"/>
                  </a:solidFill>
                </a:rPr>
                <a:t>sai</a:t>
              </a:r>
              <a:r>
                <a:rPr lang="en-US" dirty="0">
                  <a:solidFill>
                    <a:srgbClr val="002060"/>
                  </a:solidFill>
                </a:rPr>
                <a:t>?</a:t>
              </a:r>
            </a:p>
          </p:txBody>
        </p:sp>
        <p:sp>
          <p:nvSpPr>
            <p:cNvPr id="9" name="Rectangle: Rounded Corners 8">
              <a:extLst>
                <a:ext uri="{FF2B5EF4-FFF2-40B4-BE49-F238E27FC236}">
                  <a16:creationId xmlns:a16="http://schemas.microsoft.com/office/drawing/2014/main" id="{E4A97E4A-BB4D-B1AA-7E14-EF4D5172927E}"/>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màu</a:t>
              </a:r>
              <a:r>
                <a:rPr lang="en-US" b="1" dirty="0">
                  <a:solidFill>
                    <a:schemeClr val="bg1"/>
                  </a:solidFill>
                </a:rPr>
                <a:t> </a:t>
              </a:r>
              <a:r>
                <a:rPr lang="en-US" b="1" dirty="0" err="1">
                  <a:solidFill>
                    <a:schemeClr val="bg1"/>
                  </a:solidFill>
                </a:rPr>
                <a:t>sắc</a:t>
              </a:r>
              <a:r>
                <a:rPr lang="en-US" b="1" dirty="0">
                  <a:solidFill>
                    <a:schemeClr val="bg1"/>
                  </a:solidFill>
                </a:rPr>
                <a:t>?</a:t>
              </a:r>
            </a:p>
          </p:txBody>
        </p:sp>
      </p:grpSp>
      <p:grpSp>
        <p:nvGrpSpPr>
          <p:cNvPr id="11" name="Group 10">
            <a:extLst>
              <a:ext uri="{FF2B5EF4-FFF2-40B4-BE49-F238E27FC236}">
                <a16:creationId xmlns:a16="http://schemas.microsoft.com/office/drawing/2014/main" id="{528FC608-5EBE-6F35-DC3A-C03B29D8DF38}"/>
              </a:ext>
            </a:extLst>
          </p:cNvPr>
          <p:cNvGrpSpPr/>
          <p:nvPr/>
        </p:nvGrpSpPr>
        <p:grpSpPr>
          <a:xfrm rot="757467">
            <a:off x="8494813" y="1704234"/>
            <a:ext cx="3105812" cy="1961069"/>
            <a:chOff x="2502038" y="734012"/>
            <a:chExt cx="3105812" cy="1961069"/>
          </a:xfrm>
        </p:grpSpPr>
        <p:sp>
          <p:nvSpPr>
            <p:cNvPr id="12" name="Rectangle: Rounded Corners 11">
              <a:extLst>
                <a:ext uri="{FF2B5EF4-FFF2-40B4-BE49-F238E27FC236}">
                  <a16:creationId xmlns:a16="http://schemas.microsoft.com/office/drawing/2014/main" id="{5CF53623-A6A7-5BEC-F164-0AD954E93F19}"/>
                </a:ext>
              </a:extLst>
            </p:cNvPr>
            <p:cNvSpPr/>
            <p:nvPr/>
          </p:nvSpPr>
          <p:spPr>
            <a:xfrm rot="21253334">
              <a:off x="2502038" y="734012"/>
              <a:ext cx="2892056" cy="1599773"/>
            </a:xfrm>
            <a:prstGeom prst="roundRect">
              <a:avLst/>
            </a:prstGeom>
            <a:solidFill>
              <a:srgbClr val="FBC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Gà</a:t>
              </a:r>
              <a:r>
                <a:rPr lang="en-US" dirty="0">
                  <a:solidFill>
                    <a:srgbClr val="002060"/>
                  </a:solidFill>
                </a:rPr>
                <a:t> </a:t>
              </a:r>
              <a:r>
                <a:rPr lang="en-US" dirty="0" err="1">
                  <a:solidFill>
                    <a:srgbClr val="002060"/>
                  </a:solidFill>
                </a:rPr>
                <a:t>gáy</a:t>
              </a:r>
              <a:r>
                <a:rPr lang="en-US" dirty="0">
                  <a:solidFill>
                    <a:srgbClr val="002060"/>
                  </a:solidFill>
                </a:rPr>
                <a:t> ó o</a:t>
              </a:r>
            </a:p>
            <a:p>
              <a:r>
                <a:rPr lang="en-US" dirty="0" err="1">
                  <a:solidFill>
                    <a:srgbClr val="002060"/>
                  </a:solidFill>
                </a:rPr>
                <a:t>Mặt</a:t>
              </a:r>
              <a:r>
                <a:rPr lang="en-US" dirty="0">
                  <a:solidFill>
                    <a:srgbClr val="002060"/>
                  </a:solidFill>
                </a:rPr>
                <a:t> </a:t>
              </a:r>
              <a:r>
                <a:rPr lang="en-US" dirty="0" err="1">
                  <a:solidFill>
                    <a:srgbClr val="002060"/>
                  </a:solidFill>
                </a:rPr>
                <a:t>trời</a:t>
              </a:r>
              <a:r>
                <a:rPr lang="en-US" dirty="0">
                  <a:solidFill>
                    <a:srgbClr val="002060"/>
                  </a:solidFill>
                </a:rPr>
                <a:t> </a:t>
              </a:r>
              <a:r>
                <a:rPr lang="en-US" dirty="0" err="1">
                  <a:solidFill>
                    <a:srgbClr val="002060"/>
                  </a:solidFill>
                </a:rPr>
                <a:t>ló</a:t>
              </a:r>
              <a:r>
                <a:rPr lang="en-US" dirty="0">
                  <a:solidFill>
                    <a:srgbClr val="002060"/>
                  </a:solidFill>
                </a:rPr>
                <a:t> </a:t>
              </a:r>
              <a:r>
                <a:rPr lang="en-US" dirty="0" err="1">
                  <a:solidFill>
                    <a:srgbClr val="002060"/>
                  </a:solidFill>
                </a:rPr>
                <a:t>rạng</a:t>
              </a:r>
              <a:endParaRPr lang="en-US" dirty="0">
                <a:solidFill>
                  <a:srgbClr val="002060"/>
                </a:solidFill>
              </a:endParaRPr>
            </a:p>
            <a:p>
              <a:r>
                <a:rPr lang="en-US" dirty="0" err="1">
                  <a:solidFill>
                    <a:srgbClr val="002060"/>
                  </a:solidFill>
                </a:rPr>
                <a:t>Đố</a:t>
              </a:r>
              <a:r>
                <a:rPr lang="en-US" dirty="0">
                  <a:solidFill>
                    <a:srgbClr val="002060"/>
                  </a:solidFill>
                </a:rPr>
                <a:t> </a:t>
              </a:r>
              <a:r>
                <a:rPr lang="en-US" dirty="0" err="1">
                  <a:solidFill>
                    <a:srgbClr val="002060"/>
                  </a:solidFill>
                </a:rPr>
                <a:t>anh</a:t>
              </a:r>
              <a:r>
                <a:rPr lang="en-US" dirty="0">
                  <a:solidFill>
                    <a:srgbClr val="002060"/>
                  </a:solidFill>
                </a:rPr>
                <a:t>, </a:t>
              </a:r>
              <a:r>
                <a:rPr lang="en-US" dirty="0" err="1">
                  <a:solidFill>
                    <a:srgbClr val="002060"/>
                  </a:solidFill>
                </a:rPr>
                <a:t>đố</a:t>
              </a:r>
              <a:r>
                <a:rPr lang="en-US" dirty="0">
                  <a:solidFill>
                    <a:srgbClr val="002060"/>
                  </a:solidFill>
                </a:rPr>
                <a:t> </a:t>
              </a:r>
              <a:r>
                <a:rPr lang="en-US" dirty="0" err="1">
                  <a:solidFill>
                    <a:srgbClr val="002060"/>
                  </a:solidFill>
                </a:rPr>
                <a:t>bạn</a:t>
              </a:r>
              <a:endParaRPr lang="en-US" dirty="0">
                <a:solidFill>
                  <a:srgbClr val="002060"/>
                </a:solidFill>
              </a:endParaRPr>
            </a:p>
            <a:p>
              <a:pPr algn="just"/>
              <a:r>
                <a:rPr lang="en-US" dirty="0" err="1">
                  <a:solidFill>
                    <a:srgbClr val="002060"/>
                  </a:solidFill>
                </a:rPr>
                <a:t>Phải</a:t>
              </a:r>
              <a:r>
                <a:rPr lang="en-US" dirty="0">
                  <a:solidFill>
                    <a:srgbClr val="002060"/>
                  </a:solidFill>
                </a:rPr>
                <a:t> </a:t>
              </a:r>
              <a:r>
                <a:rPr lang="en-US" dirty="0" err="1">
                  <a:solidFill>
                    <a:srgbClr val="002060"/>
                  </a:solidFill>
                </a:rPr>
                <a:t>gọi</a:t>
              </a:r>
              <a:r>
                <a:rPr lang="en-US" dirty="0">
                  <a:solidFill>
                    <a:srgbClr val="002060"/>
                  </a:solidFill>
                </a:rPr>
                <a:t> </a:t>
              </a:r>
              <a:r>
                <a:rPr lang="en-US" dirty="0" err="1">
                  <a:solidFill>
                    <a:srgbClr val="002060"/>
                  </a:solidFill>
                </a:rPr>
                <a:t>buổi</a:t>
              </a:r>
              <a:r>
                <a:rPr lang="en-US" dirty="0">
                  <a:solidFill>
                    <a:srgbClr val="002060"/>
                  </a:solidFill>
                </a:rPr>
                <a:t> </a:t>
              </a:r>
              <a:r>
                <a:rPr lang="en-US" dirty="0" err="1">
                  <a:solidFill>
                    <a:srgbClr val="002060"/>
                  </a:solidFill>
                </a:rPr>
                <a:t>nào</a:t>
              </a:r>
              <a:r>
                <a:rPr lang="en-US" dirty="0">
                  <a:solidFill>
                    <a:srgbClr val="002060"/>
                  </a:solidFill>
                </a:rPr>
                <a:t>?</a:t>
              </a:r>
            </a:p>
          </p:txBody>
        </p:sp>
        <p:sp>
          <p:nvSpPr>
            <p:cNvPr id="13" name="Rectangle: Rounded Corners 12">
              <a:extLst>
                <a:ext uri="{FF2B5EF4-FFF2-40B4-BE49-F238E27FC236}">
                  <a16:creationId xmlns:a16="http://schemas.microsoft.com/office/drawing/2014/main" id="{4BE498FC-EDA2-ACD4-1830-A6E2B105C07F}"/>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4" name="Group 13">
            <a:extLst>
              <a:ext uri="{FF2B5EF4-FFF2-40B4-BE49-F238E27FC236}">
                <a16:creationId xmlns:a16="http://schemas.microsoft.com/office/drawing/2014/main" id="{D069758F-4F16-D57A-DA12-6C9D6A5C1A9C}"/>
              </a:ext>
            </a:extLst>
          </p:cNvPr>
          <p:cNvGrpSpPr/>
          <p:nvPr/>
        </p:nvGrpSpPr>
        <p:grpSpPr>
          <a:xfrm>
            <a:off x="7087592" y="4558375"/>
            <a:ext cx="3105812" cy="1961069"/>
            <a:chOff x="2502038" y="734012"/>
            <a:chExt cx="3105812" cy="1961069"/>
          </a:xfrm>
        </p:grpSpPr>
        <p:sp>
          <p:nvSpPr>
            <p:cNvPr id="15" name="Rectangle: Rounded Corners 14">
              <a:extLst>
                <a:ext uri="{FF2B5EF4-FFF2-40B4-BE49-F238E27FC236}">
                  <a16:creationId xmlns:a16="http://schemas.microsoft.com/office/drawing/2014/main" id="{F297EBA4-6B9D-DD8A-3C28-DE6E950B49E2}"/>
                </a:ext>
              </a:extLst>
            </p:cNvPr>
            <p:cNvSpPr/>
            <p:nvPr/>
          </p:nvSpPr>
          <p:spPr>
            <a:xfrm rot="21253334">
              <a:off x="2502038" y="734012"/>
              <a:ext cx="2892056" cy="1599773"/>
            </a:xfrm>
            <a:prstGeom prst="round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Tôi</a:t>
              </a:r>
              <a:r>
                <a:rPr lang="en-US" dirty="0">
                  <a:solidFill>
                    <a:srgbClr val="002060"/>
                  </a:solidFill>
                </a:rPr>
                <a:t> </a:t>
              </a:r>
              <a:r>
                <a:rPr lang="en-US" dirty="0" err="1">
                  <a:solidFill>
                    <a:srgbClr val="002060"/>
                  </a:solidFill>
                </a:rPr>
                <a:t>mang</a:t>
              </a:r>
              <a:r>
                <a:rPr lang="en-US" dirty="0">
                  <a:solidFill>
                    <a:srgbClr val="002060"/>
                  </a:solidFill>
                </a:rPr>
                <a:t> </a:t>
              </a:r>
              <a:r>
                <a:rPr lang="en-US" dirty="0" err="1">
                  <a:solidFill>
                    <a:srgbClr val="002060"/>
                  </a:solidFill>
                </a:rPr>
                <a:t>âm</a:t>
              </a:r>
              <a:r>
                <a:rPr lang="en-US" dirty="0">
                  <a:solidFill>
                    <a:srgbClr val="002060"/>
                  </a:solidFill>
                </a:rPr>
                <a:t> </a:t>
              </a:r>
              <a:r>
                <a:rPr lang="en-US" dirty="0" err="1">
                  <a:solidFill>
                    <a:srgbClr val="002060"/>
                  </a:solidFill>
                </a:rPr>
                <a:t>thanh</a:t>
              </a:r>
              <a:r>
                <a:rPr lang="en-US" dirty="0">
                  <a:solidFill>
                    <a:srgbClr val="002060"/>
                  </a:solidFill>
                </a:rPr>
                <a:t> </a:t>
              </a:r>
              <a:r>
                <a:rPr lang="en-US" dirty="0" err="1">
                  <a:solidFill>
                    <a:srgbClr val="002060"/>
                  </a:solidFill>
                </a:rPr>
                <a:t>đến</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chắp</a:t>
              </a:r>
              <a:r>
                <a:rPr lang="en-US" dirty="0">
                  <a:solidFill>
                    <a:srgbClr val="002060"/>
                  </a:solidFill>
                </a:rPr>
                <a:t> </a:t>
              </a:r>
              <a:r>
                <a:rPr lang="en-US" dirty="0" err="1">
                  <a:solidFill>
                    <a:srgbClr val="002060"/>
                  </a:solidFill>
                </a:rPr>
                <a:t>cánh</a:t>
              </a:r>
              <a:r>
                <a:rPr lang="en-US" dirty="0">
                  <a:solidFill>
                    <a:srgbClr val="002060"/>
                  </a:solidFill>
                </a:rPr>
                <a:t> </a:t>
              </a:r>
              <a:r>
                <a:rPr lang="en-US" dirty="0" err="1">
                  <a:solidFill>
                    <a:srgbClr val="002060"/>
                  </a:solidFill>
                </a:rPr>
                <a:t>cho</a:t>
              </a:r>
              <a:r>
                <a:rPr lang="en-US" dirty="0">
                  <a:solidFill>
                    <a:srgbClr val="002060"/>
                  </a:solidFill>
                </a:rPr>
                <a:t> </a:t>
              </a:r>
              <a:r>
                <a:rPr lang="en-US" dirty="0" err="1">
                  <a:solidFill>
                    <a:srgbClr val="002060"/>
                  </a:solidFill>
                </a:rPr>
                <a:t>lời</a:t>
              </a:r>
              <a:endParaRPr lang="en-US" dirty="0">
                <a:solidFill>
                  <a:srgbClr val="002060"/>
                </a:solidFill>
              </a:endParaRPr>
            </a:p>
            <a:p>
              <a:r>
                <a:rPr lang="en-US" dirty="0" err="1">
                  <a:solidFill>
                    <a:srgbClr val="002060"/>
                  </a:solidFill>
                </a:rPr>
                <a:t>Tiếng</a:t>
              </a:r>
              <a:r>
                <a:rPr lang="en-US" dirty="0">
                  <a:solidFill>
                    <a:srgbClr val="002060"/>
                  </a:solidFill>
                </a:rPr>
                <a:t> </a:t>
              </a:r>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nốt</a:t>
              </a:r>
              <a:r>
                <a:rPr lang="en-US" dirty="0">
                  <a:solidFill>
                    <a:srgbClr val="002060"/>
                  </a:solidFill>
                </a:rPr>
                <a:t> </a:t>
              </a:r>
              <a:r>
                <a:rPr lang="en-US" dirty="0" err="1">
                  <a:solidFill>
                    <a:srgbClr val="002060"/>
                  </a:solidFill>
                </a:rPr>
                <a:t>nhạc</a:t>
              </a:r>
              <a:endParaRPr lang="en-US" dirty="0">
                <a:solidFill>
                  <a:srgbClr val="002060"/>
                </a:solidFill>
              </a:endParaRPr>
            </a:p>
            <a:p>
              <a:r>
                <a:rPr lang="en-US" dirty="0" err="1">
                  <a:solidFill>
                    <a:srgbClr val="002060"/>
                  </a:solidFill>
                </a:rPr>
                <a:t>Tôi</a:t>
              </a:r>
              <a:r>
                <a:rPr lang="en-US" dirty="0">
                  <a:solidFill>
                    <a:srgbClr val="002060"/>
                  </a:solidFill>
                </a:rPr>
                <a:t> </a:t>
              </a:r>
              <a:r>
                <a:rPr lang="en-US" dirty="0" err="1">
                  <a:solidFill>
                    <a:srgbClr val="002060"/>
                  </a:solidFill>
                </a:rPr>
                <a:t>là</a:t>
              </a:r>
              <a:r>
                <a:rPr lang="en-US" dirty="0">
                  <a:solidFill>
                    <a:srgbClr val="002060"/>
                  </a:solidFill>
                </a:rPr>
                <a:t> </a:t>
              </a:r>
              <a:r>
                <a:rPr lang="en-US" dirty="0" err="1">
                  <a:solidFill>
                    <a:srgbClr val="002060"/>
                  </a:solidFill>
                </a:rPr>
                <a:t>gì</a:t>
              </a:r>
              <a:r>
                <a:rPr lang="en-US" dirty="0">
                  <a:solidFill>
                    <a:srgbClr val="002060"/>
                  </a:solidFill>
                </a:rPr>
                <a:t> </a:t>
              </a:r>
              <a:r>
                <a:rPr lang="en-US" dirty="0" err="1">
                  <a:solidFill>
                    <a:srgbClr val="002060"/>
                  </a:solidFill>
                </a:rPr>
                <a:t>bạn</a:t>
              </a:r>
              <a:r>
                <a:rPr lang="en-US" dirty="0">
                  <a:solidFill>
                    <a:srgbClr val="002060"/>
                  </a:solidFill>
                </a:rPr>
                <a:t> </a:t>
              </a:r>
              <a:r>
                <a:rPr lang="en-US" dirty="0" err="1">
                  <a:solidFill>
                    <a:srgbClr val="002060"/>
                  </a:solidFill>
                </a:rPr>
                <a:t>ơi</a:t>
              </a:r>
              <a:r>
                <a:rPr lang="en-US" dirty="0">
                  <a:solidFill>
                    <a:srgbClr val="002060"/>
                  </a:solidFill>
                </a:rPr>
                <a:t>?</a:t>
              </a:r>
            </a:p>
          </p:txBody>
        </p:sp>
        <p:sp>
          <p:nvSpPr>
            <p:cNvPr id="16" name="Rectangle: Rounded Corners 15">
              <a:extLst>
                <a:ext uri="{FF2B5EF4-FFF2-40B4-BE49-F238E27FC236}">
                  <a16:creationId xmlns:a16="http://schemas.microsoft.com/office/drawing/2014/main" id="{F595B647-2EA5-09B7-F923-95885FF9E068}"/>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buổi</a:t>
              </a:r>
              <a:r>
                <a:rPr lang="en-US" b="1" dirty="0">
                  <a:solidFill>
                    <a:schemeClr val="bg1"/>
                  </a:solidFill>
                </a:rPr>
                <a:t> </a:t>
              </a:r>
              <a:r>
                <a:rPr lang="en-US" b="1" dirty="0" err="1">
                  <a:solidFill>
                    <a:schemeClr val="bg1"/>
                  </a:solidFill>
                </a:rPr>
                <a:t>trong</a:t>
              </a:r>
              <a:r>
                <a:rPr lang="en-US" b="1" dirty="0">
                  <a:solidFill>
                    <a:schemeClr val="bg1"/>
                  </a:solidFill>
                </a:rPr>
                <a:t> </a:t>
              </a:r>
              <a:r>
                <a:rPr lang="en-US" b="1" dirty="0" err="1">
                  <a:solidFill>
                    <a:schemeClr val="bg1"/>
                  </a:solidFill>
                </a:rPr>
                <a:t>ngày</a:t>
              </a:r>
              <a:r>
                <a:rPr lang="en-US" b="1" dirty="0">
                  <a:solidFill>
                    <a:schemeClr val="bg1"/>
                  </a:solidFill>
                </a:rPr>
                <a:t>?</a:t>
              </a:r>
            </a:p>
          </p:txBody>
        </p:sp>
      </p:grpSp>
      <p:grpSp>
        <p:nvGrpSpPr>
          <p:cNvPr id="17" name="Group 16">
            <a:extLst>
              <a:ext uri="{FF2B5EF4-FFF2-40B4-BE49-F238E27FC236}">
                <a16:creationId xmlns:a16="http://schemas.microsoft.com/office/drawing/2014/main" id="{9FA7850B-0D17-AEE2-AD90-86790E7ACC7A}"/>
              </a:ext>
            </a:extLst>
          </p:cNvPr>
          <p:cNvGrpSpPr/>
          <p:nvPr/>
        </p:nvGrpSpPr>
        <p:grpSpPr>
          <a:xfrm rot="643055">
            <a:off x="2828184" y="4455340"/>
            <a:ext cx="3106013" cy="1965060"/>
            <a:chOff x="2501837" y="730021"/>
            <a:chExt cx="3106013" cy="1965060"/>
          </a:xfrm>
        </p:grpSpPr>
        <p:sp>
          <p:nvSpPr>
            <p:cNvPr id="18" name="Rectangle: Rounded Corners 17">
              <a:extLst>
                <a:ext uri="{FF2B5EF4-FFF2-40B4-BE49-F238E27FC236}">
                  <a16:creationId xmlns:a16="http://schemas.microsoft.com/office/drawing/2014/main" id="{D5452560-BB3C-9803-BD27-CB11E3418A58}"/>
                </a:ext>
              </a:extLst>
            </p:cNvPr>
            <p:cNvSpPr/>
            <p:nvPr/>
          </p:nvSpPr>
          <p:spPr>
            <a:xfrm rot="21253334">
              <a:off x="2501837" y="730021"/>
              <a:ext cx="2971346" cy="1599773"/>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err="1">
                  <a:solidFill>
                    <a:srgbClr val="002060"/>
                  </a:solidFill>
                </a:rPr>
                <a:t>Hạt</a:t>
              </a:r>
              <a:r>
                <a:rPr lang="en-US" dirty="0">
                  <a:solidFill>
                    <a:srgbClr val="002060"/>
                  </a:solidFill>
                </a:rPr>
                <a:t> </a:t>
              </a:r>
              <a:r>
                <a:rPr lang="en-US" dirty="0" err="1">
                  <a:solidFill>
                    <a:srgbClr val="002060"/>
                  </a:solidFill>
                </a:rPr>
                <a:t>đen</a:t>
              </a:r>
              <a:r>
                <a:rPr lang="en-US" dirty="0">
                  <a:solidFill>
                    <a:srgbClr val="002060"/>
                  </a:solidFill>
                </a:rPr>
                <a:t> </a:t>
              </a:r>
              <a:r>
                <a:rPr lang="en-US" dirty="0" err="1">
                  <a:solidFill>
                    <a:srgbClr val="002060"/>
                  </a:solidFill>
                </a:rPr>
                <a:t>ví</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mắt</a:t>
              </a:r>
              <a:endParaRPr lang="en-US" dirty="0">
                <a:solidFill>
                  <a:srgbClr val="002060"/>
                </a:solidFill>
              </a:endParaRPr>
            </a:p>
            <a:p>
              <a:r>
                <a:rPr lang="en-US" dirty="0" err="1">
                  <a:solidFill>
                    <a:srgbClr val="002060"/>
                  </a:solidFill>
                </a:rPr>
                <a:t>Cùi</a:t>
              </a:r>
              <a:r>
                <a:rPr lang="en-US" dirty="0">
                  <a:solidFill>
                    <a:srgbClr val="002060"/>
                  </a:solidFill>
                </a:rPr>
                <a:t> </a:t>
              </a:r>
              <a:r>
                <a:rPr lang="en-US" dirty="0" err="1">
                  <a:solidFill>
                    <a:srgbClr val="002060"/>
                  </a:solidFill>
                </a:rPr>
                <a:t>ngọt</a:t>
              </a:r>
              <a:r>
                <a:rPr lang="en-US" dirty="0">
                  <a:solidFill>
                    <a:srgbClr val="002060"/>
                  </a:solidFill>
                </a:rPr>
                <a:t> </a:t>
              </a:r>
              <a:r>
                <a:rPr lang="en-US" dirty="0" err="1">
                  <a:solidFill>
                    <a:srgbClr val="002060"/>
                  </a:solidFill>
                </a:rPr>
                <a:t>tựa</a:t>
              </a:r>
              <a:r>
                <a:rPr lang="en-US" dirty="0">
                  <a:solidFill>
                    <a:srgbClr val="002060"/>
                  </a:solidFill>
                </a:rPr>
                <a:t> </a:t>
              </a:r>
              <a:r>
                <a:rPr lang="en-US" dirty="0" err="1">
                  <a:solidFill>
                    <a:srgbClr val="002060"/>
                  </a:solidFill>
                </a:rPr>
                <a:t>đường</a:t>
              </a:r>
              <a:r>
                <a:rPr lang="en-US" dirty="0">
                  <a:solidFill>
                    <a:srgbClr val="002060"/>
                  </a:solidFill>
                </a:rPr>
                <a:t> </a:t>
              </a:r>
              <a:r>
                <a:rPr lang="en-US" dirty="0" err="1">
                  <a:solidFill>
                    <a:srgbClr val="002060"/>
                  </a:solidFill>
                </a:rPr>
                <a:t>phèn</a:t>
              </a:r>
              <a:endParaRPr lang="en-US" dirty="0">
                <a:solidFill>
                  <a:srgbClr val="002060"/>
                </a:solidFill>
              </a:endParaRPr>
            </a:p>
            <a:p>
              <a:r>
                <a:rPr lang="en-US" dirty="0" err="1">
                  <a:solidFill>
                    <a:srgbClr val="002060"/>
                  </a:solidFill>
                </a:rPr>
                <a:t>Hương</a:t>
              </a:r>
              <a:r>
                <a:rPr lang="en-US" dirty="0">
                  <a:solidFill>
                    <a:srgbClr val="002060"/>
                  </a:solidFill>
                </a:rPr>
                <a:t> </a:t>
              </a:r>
              <a:r>
                <a:rPr lang="en-US" dirty="0" err="1">
                  <a:solidFill>
                    <a:srgbClr val="002060"/>
                  </a:solidFill>
                </a:rPr>
                <a:t>thơm</a:t>
              </a:r>
              <a:r>
                <a:rPr lang="en-US" dirty="0">
                  <a:solidFill>
                    <a:srgbClr val="002060"/>
                  </a:solidFill>
                </a:rPr>
                <a:t> </a:t>
              </a:r>
              <a:r>
                <a:rPr lang="en-US" dirty="0" err="1">
                  <a:solidFill>
                    <a:srgbClr val="002060"/>
                  </a:solidFill>
                </a:rPr>
                <a:t>như</a:t>
              </a:r>
              <a:r>
                <a:rPr lang="en-US" dirty="0">
                  <a:solidFill>
                    <a:srgbClr val="002060"/>
                  </a:solidFill>
                </a:rPr>
                <a:t> </a:t>
              </a:r>
              <a:r>
                <a:rPr lang="en-US" dirty="0" err="1">
                  <a:solidFill>
                    <a:srgbClr val="002060"/>
                  </a:solidFill>
                </a:rPr>
                <a:t>mùi</a:t>
              </a:r>
              <a:r>
                <a:rPr lang="en-US" dirty="0">
                  <a:solidFill>
                    <a:srgbClr val="002060"/>
                  </a:solidFill>
                </a:rPr>
                <a:t> </a:t>
              </a:r>
              <a:r>
                <a:rPr lang="en-US" dirty="0" err="1">
                  <a:solidFill>
                    <a:srgbClr val="002060"/>
                  </a:solidFill>
                </a:rPr>
                <a:t>mật</a:t>
              </a:r>
              <a:r>
                <a:rPr lang="en-US" dirty="0">
                  <a:solidFill>
                    <a:srgbClr val="002060"/>
                  </a:solidFill>
                </a:rPr>
                <a:t>.</a:t>
              </a:r>
            </a:p>
          </p:txBody>
        </p:sp>
        <p:sp>
          <p:nvSpPr>
            <p:cNvPr id="19" name="Rectangle: Rounded Corners 18">
              <a:extLst>
                <a:ext uri="{FF2B5EF4-FFF2-40B4-BE49-F238E27FC236}">
                  <a16:creationId xmlns:a16="http://schemas.microsoft.com/office/drawing/2014/main" id="{B5BA8ED1-93BF-E034-6D8C-E2BBFF02F227}"/>
                </a:ext>
              </a:extLst>
            </p:cNvPr>
            <p:cNvSpPr/>
            <p:nvPr/>
          </p:nvSpPr>
          <p:spPr>
            <a:xfrm rot="21253334">
              <a:off x="3815497" y="2074012"/>
              <a:ext cx="1792353" cy="621069"/>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bg1"/>
                  </a:solidFill>
                </a:rPr>
                <a:t>Một</a:t>
              </a:r>
              <a:r>
                <a:rPr lang="en-US" b="1" dirty="0">
                  <a:solidFill>
                    <a:schemeClr val="bg1"/>
                  </a:solidFill>
                </a:rPr>
                <a:t> </a:t>
              </a:r>
              <a:r>
                <a:rPr lang="en-US" b="1" dirty="0" err="1">
                  <a:solidFill>
                    <a:schemeClr val="bg1"/>
                  </a:solidFill>
                </a:rPr>
                <a:t>loại</a:t>
              </a:r>
              <a:r>
                <a:rPr lang="en-US" b="1" dirty="0">
                  <a:solidFill>
                    <a:schemeClr val="bg1"/>
                  </a:solidFill>
                </a:rPr>
                <a:t> </a:t>
              </a:r>
              <a:r>
                <a:rPr lang="en-US" b="1" dirty="0" err="1">
                  <a:solidFill>
                    <a:schemeClr val="bg1"/>
                  </a:solidFill>
                </a:rPr>
                <a:t>quả</a:t>
              </a:r>
              <a:r>
                <a:rPr lang="en-US" b="1" dirty="0">
                  <a:solidFill>
                    <a:schemeClr val="bg1"/>
                  </a:solidFill>
                </a:rPr>
                <a:t>?</a:t>
              </a:r>
            </a:p>
          </p:txBody>
        </p:sp>
      </p:grpSp>
      <p:sp>
        <p:nvSpPr>
          <p:cNvPr id="20" name="Rectangle: Rounded Corners 19">
            <a:extLst>
              <a:ext uri="{FF2B5EF4-FFF2-40B4-BE49-F238E27FC236}">
                <a16:creationId xmlns:a16="http://schemas.microsoft.com/office/drawing/2014/main" id="{57B7A71A-E617-D088-1B46-92989B936202}"/>
              </a:ext>
            </a:extLst>
          </p:cNvPr>
          <p:cNvSpPr/>
          <p:nvPr/>
        </p:nvSpPr>
        <p:spPr>
          <a:xfrm>
            <a:off x="6256020" y="7962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Màu</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1" name="Rectangle: Rounded Corners 20">
            <a:extLst>
              <a:ext uri="{FF2B5EF4-FFF2-40B4-BE49-F238E27FC236}">
                <a16:creationId xmlns:a16="http://schemas.microsoft.com/office/drawing/2014/main" id="{CC9F0DA0-C4E9-6C83-D57F-AA134232ECB2}"/>
              </a:ext>
            </a:extLst>
          </p:cNvPr>
          <p:cNvSpPr/>
          <p:nvPr/>
        </p:nvSpPr>
        <p:spPr>
          <a:xfrm>
            <a:off x="9719310" y="115062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Buổi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sáng</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2" name="Rectangle: Rounded Corners 21">
            <a:extLst>
              <a:ext uri="{FF2B5EF4-FFF2-40B4-BE49-F238E27FC236}">
                <a16:creationId xmlns:a16="http://schemas.microsoft.com/office/drawing/2014/main" id="{FB1DB2CD-2BFB-D6BC-90A9-D81BCB5572E3}"/>
              </a:ext>
            </a:extLst>
          </p:cNvPr>
          <p:cNvSpPr/>
          <p:nvPr/>
        </p:nvSpPr>
        <p:spPr>
          <a:xfrm>
            <a:off x="7284720" y="404241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Cái</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đàn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23" name="Rectangle: Rounded Corners 22">
            <a:extLst>
              <a:ext uri="{FF2B5EF4-FFF2-40B4-BE49-F238E27FC236}">
                <a16:creationId xmlns:a16="http://schemas.microsoft.com/office/drawing/2014/main" id="{6EA65777-0235-0FCD-5402-4478601011C8}"/>
              </a:ext>
            </a:extLst>
          </p:cNvPr>
          <p:cNvSpPr/>
          <p:nvPr/>
        </p:nvSpPr>
        <p:spPr>
          <a:xfrm>
            <a:off x="2769870" y="3577590"/>
            <a:ext cx="2105025" cy="552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Quả</a:t>
            </a:r>
            <a:r>
              <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nhãn</a:t>
            </a:r>
            <a:endParaRPr lang="en-US" sz="3200" dirty="0">
              <a:solidFill>
                <a:srgbClr val="FF0000"/>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75E-6 1.11111E-6 L 0.1177 -0.20718 " pathEditMode="relative" rAng="0" ptsTypes="AA">
                                      <p:cBhvr>
                                        <p:cTn id="6" dur="2000" fill="hold"/>
                                        <p:tgtEl>
                                          <p:spTgt spid="3"/>
                                        </p:tgtEl>
                                        <p:attrNameLst>
                                          <p:attrName>ppt_x</p:attrName>
                                          <p:attrName>ppt_y</p:attrName>
                                        </p:attrNameLst>
                                      </p:cBhvr>
                                      <p:rCtr x="5885" y="-10370"/>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1" nodeType="clickEffect">
                                  <p:stCondLst>
                                    <p:cond delay="0"/>
                                  </p:stCondLst>
                                  <p:childTnLst>
                                    <p:animMotion origin="layout" path="M 0.1177 -0.20718 L 0.54987 -0.06065 " pathEditMode="relative" rAng="0" ptsTypes="AA">
                                      <p:cBhvr>
                                        <p:cTn id="15" dur="2000" fill="hold"/>
                                        <p:tgtEl>
                                          <p:spTgt spid="3"/>
                                        </p:tgtEl>
                                        <p:attrNameLst>
                                          <p:attrName>ppt_x</p:attrName>
                                          <p:attrName>ppt_y</p:attrName>
                                        </p:attrNameLst>
                                      </p:cBhvr>
                                      <p:rCtr x="21602" y="7315"/>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0.54987 -0.06065 L 0.81145 0.39606 " pathEditMode="relative" rAng="0" ptsTypes="AA">
                                      <p:cBhvr>
                                        <p:cTn id="24" dur="2000" fill="hold"/>
                                        <p:tgtEl>
                                          <p:spTgt spid="3"/>
                                        </p:tgtEl>
                                        <p:attrNameLst>
                                          <p:attrName>ppt_x</p:attrName>
                                          <p:attrName>ppt_y</p:attrName>
                                        </p:attrNameLst>
                                      </p:cBhvr>
                                      <p:rCtr x="13073" y="22824"/>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grpId="3" nodeType="clickEffect">
                                  <p:stCondLst>
                                    <p:cond delay="0"/>
                                  </p:stCondLst>
                                  <p:childTnLst>
                                    <p:animMotion origin="layout" path="M 0.81145 0.39606 L 0.09231 0.41782 " pathEditMode="relative" rAng="0" ptsTypes="AA">
                                      <p:cBhvr>
                                        <p:cTn id="33" dur="2000" fill="hold"/>
                                        <p:tgtEl>
                                          <p:spTgt spid="3"/>
                                        </p:tgtEl>
                                        <p:attrNameLst>
                                          <p:attrName>ppt_x</p:attrName>
                                          <p:attrName>ppt_y</p:attrName>
                                        </p:attrNameLst>
                                      </p:cBhvr>
                                      <p:rCtr x="-35964" y="1088"/>
                                    </p:animMotion>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3" grpId="3" animBg="1"/>
      <p:bldP spid="20" grpId="0" animBg="1"/>
      <p:bldP spid="21" grpId="0"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AB41D7-DA58-4DA4-A631-D98F9DD2DD3C}"/>
              </a:ext>
            </a:extLst>
          </p:cNvPr>
          <p:cNvPicPr/>
          <p:nvPr/>
        </p:nvPicPr>
        <p:blipFill>
          <a:blip r:embed="rId3">
            <a:clrChange>
              <a:clrFrom>
                <a:srgbClr val="FFFFFF">
                  <a:alpha val="100000"/>
                </a:srgbClr>
              </a:clrFrom>
              <a:clrTo>
                <a:srgbClr val="FFFFFF">
                  <a:alpha val="100000"/>
                  <a:alpha val="0"/>
                </a:srgbClr>
              </a:clrTo>
            </a:clrChange>
            <a:extLst>
              <a:ext uri="{BEBA8EAE-BF5A-486C-A8C5-ECC9F3942E4B}">
                <a14:imgProps xmlns:a14="http://schemas.microsoft.com/office/drawing/2010/main">
                  <a14:imgLayer r:embed="rId4">
                    <a14:imgEffect>
                      <a14:backgroundRemoval t="12789" b="85376" l="30125" r="78000">
                        <a14:foregroundMark x1="38750" y1="26939" x2="56625" y2="33333"/>
                        <a14:foregroundMark x1="42063" y1="25340" x2="52250" y2="34754"/>
                        <a14:foregroundMark x1="49188" y1="28360" x2="62187" y2="32386"/>
                        <a14:foregroundMark x1="52750" y1="28834" x2="57875" y2="30491"/>
                        <a14:foregroundMark x1="52500" y1="25814" x2="56875" y2="27176"/>
                        <a14:foregroundMark x1="39500" y1="22025" x2="62687" y2="25992"/>
                        <a14:foregroundMark x1="44125" y1="17525" x2="52000" y2="19183"/>
                        <a14:foregroundMark x1="43375" y1="16578" x2="60438" y2="17762"/>
                        <a14:foregroundMark x1="42063" y1="15394" x2="58375" y2="18946"/>
                        <a14:foregroundMark x1="55563" y1="21551" x2="57125" y2="28360"/>
                        <a14:foregroundMark x1="47688" y1="14920" x2="66813" y2="31202"/>
                        <a14:foregroundMark x1="66813" y1="31202" x2="66813" y2="31202"/>
                        <a14:foregroundMark x1="37500" y1="29307" x2="36500" y2="38307"/>
                        <a14:foregroundMark x1="30375" y1="36175" x2="31875" y2="39017"/>
                        <a14:foregroundMark x1="39500" y1="16104" x2="51250" y2="14446"/>
                        <a14:foregroundMark x1="50000" y1="12789" x2="56875" y2="17288"/>
                        <a14:foregroundMark x1="74438" y1="36175" x2="78000" y2="36175"/>
                        <a14:foregroundMark x1="54313" y1="78626" x2="58625" y2="83067"/>
                        <a14:foregroundMark x1="43875" y1="80462" x2="44125" y2="84251"/>
                        <a14:foregroundMark x1="38500" y1="85435" x2="46938" y2="82120"/>
                        <a14:foregroundMark x1="55313" y1="84251" x2="63750" y2="84962"/>
                        <a14:foregroundMark x1="30125" y1="35228" x2="33188" y2="37123"/>
                        <a14:foregroundMark x1="41313" y1="19420" x2="52250" y2="29781"/>
                        <a14:foregroundMark x1="52250" y1="29781" x2="52250" y2="29781"/>
                        <a14:foregroundMark x1="53312" y1="23919" x2="60688" y2="31912"/>
                        <a14:foregroundMark x1="60688" y1="31912" x2="60688" y2="31912"/>
                        <a14:foregroundMark x1="54313" y1="22025" x2="60938" y2="29070"/>
                        <a14:foregroundMark x1="60938" y1="29070" x2="60938" y2="29070"/>
                        <a14:foregroundMark x1="56063" y1="23919" x2="60438" y2="30491"/>
                        <a14:foregroundMark x1="47688" y1="48905" x2="49438" y2="57134"/>
                        <a14:foregroundMark x1="49438" y1="57134" x2="49438" y2="57134"/>
                        <a14:foregroundMark x1="49688" y1="27886" x2="48938" y2="50799"/>
                        <a14:foregroundMark x1="48938" y1="50799" x2="48938" y2="50799"/>
                        <a14:foregroundMark x1="48438" y1="27413" x2="48938" y2="43221"/>
                        <a14:foregroundMark x1="48938" y1="43221" x2="48938" y2="43221"/>
                        <a14:foregroundMark x1="47438" y1="19657" x2="50500" y2="34754"/>
                        <a14:foregroundMark x1="50500" y1="34754" x2="50500" y2="34754"/>
                        <a14:foregroundMark x1="48438" y1="18236" x2="50500" y2="34281"/>
                        <a14:foregroundMark x1="50500" y1="34281" x2="50500" y2="34281"/>
                        <a14:foregroundMark x1="51000" y1="27413" x2="52500" y2="59503"/>
                        <a14:foregroundMark x1="47938" y1="28360" x2="46688" y2="53819"/>
                        <a14:foregroundMark x1="46688" y1="50799" x2="46688" y2="53345"/>
                      </a14:backgroundRemoval>
                    </a14:imgEffect>
                  </a14:imgLayer>
                </a14:imgProps>
              </a:ext>
            </a:extLst>
          </a:blip>
          <a:srcRect l="27786" t="9938" r="21295" b="11346"/>
          <a:stretch>
            <a:fillRect/>
          </a:stretch>
        </p:blipFill>
        <p:spPr>
          <a:xfrm>
            <a:off x="322244" y="2161540"/>
            <a:ext cx="2811780" cy="4696460"/>
          </a:xfrm>
          <a:prstGeom prst="rect">
            <a:avLst/>
          </a:prstGeom>
          <a:noFill/>
          <a:ln w="9525">
            <a:noFill/>
          </a:ln>
        </p:spPr>
      </p:pic>
      <p:sp>
        <p:nvSpPr>
          <p:cNvPr id="6" name="Cloud 5">
            <a:extLst>
              <a:ext uri="{FF2B5EF4-FFF2-40B4-BE49-F238E27FC236}">
                <a16:creationId xmlns:a16="http://schemas.microsoft.com/office/drawing/2014/main" id="{EA132D55-0107-4B95-A975-A89894E4B37F}"/>
              </a:ext>
            </a:extLst>
          </p:cNvPr>
          <p:cNvSpPr/>
          <p:nvPr/>
        </p:nvSpPr>
        <p:spPr>
          <a:xfrm>
            <a:off x="2895044" y="1411891"/>
            <a:ext cx="8017795" cy="3960875"/>
          </a:xfrm>
          <a:prstGeom prst="cloud">
            <a:avLst/>
          </a:prstGeom>
          <a:solidFill>
            <a:srgbClr val="FFFFCC"/>
          </a:solidFill>
          <a:ln>
            <a:noFill/>
          </a:ln>
          <a:effectLst>
            <a:innerShdw blurRad="63500" dist="50800" dir="10800000">
              <a:prstClr val="black">
                <a:alpha val="50000"/>
              </a:prstClr>
            </a:innerShdw>
          </a:effectLst>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8F6C5C5C-B7F4-4E95-AC5D-E2EBEC2B3F42}"/>
              </a:ext>
            </a:extLst>
          </p:cNvPr>
          <p:cNvSpPr/>
          <p:nvPr/>
        </p:nvSpPr>
        <p:spPr>
          <a:xfrm>
            <a:off x="4171674" y="538476"/>
            <a:ext cx="5840361" cy="688258"/>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ysClr val="windowText" lastClr="000000"/>
                </a:solidFill>
                <a:effectLst/>
                <a:uLnTx/>
                <a:uFillTx/>
              </a:rPr>
              <a:t>Thứ</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ngày</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tháng</a:t>
            </a:r>
            <a:r>
              <a:rPr kumimoji="0" lang="en-US" sz="2800" b="1" i="0" u="none" strike="noStrike" kern="1200" cap="none" spc="0" normalizeH="0" baseline="0" noProof="0" dirty="0">
                <a:ln>
                  <a:noFill/>
                </a:ln>
                <a:solidFill>
                  <a:sysClr val="windowText" lastClr="000000"/>
                </a:solidFill>
                <a:effectLst/>
                <a:uLnTx/>
                <a:uFillTx/>
              </a:rPr>
              <a:t> … </a:t>
            </a:r>
            <a:r>
              <a:rPr kumimoji="0" lang="en-US" sz="2800" b="1" i="0" u="none" strike="noStrike" kern="1200" cap="none" spc="0" normalizeH="0" baseline="0" noProof="0" dirty="0" err="1">
                <a:ln>
                  <a:noFill/>
                </a:ln>
                <a:solidFill>
                  <a:sysClr val="windowText" lastClr="000000"/>
                </a:solidFill>
                <a:effectLst/>
                <a:uLnTx/>
                <a:uFillTx/>
              </a:rPr>
              <a:t>năm</a:t>
            </a:r>
            <a:r>
              <a:rPr kumimoji="0" lang="en-US" sz="2800" b="1" i="0" u="none" strike="noStrike" kern="1200" cap="none" spc="0" normalizeH="0" baseline="0" noProof="0" dirty="0">
                <a:ln>
                  <a:noFill/>
                </a:ln>
                <a:solidFill>
                  <a:sysClr val="windowText" lastClr="000000"/>
                </a:solidFill>
                <a:effectLst/>
                <a:uLnTx/>
                <a:uFillTx/>
              </a:rPr>
              <a:t> …</a:t>
            </a:r>
          </a:p>
        </p:txBody>
      </p:sp>
      <p:pic>
        <p:nvPicPr>
          <p:cNvPr id="2" name="Picture 1">
            <a:extLst>
              <a:ext uri="{FF2B5EF4-FFF2-40B4-BE49-F238E27FC236}">
                <a16:creationId xmlns:a16="http://schemas.microsoft.com/office/drawing/2014/main" id="{DDA8FAC0-E9E8-67D0-854F-190EA7A06659}"/>
              </a:ext>
            </a:extLst>
          </p:cNvPr>
          <p:cNvPicPr>
            <a:picLocks noChangeAspect="1"/>
          </p:cNvPicPr>
          <p:nvPr/>
        </p:nvPicPr>
        <p:blipFill>
          <a:blip r:embed="rId5"/>
          <a:stretch>
            <a:fillRect/>
          </a:stretch>
        </p:blipFill>
        <p:spPr>
          <a:xfrm>
            <a:off x="212650" y="1014100"/>
            <a:ext cx="4177293" cy="857230"/>
          </a:xfrm>
          <a:prstGeom prst="rect">
            <a:avLst/>
          </a:prstGeom>
        </p:spPr>
      </p:pic>
      <p:pic>
        <p:nvPicPr>
          <p:cNvPr id="3" name="Picture 2">
            <a:extLst>
              <a:ext uri="{FF2B5EF4-FFF2-40B4-BE49-F238E27FC236}">
                <a16:creationId xmlns:a16="http://schemas.microsoft.com/office/drawing/2014/main" id="{8F778B4B-EDCA-7E10-ED7C-872684BD0314}"/>
              </a:ext>
            </a:extLst>
          </p:cNvPr>
          <p:cNvPicPr>
            <a:picLocks noChangeAspect="1"/>
          </p:cNvPicPr>
          <p:nvPr/>
        </p:nvPicPr>
        <p:blipFill>
          <a:blip r:embed="rId6"/>
          <a:stretch>
            <a:fillRect/>
          </a:stretch>
        </p:blipFill>
        <p:spPr>
          <a:xfrm>
            <a:off x="4021540" y="2179503"/>
            <a:ext cx="5998984" cy="2328874"/>
          </a:xfrm>
          <a:prstGeom prst="rect">
            <a:avLst/>
          </a:prstGeom>
        </p:spPr>
      </p:pic>
    </p:spTree>
    <p:extLst>
      <p:ext uri="{BB962C8B-B14F-4D97-AF65-F5344CB8AC3E}">
        <p14:creationId xmlns:p14="http://schemas.microsoft.com/office/powerpoint/2010/main" val="129780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9"/>
                                        </p:tgtEl>
                                        <p:attrNameLst>
                                          <p:attrName>r</p:attrName>
                                        </p:attrNameLst>
                                      </p:cBhvr>
                                    </p:animRot>
                                    <p:animRot by="-240000">
                                      <p:cBhvr>
                                        <p:cTn id="7" dur="400" fill="hold">
                                          <p:stCondLst>
                                            <p:cond delay="400"/>
                                          </p:stCondLst>
                                        </p:cTn>
                                        <p:tgtEl>
                                          <p:spTgt spid="9"/>
                                        </p:tgtEl>
                                        <p:attrNameLst>
                                          <p:attrName>r</p:attrName>
                                        </p:attrNameLst>
                                      </p:cBhvr>
                                    </p:animRot>
                                    <p:animRot by="240000">
                                      <p:cBhvr>
                                        <p:cTn id="8" dur="400" fill="hold">
                                          <p:stCondLst>
                                            <p:cond delay="800"/>
                                          </p:stCondLst>
                                        </p:cTn>
                                        <p:tgtEl>
                                          <p:spTgt spid="9"/>
                                        </p:tgtEl>
                                        <p:attrNameLst>
                                          <p:attrName>r</p:attrName>
                                        </p:attrNameLst>
                                      </p:cBhvr>
                                    </p:animRot>
                                    <p:animRot by="-240000">
                                      <p:cBhvr>
                                        <p:cTn id="9" dur="400" fill="hold">
                                          <p:stCondLst>
                                            <p:cond delay="1200"/>
                                          </p:stCondLst>
                                        </p:cTn>
                                        <p:tgtEl>
                                          <p:spTgt spid="9"/>
                                        </p:tgtEl>
                                        <p:attrNameLst>
                                          <p:attrName>r</p:attrName>
                                        </p:attrNameLst>
                                      </p:cBhvr>
                                    </p:animRot>
                                    <p:animRot by="120000">
                                      <p:cBhvr>
                                        <p:cTn id="10" dur="400" fill="hold">
                                          <p:stCondLst>
                                            <p:cond delay="1600"/>
                                          </p:stCondLst>
                                        </p:cTn>
                                        <p:tgtEl>
                                          <p:spTgt spid="9"/>
                                        </p:tgtEl>
                                        <p:attrNameLst>
                                          <p:attrName>r</p:attrName>
                                        </p:attrNameLst>
                                      </p:cBhvr>
                                    </p:animRot>
                                  </p:childTnLst>
                                </p:cTn>
                              </p:par>
                              <p:par>
                                <p:cTn id="11" presetID="53" presetClass="entr" presetSubtype="16"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a:extLst>
              <a:ext uri="{FF2B5EF4-FFF2-40B4-BE49-F238E27FC236}">
                <a16:creationId xmlns:a16="http://schemas.microsoft.com/office/drawing/2014/main" id="{43CABB67-CE67-43A8-212A-81201C101A29}"/>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81540"/>
          <a:stretch/>
        </p:blipFill>
        <p:spPr>
          <a:xfrm>
            <a:off x="-1844339" y="5544595"/>
            <a:ext cx="14735270" cy="1360031"/>
          </a:xfrm>
          <a:prstGeom prst="rect">
            <a:avLst/>
          </a:prstGeom>
        </p:spPr>
      </p:pic>
      <p:pic>
        <p:nvPicPr>
          <p:cNvPr id="15" name="Picture 14" descr="icons.png"/>
          <p:cNvPicPr>
            <a:picLocks noChangeAspect="1"/>
          </p:cNvPicPr>
          <p:nvPr/>
        </p:nvPicPr>
        <p:blipFill>
          <a:blip r:embed="rId4" cstate="print"/>
          <a:stretch>
            <a:fillRect/>
          </a:stretch>
        </p:blipFill>
        <p:spPr>
          <a:xfrm>
            <a:off x="304801" y="279400"/>
            <a:ext cx="11425729" cy="5384800"/>
          </a:xfrm>
          <a:prstGeom prst="rect">
            <a:avLst/>
          </a:prstGeom>
        </p:spPr>
      </p:pic>
      <p:pic>
        <p:nvPicPr>
          <p:cNvPr id="5" name="Picture 4" descr="cloud.png"/>
          <p:cNvPicPr>
            <a:picLocks noChangeAspect="1"/>
          </p:cNvPicPr>
          <p:nvPr/>
        </p:nvPicPr>
        <p:blipFill>
          <a:blip r:embed="rId5" cstate="print"/>
          <a:stretch>
            <a:fillRect/>
          </a:stretch>
        </p:blipFill>
        <p:spPr>
          <a:xfrm>
            <a:off x="2483307" y="803797"/>
            <a:ext cx="9357793" cy="5394983"/>
          </a:xfrm>
          <a:prstGeom prst="rect">
            <a:avLst/>
          </a:prstGeom>
        </p:spPr>
      </p:pic>
      <p:pic>
        <p:nvPicPr>
          <p:cNvPr id="9" name="图片 17">
            <a:extLst>
              <a:ext uri="{FF2B5EF4-FFF2-40B4-BE49-F238E27FC236}">
                <a16:creationId xmlns:a16="http://schemas.microsoft.com/office/drawing/2014/main" id="{9547584B-E5B2-4CBF-BA33-00E72EFAFF4C}"/>
              </a:ext>
            </a:extLst>
          </p:cNvPr>
          <p:cNvPicPr>
            <a:picLocks noChangeAspect="1"/>
          </p:cNvPicPr>
          <p:nvPr/>
        </p:nvPicPr>
        <p:blipFill>
          <a:blip r:embed="rId6"/>
          <a:stretch>
            <a:fillRect/>
          </a:stretch>
        </p:blipFill>
        <p:spPr>
          <a:xfrm>
            <a:off x="1" y="279400"/>
            <a:ext cx="755969" cy="772227"/>
          </a:xfrm>
          <a:prstGeom prst="rect">
            <a:avLst/>
          </a:prstGeom>
        </p:spPr>
      </p:pic>
      <p:pic>
        <p:nvPicPr>
          <p:cNvPr id="12" name="Picture 2" descr="Cute girl standing pointing hand to presentation poses logo banner hand drawn cartoon art illustration">
            <a:extLst>
              <a:ext uri="{FF2B5EF4-FFF2-40B4-BE49-F238E27FC236}">
                <a16:creationId xmlns:a16="http://schemas.microsoft.com/office/drawing/2014/main" id="{D423289D-E4A4-7258-1703-6820D9D8EC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581" b="95409" l="9585" r="89617">
                        <a14:foregroundMark x1="44089" y1="9780" x2="45367" y2="13174"/>
                        <a14:foregroundMark x1="52596" y1="89421" x2="53035" y2="87226"/>
                        <a14:foregroundMark x1="51917" y1="92814" x2="52436" y2="90220"/>
                        <a14:foregroundMark x1="48403" y1="95010" x2="47923" y2="93613"/>
                        <a14:foregroundMark x1="52236" y1="95409" x2="52077" y2="95210"/>
                        <a14:backgroundMark x1="28435" y1="25749" x2="25240" y2="53493"/>
                        <a14:backgroundMark x1="25240" y1="59281" x2="35942" y2="77844"/>
                        <a14:backgroundMark x1="38339" y1="60479" x2="41054" y2="64072"/>
                        <a14:backgroundMark x1="58786" y1="61677" x2="59904" y2="60878"/>
                        <a14:backgroundMark x1="59105" y1="81437" x2="70447" y2="75050"/>
                        <a14:backgroundMark x1="50000" y1="89421" x2="50000" y2="90220"/>
                        <a14:backgroundMark x1="50000" y1="87026" x2="50000" y2="87226"/>
                        <a14:backgroundMark x1="63578" y1="75649" x2="77636" y2="62475"/>
                        <a14:backgroundMark x1="73642" y1="55689" x2="73962" y2="28942"/>
                        <a14:backgroundMark x1="38179" y1="21557" x2="37859" y2="20958"/>
                        <a14:backgroundMark x1="51438" y1="14571" x2="51438" y2="13972"/>
                      </a14:backgroundRemoval>
                    </a14:imgEffect>
                  </a14:imgLayer>
                </a14:imgProps>
              </a:ext>
              <a:ext uri="{28A0092B-C50C-407E-A947-70E740481C1C}">
                <a14:useLocalDpi xmlns:a14="http://schemas.microsoft.com/office/drawing/2010/main" val="0"/>
              </a:ext>
            </a:extLst>
          </a:blip>
          <a:srcRect/>
          <a:stretch>
            <a:fillRect/>
          </a:stretch>
        </p:blipFill>
        <p:spPr bwMode="auto">
          <a:xfrm>
            <a:off x="-602621" y="1881872"/>
            <a:ext cx="5227786" cy="41838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blue and pink letters&#10;&#10;AI-generated content may be incorrect.">
            <a:extLst>
              <a:ext uri="{FF2B5EF4-FFF2-40B4-BE49-F238E27FC236}">
                <a16:creationId xmlns:a16="http://schemas.microsoft.com/office/drawing/2014/main" id="{7E18F4D8-6D61-2941-782C-CF4A750AA5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76845" y="2475858"/>
            <a:ext cx="7087367" cy="2153469"/>
          </a:xfrm>
          <a:prstGeom prst="rect">
            <a:avLst/>
          </a:prstGeom>
        </p:spPr>
      </p:pic>
    </p:spTree>
    <p:extLst>
      <p:ext uri="{BB962C8B-B14F-4D97-AF65-F5344CB8AC3E}">
        <p14:creationId xmlns:p14="http://schemas.microsoft.com/office/powerpoint/2010/main" val="969100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
        <p:nvSpPr>
          <p:cNvPr id="53" name="Rectangle 52"/>
          <p:cNvSpPr/>
          <p:nvPr/>
        </p:nvSpPr>
        <p:spPr>
          <a:xfrm>
            <a:off x="276225" y="1334892"/>
            <a:ext cx="11391900" cy="3712106"/>
          </a:xfrm>
          <a:prstGeom prst="rect">
            <a:avLst/>
          </a:prstGeom>
          <a:solidFill>
            <a:schemeClr val="bg1">
              <a:alpha val="68000"/>
            </a:schemeClr>
          </a:solidFill>
        </p:spPr>
        <p:txBody>
          <a:bodyPr wrap="square">
            <a:spAutoFit/>
          </a:bodyPr>
          <a:lstStyle/>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Huy-gô mải miết viết và may thay, khi tiếng trống báo hết giờ vang lên thì cậu cũng viết xong đáp số và mang bài lên nộp. Thầy giáo liếc nhìn bài của Huy-gô. Đáp số đúng rồi! Chợt thầy reo lên:</a:t>
            </a:r>
          </a:p>
          <a:p>
            <a:pPr lvl="0" indent="363538" algn="just">
              <a:lnSpc>
                <a:spcPct val="130000"/>
              </a:lnSpc>
              <a:spcAft>
                <a:spcPts val="600"/>
              </a:spcAft>
            </a:pPr>
            <a:r>
              <a:rPr lang="vi-VN"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 Lời giải bài toán được viết bằng thơ! À, ra thế!</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6" name="Group 5"/>
          <p:cNvGrpSpPr/>
          <p:nvPr/>
        </p:nvGrpSpPr>
        <p:grpSpPr>
          <a:xfrm>
            <a:off x="3225678" y="5523108"/>
            <a:ext cx="6235941" cy="1071572"/>
            <a:chOff x="2028093" y="4719477"/>
            <a:chExt cx="7514492" cy="966215"/>
          </a:xfrm>
        </p:grpSpPr>
        <p:sp>
          <p:nvSpPr>
            <p:cNvPr id="54" name="i$liďé">
              <a:extLst>
                <a:ext uri="{FF2B5EF4-FFF2-40B4-BE49-F238E27FC236}">
                  <a16:creationId xmlns:a16="http://schemas.microsoft.com/office/drawing/2014/main" id="{C822A173-966A-F047-B3DF-8F6A391BA32D}"/>
                </a:ext>
              </a:extLst>
            </p:cNvPr>
            <p:cNvSpPr/>
            <p:nvPr/>
          </p:nvSpPr>
          <p:spPr bwMode="auto">
            <a:xfrm>
              <a:off x="2028093" y="4719477"/>
              <a:ext cx="7514492" cy="966215"/>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2244783" y="4719478"/>
              <a:ext cx="6957798" cy="74929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Đọc</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lại</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đoạn</a:t>
              </a:r>
              <a:r>
                <a:rPr lang="en-US" sz="48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4800" dirty="0" err="1">
                  <a:solidFill>
                    <a:srgbClr val="000000"/>
                  </a:solidFill>
                  <a:latin typeface="Cambria" panose="02040503050406030204" pitchFamily="18" charset="0"/>
                  <a:ea typeface="Cambria" panose="02040503050406030204" pitchFamily="18" charset="0"/>
                  <a:cs typeface="Calibri" panose="020F0502020204030204" pitchFamily="34" charset="0"/>
                </a:rPr>
                <a:t>văn</a:t>
              </a: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pic>
        <p:nvPicPr>
          <p:cNvPr id="8" name="Picture 7">
            <a:extLst>
              <a:ext uri="{FF2B5EF4-FFF2-40B4-BE49-F238E27FC236}">
                <a16:creationId xmlns:a16="http://schemas.microsoft.com/office/drawing/2014/main" id="{D527272E-89B7-4F3A-976C-DA0A729CE14F}"/>
              </a:ext>
            </a:extLst>
          </p:cNvPr>
          <p:cNvPicPr>
            <a:picLocks noChangeAspect="1"/>
          </p:cNvPicPr>
          <p:nvPr/>
        </p:nvPicPr>
        <p:blipFill>
          <a:blip r:embed="rId4"/>
          <a:stretch>
            <a:fillRect/>
          </a:stretch>
        </p:blipFill>
        <p:spPr>
          <a:xfrm>
            <a:off x="1192083" y="134325"/>
            <a:ext cx="10303133" cy="1194920"/>
          </a:xfrm>
          <a:prstGeom prst="rect">
            <a:avLst/>
          </a:prstGeom>
        </p:spPr>
      </p:pic>
    </p:spTree>
    <p:extLst>
      <p:ext uri="{BB962C8B-B14F-4D97-AF65-F5344CB8AC3E}">
        <p14:creationId xmlns:p14="http://schemas.microsoft.com/office/powerpoint/2010/main" val="3801737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317;p41"/>
          <p:cNvSpPr txBox="1">
            <a:spLocks/>
          </p:cNvSpPr>
          <p:nvPr/>
        </p:nvSpPr>
        <p:spPr>
          <a:xfrm>
            <a:off x="1055077" y="1868398"/>
            <a:ext cx="10214541"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1. Gạch chân dưới tiếng/từ khó đọc, dễ viết sai.</a:t>
            </a:r>
          </a:p>
        </p:txBody>
      </p:sp>
      <p:sp>
        <p:nvSpPr>
          <p:cNvPr id="5" name="Google Shape;5317;p41"/>
          <p:cNvSpPr txBox="1">
            <a:spLocks/>
          </p:cNvSpPr>
          <p:nvPr/>
        </p:nvSpPr>
        <p:spPr>
          <a:xfrm>
            <a:off x="1077508" y="3062660"/>
            <a:ext cx="9588995" cy="6159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Gloria Hallelujah"/>
              </a:rPr>
              <a:t>2. Em cần lưu ý điều gì khi trình bày bài viết.</a:t>
            </a:r>
          </a:p>
        </p:txBody>
      </p:sp>
      <p:grpSp>
        <p:nvGrpSpPr>
          <p:cNvPr id="10" name="Group 9"/>
          <p:cNvGrpSpPr/>
          <p:nvPr/>
        </p:nvGrpSpPr>
        <p:grpSpPr>
          <a:xfrm>
            <a:off x="1077508" y="843213"/>
            <a:ext cx="10070123" cy="783607"/>
            <a:chOff x="550985" y="288470"/>
            <a:chExt cx="10070123"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550985" y="343910"/>
              <a:ext cx="10070123"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Đọc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thầm</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đoạn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văn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và</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thực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hiện</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các</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3766" y="3920208"/>
            <a:ext cx="2254910" cy="2251308"/>
          </a:xfrm>
          <a:prstGeom prst="rect">
            <a:avLst/>
          </a:prstGeom>
        </p:spPr>
      </p:pic>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spTree>
    <p:extLst>
      <p:ext uri="{BB962C8B-B14F-4D97-AF65-F5344CB8AC3E}">
        <p14:creationId xmlns:p14="http://schemas.microsoft.com/office/powerpoint/2010/main" val="374513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0EDFA2-3E90-5011-D64E-363DDA8154D2}"/>
              </a:ext>
            </a:extLst>
          </p:cNvPr>
          <p:cNvGrpSpPr/>
          <p:nvPr/>
        </p:nvGrpSpPr>
        <p:grpSpPr>
          <a:xfrm>
            <a:off x="1134454" y="2773477"/>
            <a:ext cx="2952093" cy="1703428"/>
            <a:chOff x="1232494" y="1850130"/>
            <a:chExt cx="2952093" cy="1703428"/>
          </a:xfrm>
        </p:grpSpPr>
        <p:grpSp>
          <p:nvGrpSpPr>
            <p:cNvPr id="7" name="Group 6">
              <a:extLst>
                <a:ext uri="{FF2B5EF4-FFF2-40B4-BE49-F238E27FC236}">
                  <a16:creationId xmlns:a16="http://schemas.microsoft.com/office/drawing/2014/main" id="{24F8D101-1C5F-167A-1043-0A2BB8E7F0AF}"/>
                </a:ext>
              </a:extLst>
            </p:cNvPr>
            <p:cNvGrpSpPr/>
            <p:nvPr/>
          </p:nvGrpSpPr>
          <p:grpSpPr>
            <a:xfrm>
              <a:off x="1232494" y="1850130"/>
              <a:ext cx="2952093" cy="1703428"/>
              <a:chOff x="1598254" y="2205730"/>
              <a:chExt cx="2952093" cy="1703428"/>
            </a:xfrm>
          </p:grpSpPr>
          <p:pic>
            <p:nvPicPr>
              <p:cNvPr id="13" name="图片 7">
                <a:extLst>
                  <a:ext uri="{FF2B5EF4-FFF2-40B4-BE49-F238E27FC236}">
                    <a16:creationId xmlns:a16="http://schemas.microsoft.com/office/drawing/2014/main" id="{F6ACF219-0851-A872-8637-C280ABE853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14" name="图片 9">
                <a:extLst>
                  <a:ext uri="{FF2B5EF4-FFF2-40B4-BE49-F238E27FC236}">
                    <a16:creationId xmlns:a16="http://schemas.microsoft.com/office/drawing/2014/main" id="{76E06703-3971-B61E-4711-EFC6E6A7F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15" name="图片 19">
                <a:extLst>
                  <a:ext uri="{FF2B5EF4-FFF2-40B4-BE49-F238E27FC236}">
                    <a16:creationId xmlns:a16="http://schemas.microsoft.com/office/drawing/2014/main" id="{B2DEDF2D-B133-9541-E62C-757B34829B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16" name="图片 21">
                <a:extLst>
                  <a:ext uri="{FF2B5EF4-FFF2-40B4-BE49-F238E27FC236}">
                    <a16:creationId xmlns:a16="http://schemas.microsoft.com/office/drawing/2014/main" id="{4D1321D1-556F-ADE0-A019-F7C81419DA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8" name="TextBox 7">
              <a:extLst>
                <a:ext uri="{FF2B5EF4-FFF2-40B4-BE49-F238E27FC236}">
                  <a16:creationId xmlns:a16="http://schemas.microsoft.com/office/drawing/2014/main" id="{28FF3514-1EB1-9324-1FC7-FDAC48FFE7D1}"/>
                </a:ext>
              </a:extLst>
            </p:cNvPr>
            <p:cNvSpPr txBox="1"/>
            <p:nvPr/>
          </p:nvSpPr>
          <p:spPr>
            <a:xfrm>
              <a:off x="1619967" y="2403405"/>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Huy</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gô</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p>
          </p:txBody>
        </p:sp>
      </p:grpSp>
      <p:grpSp>
        <p:nvGrpSpPr>
          <p:cNvPr id="17" name="Group 16">
            <a:extLst>
              <a:ext uri="{FF2B5EF4-FFF2-40B4-BE49-F238E27FC236}">
                <a16:creationId xmlns:a16="http://schemas.microsoft.com/office/drawing/2014/main" id="{16E65D68-D543-48E1-4E29-2399439A1FAA}"/>
              </a:ext>
            </a:extLst>
          </p:cNvPr>
          <p:cNvGrpSpPr/>
          <p:nvPr/>
        </p:nvGrpSpPr>
        <p:grpSpPr>
          <a:xfrm>
            <a:off x="4712352" y="2798203"/>
            <a:ext cx="2952093" cy="1703428"/>
            <a:chOff x="4208636" y="3671452"/>
            <a:chExt cx="2952093" cy="1703428"/>
          </a:xfrm>
        </p:grpSpPr>
        <p:grpSp>
          <p:nvGrpSpPr>
            <p:cNvPr id="18" name="Group 17">
              <a:extLst>
                <a:ext uri="{FF2B5EF4-FFF2-40B4-BE49-F238E27FC236}">
                  <a16:creationId xmlns:a16="http://schemas.microsoft.com/office/drawing/2014/main" id="{36DE3922-665A-2441-0156-CAC1C129BB32}"/>
                </a:ext>
              </a:extLst>
            </p:cNvPr>
            <p:cNvGrpSpPr/>
            <p:nvPr/>
          </p:nvGrpSpPr>
          <p:grpSpPr>
            <a:xfrm>
              <a:off x="4208636" y="3671452"/>
              <a:ext cx="2952093" cy="1703428"/>
              <a:chOff x="1598254" y="2205730"/>
              <a:chExt cx="2952093" cy="1703428"/>
            </a:xfrm>
          </p:grpSpPr>
          <p:pic>
            <p:nvPicPr>
              <p:cNvPr id="20" name="图片 7">
                <a:extLst>
                  <a:ext uri="{FF2B5EF4-FFF2-40B4-BE49-F238E27FC236}">
                    <a16:creationId xmlns:a16="http://schemas.microsoft.com/office/drawing/2014/main" id="{A7DD3D71-9159-859C-F177-26991C5B4A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1" name="图片 9">
                <a:extLst>
                  <a:ext uri="{FF2B5EF4-FFF2-40B4-BE49-F238E27FC236}">
                    <a16:creationId xmlns:a16="http://schemas.microsoft.com/office/drawing/2014/main" id="{A1707F10-4CD6-9346-3D71-624639717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2" name="图片 19">
                <a:extLst>
                  <a:ext uri="{FF2B5EF4-FFF2-40B4-BE49-F238E27FC236}">
                    <a16:creationId xmlns:a16="http://schemas.microsoft.com/office/drawing/2014/main" id="{CAB28FF0-941C-D83E-299C-345FB2B9E6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23" name="图片 21">
                <a:extLst>
                  <a:ext uri="{FF2B5EF4-FFF2-40B4-BE49-F238E27FC236}">
                    <a16:creationId xmlns:a16="http://schemas.microsoft.com/office/drawing/2014/main" id="{6E090347-EDE4-5784-C7B7-3D06FCF426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19" name="TextBox 18">
              <a:extLst>
                <a:ext uri="{FF2B5EF4-FFF2-40B4-BE49-F238E27FC236}">
                  <a16:creationId xmlns:a16="http://schemas.microsoft.com/office/drawing/2014/main" id="{7C2D734F-2012-F5C8-2BD9-4AAC7AC705F4}"/>
                </a:ext>
              </a:extLst>
            </p:cNvPr>
            <p:cNvSpPr txBox="1"/>
            <p:nvPr/>
          </p:nvSpPr>
          <p:spPr>
            <a:xfrm>
              <a:off x="4596109" y="4224727"/>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mải</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miết</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grpSp>
        <p:nvGrpSpPr>
          <p:cNvPr id="24" name="Group 23">
            <a:extLst>
              <a:ext uri="{FF2B5EF4-FFF2-40B4-BE49-F238E27FC236}">
                <a16:creationId xmlns:a16="http://schemas.microsoft.com/office/drawing/2014/main" id="{E0EC4C5B-7ED5-A592-4208-4C260A745989}"/>
              </a:ext>
            </a:extLst>
          </p:cNvPr>
          <p:cNvGrpSpPr/>
          <p:nvPr/>
        </p:nvGrpSpPr>
        <p:grpSpPr>
          <a:xfrm>
            <a:off x="8122828" y="2771428"/>
            <a:ext cx="2952093" cy="1703428"/>
            <a:chOff x="6130231" y="2225305"/>
            <a:chExt cx="2952093" cy="1703428"/>
          </a:xfrm>
        </p:grpSpPr>
        <p:grpSp>
          <p:nvGrpSpPr>
            <p:cNvPr id="25" name="Group 24">
              <a:extLst>
                <a:ext uri="{FF2B5EF4-FFF2-40B4-BE49-F238E27FC236}">
                  <a16:creationId xmlns:a16="http://schemas.microsoft.com/office/drawing/2014/main" id="{75410EC2-ADA8-D16D-7DAA-D1116866DFE3}"/>
                </a:ext>
              </a:extLst>
            </p:cNvPr>
            <p:cNvGrpSpPr/>
            <p:nvPr/>
          </p:nvGrpSpPr>
          <p:grpSpPr>
            <a:xfrm>
              <a:off x="6130231" y="2225305"/>
              <a:ext cx="2952093" cy="1703428"/>
              <a:chOff x="1598254" y="2205730"/>
              <a:chExt cx="2952093" cy="1703428"/>
            </a:xfrm>
          </p:grpSpPr>
          <p:pic>
            <p:nvPicPr>
              <p:cNvPr id="27" name="图片 7">
                <a:extLst>
                  <a:ext uri="{FF2B5EF4-FFF2-40B4-BE49-F238E27FC236}">
                    <a16:creationId xmlns:a16="http://schemas.microsoft.com/office/drawing/2014/main" id="{4C937939-07F1-0E83-F920-7055B1746B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1603" y="2394815"/>
                <a:ext cx="2571689" cy="1271709"/>
              </a:xfrm>
              <a:prstGeom prst="rect">
                <a:avLst/>
              </a:prstGeom>
            </p:spPr>
          </p:pic>
          <p:pic>
            <p:nvPicPr>
              <p:cNvPr id="28" name="图片 9">
                <a:extLst>
                  <a:ext uri="{FF2B5EF4-FFF2-40B4-BE49-F238E27FC236}">
                    <a16:creationId xmlns:a16="http://schemas.microsoft.com/office/drawing/2014/main" id="{F4075EB7-D775-D0DB-CF63-ED09C6F186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0633" y="2205730"/>
                <a:ext cx="789714" cy="569833"/>
              </a:xfrm>
              <a:prstGeom prst="rect">
                <a:avLst/>
              </a:prstGeom>
            </p:spPr>
          </p:pic>
          <p:pic>
            <p:nvPicPr>
              <p:cNvPr id="29" name="图片 19">
                <a:extLst>
                  <a:ext uri="{FF2B5EF4-FFF2-40B4-BE49-F238E27FC236}">
                    <a16:creationId xmlns:a16="http://schemas.microsoft.com/office/drawing/2014/main" id="{84025DCF-6BC1-E901-53D0-4135AAC7A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2686" y="2375939"/>
                <a:ext cx="582534" cy="204966"/>
              </a:xfrm>
              <a:prstGeom prst="rect">
                <a:avLst/>
              </a:prstGeom>
            </p:spPr>
          </p:pic>
          <p:pic>
            <p:nvPicPr>
              <p:cNvPr id="30" name="图片 21">
                <a:extLst>
                  <a:ext uri="{FF2B5EF4-FFF2-40B4-BE49-F238E27FC236}">
                    <a16:creationId xmlns:a16="http://schemas.microsoft.com/office/drawing/2014/main" id="{36E34A8F-BDB4-D44A-6026-27E4E7FBA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553931">
                <a:off x="1598254" y="3207483"/>
                <a:ext cx="496761" cy="701675"/>
              </a:xfrm>
              <a:prstGeom prst="rect">
                <a:avLst/>
              </a:prstGeom>
            </p:spPr>
          </p:pic>
        </p:grpSp>
        <p:sp>
          <p:nvSpPr>
            <p:cNvPr id="26" name="TextBox 25">
              <a:extLst>
                <a:ext uri="{FF2B5EF4-FFF2-40B4-BE49-F238E27FC236}">
                  <a16:creationId xmlns:a16="http://schemas.microsoft.com/office/drawing/2014/main" id="{BFC5BF06-ADC1-DF10-1597-922544CE09FB}"/>
                </a:ext>
              </a:extLst>
            </p:cNvPr>
            <p:cNvSpPr txBox="1"/>
            <p:nvPr/>
          </p:nvSpPr>
          <p:spPr>
            <a:xfrm>
              <a:off x="6517704" y="2778580"/>
              <a:ext cx="2184400" cy="646331"/>
            </a:xfrm>
            <a:prstGeom prst="rect">
              <a:avLst/>
            </a:prstGeom>
            <a:noFill/>
          </p:spPr>
          <p:txBody>
            <a:bodyPr wrap="square" rtlCol="0">
              <a:spAutoFit/>
            </a:bodyPr>
            <a:lstStyle/>
            <a:p>
              <a:pPr algn="ct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liếc</a:t>
              </a:r>
              <a:r>
                <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rPr>
                <a:t> </a:t>
              </a:r>
              <a:r>
                <a:rPr lang="en-US" sz="3600" b="1" dirty="0" err="1">
                  <a:solidFill>
                    <a:srgbClr val="7030A0"/>
                  </a:solidFill>
                  <a:latin typeface="Arial" panose="020B0604020202020204" pitchFamily="34" charset="0"/>
                  <a:ea typeface="Cambria" panose="02040503050406030204" pitchFamily="18" charset="0"/>
                  <a:cs typeface="Arial" panose="020B0604020202020204" pitchFamily="34" charset="0"/>
                </a:rPr>
                <a:t>nhìn</a:t>
              </a:r>
              <a:endParaRPr lang="en-US" sz="3600" b="1" dirty="0">
                <a:solidFill>
                  <a:srgbClr val="7030A0"/>
                </a:solidFill>
                <a:latin typeface="Arial" panose="020B0604020202020204" pitchFamily="34" charset="0"/>
                <a:ea typeface="Cambria" panose="02040503050406030204" pitchFamily="18" charset="0"/>
                <a:cs typeface="Arial" panose="020B0604020202020204" pitchFamily="34" charset="0"/>
              </a:endParaRPr>
            </a:p>
          </p:txBody>
        </p:sp>
      </p:grpSp>
      <p:pic>
        <p:nvPicPr>
          <p:cNvPr id="31" name="Picture 30">
            <a:extLst>
              <a:ext uri="{FF2B5EF4-FFF2-40B4-BE49-F238E27FC236}">
                <a16:creationId xmlns:a16="http://schemas.microsoft.com/office/drawing/2014/main" id="{22CFAC9B-42AE-C32D-616E-B2B79BBA0E4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2226716" y="631947"/>
            <a:ext cx="8205927" cy="1329043"/>
          </a:xfrm>
          <a:prstGeom prst="rect">
            <a:avLst/>
          </a:prstGeom>
        </p:spPr>
      </p:pic>
    </p:spTree>
    <p:extLst>
      <p:ext uri="{BB962C8B-B14F-4D97-AF65-F5344CB8AC3E}">
        <p14:creationId xmlns:p14="http://schemas.microsoft.com/office/powerpoint/2010/main" val="34277281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out)">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1+#ppt_w/2"/>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491051" y="268782"/>
            <a:ext cx="9735405" cy="783607"/>
            <a:chOff x="718343" y="288470"/>
            <a:chExt cx="9735405"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718343"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khi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trình</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bày</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pic>
        <p:nvPicPr>
          <p:cNvPr id="27" name="Picture 4" descr="Mẫu giấy 5 ô ly - Mẫu giấy luyện viết chữ - Download.vn"/>
          <p:cNvPicPr>
            <a:picLocks noChangeAspect="1" noChangeArrowheads="1"/>
          </p:cNvPicPr>
          <p:nvPr/>
        </p:nvPicPr>
        <p:blipFill rotWithShape="1">
          <a:blip r:embed="rId3">
            <a:duotone>
              <a:srgbClr val="5B9BD5">
                <a:shade val="45000"/>
                <a:satMod val="135000"/>
              </a:srgbClr>
              <a:prstClr val="white"/>
            </a:duotone>
            <a:extLst>
              <a:ext uri="{28A0092B-C50C-407E-A947-70E740481C1C}">
                <a14:useLocalDpi xmlns:a14="http://schemas.microsoft.com/office/drawing/2010/main" val="0"/>
              </a:ext>
            </a:extLst>
          </a:blip>
          <a:srcRect t="1" b="54339"/>
          <a:stretch/>
        </p:blipFill>
        <p:spPr bwMode="auto">
          <a:xfrm>
            <a:off x="2338915" y="2002524"/>
            <a:ext cx="7514170" cy="2355467"/>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a:cxnSpLocks/>
          </p:cNvCxnSpPr>
          <p:nvPr/>
        </p:nvCxnSpPr>
        <p:spPr>
          <a:xfrm>
            <a:off x="2409183" y="1874316"/>
            <a:ext cx="1187127" cy="0"/>
          </a:xfrm>
          <a:prstGeom prst="straightConnector1">
            <a:avLst/>
          </a:prstGeom>
          <a:noFill/>
          <a:ln w="28575" cap="flat" cmpd="sng" algn="ctr">
            <a:solidFill>
              <a:srgbClr val="FF0000"/>
            </a:solidFill>
            <a:prstDash val="solid"/>
            <a:miter lim="800000"/>
            <a:tailEnd type="triangle"/>
          </a:ln>
          <a:effectLst/>
        </p:spPr>
      </p:cxnSp>
      <p:sp>
        <p:nvSpPr>
          <p:cNvPr id="30" name="Rectangle 29"/>
          <p:cNvSpPr/>
          <p:nvPr/>
        </p:nvSpPr>
        <p:spPr>
          <a:xfrm>
            <a:off x="2409183" y="1376851"/>
            <a:ext cx="1863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Lùi</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vào</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1 ô </a:t>
            </a:r>
            <a:r>
              <a:rPr kumimoji="0" lang="en-US" sz="2400" b="0" i="0" u="none" strike="noStrike" kern="1200" cap="none" spc="0" normalizeH="0" baseline="0" noProof="0" dirty="0" err="1">
                <a:ln>
                  <a:noFill/>
                </a:ln>
                <a:solidFill>
                  <a:srgbClr val="FF0000"/>
                </a:solidFill>
                <a:effectLst/>
                <a:uLnTx/>
                <a:uFillTx/>
                <a:latin typeface="Calibri" panose="020F0502020204030204" pitchFamily="34" charset="0"/>
                <a:ea typeface="微软雅黑"/>
                <a:cs typeface="Calibri" panose="020F0502020204030204" pitchFamily="34" charset="0"/>
              </a:rPr>
              <a:t>ly</a:t>
            </a:r>
            <a:r>
              <a:rPr kumimoji="0" lang="en-US" sz="2400" b="0"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rPr>
              <a:t> </a:t>
            </a:r>
          </a:p>
        </p:txBody>
      </p:sp>
      <p:sp>
        <p:nvSpPr>
          <p:cNvPr id="31" name="Rectangle 30"/>
          <p:cNvSpPr/>
          <p:nvPr/>
        </p:nvSpPr>
        <p:spPr>
          <a:xfrm>
            <a:off x="2399947" y="2043235"/>
            <a:ext cx="576000" cy="556706"/>
          </a:xfrm>
          <a:prstGeom prst="rect">
            <a:avLst/>
          </a:prstGeom>
          <a:solidFill>
            <a:srgbClr val="FFC000"/>
          </a:solidFill>
          <a:ln w="12700" cap="flat" cmpd="sng" algn="ctr">
            <a:solidFill>
              <a:srgbClr val="FFC000">
                <a:lumMod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微软雅黑"/>
              <a:cs typeface="Arial" panose="020B0604020202020204" pitchFamily="34" charset="0"/>
            </a:endParaRPr>
          </a:p>
        </p:txBody>
      </p:sp>
      <p:sp>
        <p:nvSpPr>
          <p:cNvPr id="38" name="Google Shape;5317;p41"/>
          <p:cNvSpPr txBox="1">
            <a:spLocks/>
          </p:cNvSpPr>
          <p:nvPr/>
        </p:nvSpPr>
        <p:spPr>
          <a:xfrm>
            <a:off x="3596310" y="4621043"/>
            <a:ext cx="5233843" cy="699065"/>
          </a:xfrm>
          <a:prstGeom prst="roundRect">
            <a:avLst/>
          </a:prstGeom>
          <a:solidFill>
            <a:schemeClr val="accent3">
              <a:lumMod val="20000"/>
              <a:lumOff val="8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Cuối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mỗi</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câu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có</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dấu</a:t>
            </a:r>
            <a:r>
              <a:rPr kumimoji="0" lang="en-US"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rPr>
              <a:t> </a:t>
            </a:r>
            <a:r>
              <a:rPr kumimoji="0" lang="en-US" sz="3200" b="1" i="0" u="none" strike="noStrike" kern="0" cap="none" spc="0" normalizeH="0" baseline="0" noProof="0" dirty="0" err="1">
                <a:ln>
                  <a:noFill/>
                </a:ln>
                <a:solidFill>
                  <a:srgbClr val="E53238"/>
                </a:solidFill>
                <a:effectLst/>
                <a:uLnTx/>
                <a:uFillTx/>
                <a:latin typeface="Calibri" panose="020F0502020204030204" pitchFamily="34" charset="0"/>
                <a:cs typeface="Calibri" panose="020F0502020204030204" pitchFamily="34" charset="0"/>
                <a:sym typeface="Gloria Hallelujah"/>
              </a:rPr>
              <a:t>chấm</a:t>
            </a:r>
            <a:endParaRPr kumimoji="0" lang="vi-VN" sz="3200" b="1" i="0" u="none" strike="noStrike" kern="0" cap="none" spc="0" normalizeH="0" baseline="0" noProof="0" dirty="0">
              <a:ln>
                <a:noFill/>
              </a:ln>
              <a:solidFill>
                <a:srgbClr val="E53238"/>
              </a:solidFill>
              <a:effectLst/>
              <a:uLnTx/>
              <a:uFillTx/>
              <a:latin typeface="Calibri" panose="020F0502020204030204" pitchFamily="34" charset="0"/>
              <a:cs typeface="Calibri" panose="020F0502020204030204" pitchFamily="34" charset="0"/>
              <a:sym typeface="Gloria Hallelujah"/>
            </a:endParaRPr>
          </a:p>
        </p:txBody>
      </p:sp>
      <p:sp>
        <p:nvSpPr>
          <p:cNvPr id="43" name="Rectangle 42"/>
          <p:cNvSpPr/>
          <p:nvPr/>
        </p:nvSpPr>
        <p:spPr>
          <a:xfrm>
            <a:off x="2958119" y="2356675"/>
            <a:ext cx="2949846" cy="446276"/>
          </a:xfrm>
          <a:prstGeom prst="rect">
            <a:avLst/>
          </a:prstGeom>
        </p:spPr>
        <p:txBody>
          <a:bodyPr wrap="none">
            <a:spAutoFit/>
          </a:bodyPr>
          <a:lstStyle/>
          <a:p>
            <a:pPr lvl="0"/>
            <a:r>
              <a:rPr lang="en-US" sz="2300" b="1" dirty="0">
                <a:solidFill>
                  <a:srgbClr val="0064D2">
                    <a:lumMod val="50000"/>
                  </a:srgbClr>
                </a:solidFill>
                <a:latin typeface="HP001 4 hàng" panose="020B0603050302020204" pitchFamily="34" charset="0"/>
                <a:cs typeface="Calibri" panose="020F0502020204030204" pitchFamily="34" charset="0"/>
              </a:rPr>
              <a:t>Huy-</a:t>
            </a:r>
            <a:r>
              <a:rPr lang="en-US" sz="2300" b="1" dirty="0" err="1">
                <a:solidFill>
                  <a:srgbClr val="0064D2">
                    <a:lumMod val="50000"/>
                  </a:srgbClr>
                </a:solidFill>
                <a:latin typeface="HP001 4 hàng" panose="020B0603050302020204" pitchFamily="34" charset="0"/>
                <a:cs typeface="Calibri" panose="020F0502020204030204" pitchFamily="34" charset="0"/>
              </a:rPr>
              <a:t>gô</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n-US" sz="2300" b="1" dirty="0" err="1">
                <a:solidFill>
                  <a:srgbClr val="0064D2">
                    <a:lumMod val="50000"/>
                  </a:srgbClr>
                </a:solidFill>
                <a:latin typeface="HP001 4 hàng" panose="020B0603050302020204" pitchFamily="34" charset="0"/>
                <a:cs typeface="Calibri" panose="020F0502020204030204" pitchFamily="34" charset="0"/>
              </a:rPr>
              <a:t>jải</a:t>
            </a:r>
            <a:r>
              <a:rPr lang="en-US" sz="2300" b="1" dirty="0">
                <a:solidFill>
                  <a:srgbClr val="0064D2">
                    <a:lumMod val="50000"/>
                  </a:srgbClr>
                </a:solidFill>
                <a:latin typeface="HP001 4 hàng" panose="020B0603050302020204" pitchFamily="34" charset="0"/>
                <a:cs typeface="Calibri" panose="020F0502020204030204" pitchFamily="34" charset="0"/>
              </a:rPr>
              <a:t> j</a:t>
            </a:r>
            <a:r>
              <a:rPr lang="el-GR" sz="2300" b="1" dirty="0">
                <a:solidFill>
                  <a:srgbClr val="0064D2">
                    <a:lumMod val="50000"/>
                  </a:srgbClr>
                </a:solidFill>
                <a:latin typeface="HP001 4 hàng" panose="020B0603050302020204" pitchFamily="34" charset="0"/>
                <a:cs typeface="Calibri" panose="020F0502020204030204" pitchFamily="34" charset="0"/>
              </a:rPr>
              <a:t>Η</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r>
              <a:rPr lang="el-GR" sz="2300" b="1" dirty="0">
                <a:solidFill>
                  <a:srgbClr val="0064D2">
                    <a:lumMod val="50000"/>
                  </a:srgbClr>
                </a:solidFill>
                <a:latin typeface="HP001 4 hàng" panose="020B0603050302020204" pitchFamily="34" charset="0"/>
                <a:cs typeface="Calibri" panose="020F0502020204030204" pitchFamily="34" charset="0"/>
              </a:rPr>
              <a:t>νμ</a:t>
            </a:r>
            <a:r>
              <a:rPr lang="en-US" sz="2300" b="1" dirty="0" err="1">
                <a:solidFill>
                  <a:srgbClr val="0064D2">
                    <a:lumMod val="50000"/>
                  </a:srgbClr>
                </a:solidFill>
                <a:latin typeface="HP001 4 hàng" panose="020B0603050302020204" pitchFamily="34" charset="0"/>
                <a:cs typeface="Calibri" panose="020F0502020204030204" pitchFamily="34" charset="0"/>
              </a:rPr>
              <a:t>Ğt</a:t>
            </a:r>
            <a:r>
              <a:rPr lang="en-US" sz="2300" b="1" dirty="0">
                <a:solidFill>
                  <a:srgbClr val="0064D2">
                    <a:lumMod val="50000"/>
                  </a:srgbClr>
                </a:solidFill>
                <a:latin typeface="HP001 4 hàng" panose="020B0603050302020204" pitchFamily="34" charset="0"/>
                <a:cs typeface="Calibri" panose="020F0502020204030204" pitchFamily="34" charset="0"/>
              </a:rPr>
              <a:t> </a:t>
            </a:r>
            <a:endParaRPr kumimoji="0" lang="en-US" sz="2300" b="1" i="0" u="none" strike="noStrike" kern="1200" cap="none" spc="0" normalizeH="0" baseline="0" noProof="0" dirty="0">
              <a:ln>
                <a:noFill/>
              </a:ln>
              <a:solidFill>
                <a:srgbClr val="0064D2">
                  <a:lumMod val="50000"/>
                </a:srgbClr>
              </a:solidFill>
              <a:effectLst/>
              <a:uLnTx/>
              <a:uFillTx/>
              <a:latin typeface="HP001 4 hàng" panose="020B060305030202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0914655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500"/>
                                        <p:tgtEl>
                                          <p:spTgt spid="3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randombar(horizontal)">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animBg="1"/>
      <p:bldP spid="38"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980031" y="268782"/>
            <a:ext cx="6231939" cy="783607"/>
            <a:chOff x="1775939" y="288470"/>
            <a:chExt cx="6231939" cy="783607"/>
          </a:xfrm>
        </p:grpSpPr>
        <p:sp>
          <p:nvSpPr>
            <p:cNvPr id="9" name="îṥḷíďê">
              <a:extLst>
                <a:ext uri="{FF2B5EF4-FFF2-40B4-BE49-F238E27FC236}">
                  <a16:creationId xmlns:a16="http://schemas.microsoft.com/office/drawing/2014/main" id="{0FC02470-C26C-4027-8E2A-220B2FAEF488}"/>
                </a:ext>
              </a:extLst>
            </p:cNvPr>
            <p:cNvSpPr/>
            <p:nvPr/>
          </p:nvSpPr>
          <p:spPr bwMode="auto">
            <a:xfrm>
              <a:off x="1775939" y="343910"/>
              <a:ext cx="6231939"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3" name="Google Shape;5317;p41"/>
            <p:cNvSpPr txBox="1">
              <a:spLocks/>
            </p:cNvSpPr>
            <p:nvPr/>
          </p:nvSpPr>
          <p:spPr>
            <a:xfrm>
              <a:off x="1867464" y="288470"/>
              <a:ext cx="6051341"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Lưu</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ý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về</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tư</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thế</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ngồi</a:t>
              </a:r>
              <a:r>
                <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4000"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viết</a:t>
              </a:r>
              <a:endParaRPr kumimoji="0" lang="en-US" sz="4000"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pic>
        <p:nvPicPr>
          <p:cNvPr id="12" name="图片 27">
            <a:extLst>
              <a:ext uri="{FF2B5EF4-FFF2-40B4-BE49-F238E27FC236}">
                <a16:creationId xmlns:a16="http://schemas.microsoft.com/office/drawing/2014/main" id="{1348DD63-2DA1-4C5C-8F51-4E55938A2EE4}"/>
              </a:ext>
            </a:extLst>
          </p:cNvPr>
          <p:cNvPicPr>
            <a:picLocks noChangeAspect="1"/>
          </p:cNvPicPr>
          <p:nvPr/>
        </p:nvPicPr>
        <p:blipFill rotWithShape="1">
          <a:blip r:embed="rId2">
            <a:extLst>
              <a:ext uri="{28A0092B-C50C-407E-A947-70E740481C1C}">
                <a14:useLocalDpi xmlns:a14="http://schemas.microsoft.com/office/drawing/2010/main" val="0"/>
              </a:ext>
            </a:extLst>
          </a:blip>
          <a:srcRect l="30564"/>
          <a:stretch/>
        </p:blipFill>
        <p:spPr>
          <a:xfrm rot="16200000" flipH="1" flipV="1">
            <a:off x="617073" y="-413162"/>
            <a:ext cx="804203" cy="1630532"/>
          </a:xfrm>
          <a:prstGeom prst="rect">
            <a:avLst/>
          </a:prstGeom>
        </p:spPr>
      </p:pic>
      <p:grpSp>
        <p:nvGrpSpPr>
          <p:cNvPr id="26" name="Group 25"/>
          <p:cNvGrpSpPr/>
          <p:nvPr/>
        </p:nvGrpSpPr>
        <p:grpSpPr>
          <a:xfrm>
            <a:off x="1224500" y="1659205"/>
            <a:ext cx="9310032" cy="3684980"/>
            <a:chOff x="1335115" y="2009400"/>
            <a:chExt cx="9310032" cy="3684980"/>
          </a:xfrm>
        </p:grpSpPr>
        <p:sp>
          <p:nvSpPr>
            <p:cNvPr id="29" name="TextBox 28"/>
            <p:cNvSpPr txBox="1"/>
            <p:nvPr/>
          </p:nvSpPr>
          <p:spPr>
            <a:xfrm>
              <a:off x="1356338" y="2009400"/>
              <a:ext cx="4682597" cy="1191816"/>
            </a:xfrm>
            <a:prstGeom prst="roundRect">
              <a:avLst/>
            </a:prstGeom>
            <a:solidFill>
              <a:srgbClr val="76D9CA">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cầm</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viết</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1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tay</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giữ</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trang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endPar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TextBox 29"/>
            <p:cNvSpPr txBox="1"/>
            <p:nvPr/>
          </p:nvSpPr>
          <p:spPr>
            <a:xfrm>
              <a:off x="1335115" y="3263381"/>
              <a:ext cx="4703820" cy="1191816"/>
            </a:xfrm>
            <a:prstGeom prst="roundRect">
              <a:avLst/>
            </a:prstGeom>
            <a:solidFill>
              <a:srgbClr val="FC8E60">
                <a:lumMod val="20000"/>
                <a:lumOff val="8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Chân đặt đúng vị trí</a:t>
              </a:r>
            </a:p>
          </p:txBody>
        </p:sp>
        <p:sp>
          <p:nvSpPr>
            <p:cNvPr id="31" name="Rounded Rectangle 30"/>
            <p:cNvSpPr/>
            <p:nvPr/>
          </p:nvSpPr>
          <p:spPr>
            <a:xfrm>
              <a:off x="1335115" y="4517363"/>
              <a:ext cx="4703820" cy="1177017"/>
            </a:xfrm>
            <a:prstGeom prst="roundRect">
              <a:avLst/>
            </a:prstGeom>
            <a:solidFill>
              <a:srgbClr val="FFCF06">
                <a:lumMod val="20000"/>
                <a:lumOff val="80000"/>
              </a:srgbClr>
            </a:solidFill>
            <a:ln w="12700" cap="flat" cmpd="sng" algn="ctr">
              <a:noFill/>
              <a:prstDash val="solid"/>
              <a:miter lim="800000"/>
            </a:ln>
            <a:effectLst/>
          </p:spPr>
          <p:txBody>
            <a:bodyPr rtlCol="0" anchor="ct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Khoảng</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cách</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mắt</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vở</a:t>
              </a:r>
              <a:r>
                <a:rPr kumimoji="0" lang="en-US" sz="3200" b="0"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25 – 30cm</a:t>
              </a:r>
            </a:p>
          </p:txBody>
        </p:sp>
        <p:pic>
          <p:nvPicPr>
            <p:cNvPr id="32" name="Picture 2" descr="https://khotunhua.com/upload/tiny/day-tre-ngoi-dung-tu-the.jpg"/>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021178" y="2262489"/>
              <a:ext cx="3623969" cy="3431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42736" y="3585705"/>
              <a:ext cx="972000" cy="523220"/>
            </a:xfrm>
            <a:prstGeom prst="rect">
              <a:avLst/>
            </a:prstGeom>
            <a:solidFill>
              <a:srgbClr val="FFFFFF"/>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Giữ</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trái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sp>
          <p:nvSpPr>
            <p:cNvPr id="34" name="Rectangle 33"/>
            <p:cNvSpPr/>
            <p:nvPr/>
          </p:nvSpPr>
          <p:spPr>
            <a:xfrm>
              <a:off x="8691513" y="3128316"/>
              <a:ext cx="972000" cy="523220"/>
            </a:xfrm>
            <a:prstGeom prst="rect">
              <a:avLst/>
            </a:prstGeom>
            <a:solidFill>
              <a:srgbClr val="FFFFFF"/>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Viết</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bằng</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tay</a:t>
              </a:r>
              <a:r>
                <a:rPr kumimoji="0" lang="en-US" sz="1400" b="1" i="0" u="none" strike="noStrike" kern="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 </a:t>
              </a:r>
              <a:r>
                <a:rPr kumimoji="0" lang="en-US" sz="1400" b="1" i="0" u="none" strike="noStrike" kern="0" cap="none" spc="0" normalizeH="0" baseline="0" noProof="0" dirty="0" err="1">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sym typeface="Arial"/>
                </a:rPr>
                <a:t>phải</a:t>
              </a:r>
              <a:endParaRPr kumimoji="0" lang="en-US" sz="1000" b="0" i="0" u="none" strike="noStrike" kern="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sym typeface="Arial"/>
              </a:endParaRPr>
            </a:p>
          </p:txBody>
        </p:sp>
      </p:grpSp>
    </p:spTree>
    <p:extLst>
      <p:ext uri="{BB962C8B-B14F-4D97-AF65-F5344CB8AC3E}">
        <p14:creationId xmlns:p14="http://schemas.microsoft.com/office/powerpoint/2010/main" val="1037704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3387" y="2196846"/>
            <a:ext cx="5611514" cy="2337875"/>
            <a:chOff x="1147864" y="2761593"/>
            <a:chExt cx="5611514" cy="2337875"/>
          </a:xfrm>
        </p:grpSpPr>
        <p:sp>
          <p:nvSpPr>
            <p:cNvPr id="4" name="Rounded Rectangle 3"/>
            <p:cNvSpPr/>
            <p:nvPr/>
          </p:nvSpPr>
          <p:spPr>
            <a:xfrm>
              <a:off x="1147864" y="2761593"/>
              <a:ext cx="5611514" cy="2337875"/>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1" i="0" u="none" strike="noStrike" kern="0" cap="none" spc="0" normalizeH="0" baseline="0" noProof="0" dirty="0" err="1">
                  <a:ln>
                    <a:noFill/>
                  </a:ln>
                  <a:solidFill>
                    <a:srgbClr val="FF0000"/>
                  </a:solidFill>
                  <a:effectLst/>
                  <a:uLnTx/>
                  <a:uFillTx/>
                  <a:latin typeface="Arial"/>
                  <a:ea typeface="微软雅黑"/>
                </a:rPr>
                <a:t>Tiêu</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chí</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đánh</a:t>
              </a:r>
              <a:r>
                <a:rPr kumimoji="0" lang="en-US" sz="2800" b="1" i="0" u="none" strike="noStrike" kern="0" cap="none" spc="0" normalizeH="0" baseline="0" noProof="0" dirty="0">
                  <a:ln>
                    <a:noFill/>
                  </a:ln>
                  <a:solidFill>
                    <a:srgbClr val="FF0000"/>
                  </a:solidFill>
                  <a:effectLst/>
                  <a:uLnTx/>
                  <a:uFillTx/>
                  <a:latin typeface="Arial"/>
                  <a:ea typeface="微软雅黑"/>
                </a:rPr>
                <a:t> </a:t>
              </a:r>
              <a:r>
                <a:rPr kumimoji="0" lang="en-US" sz="2800" b="1" i="0" u="none" strike="noStrike" kern="0" cap="none" spc="0" normalizeH="0" baseline="0" noProof="0" dirty="0" err="1">
                  <a:ln>
                    <a:noFill/>
                  </a:ln>
                  <a:solidFill>
                    <a:srgbClr val="FF0000"/>
                  </a:solidFill>
                  <a:effectLst/>
                  <a:uLnTx/>
                  <a:uFillTx/>
                  <a:latin typeface="Arial"/>
                  <a:ea typeface="微软雅黑"/>
                </a:rPr>
                <a:t>giá</a:t>
              </a:r>
              <a:endParaRPr kumimoji="0" lang="en-US" sz="2800" b="1" i="0" u="none" strike="noStrike" kern="0" cap="none" spc="0" normalizeH="0" baseline="0" noProof="0" dirty="0">
                <a:ln>
                  <a:noFill/>
                </a:ln>
                <a:solidFill>
                  <a:srgbClr val="FF0000"/>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fi-FI" sz="2800" b="0" i="0" u="none" strike="noStrike" kern="0" cap="none" spc="0" normalizeH="0" baseline="0" noProof="0" dirty="0">
                  <a:ln>
                    <a:noFill/>
                  </a:ln>
                  <a:solidFill>
                    <a:srgbClr val="142436"/>
                  </a:solidFill>
                  <a:effectLst/>
                  <a:uLnTx/>
                  <a:uFillTx/>
                  <a:latin typeface="Arial"/>
                  <a:ea typeface="微软雅黑"/>
                </a:rPr>
                <a:t>1. Sai không quá </a:t>
              </a:r>
              <a:r>
                <a:rPr kumimoji="0" lang="fi-FI" sz="2800" b="1" i="0" u="none" strike="noStrike" kern="0" cap="none" spc="0" normalizeH="0" baseline="0" noProof="0" dirty="0">
                  <a:ln>
                    <a:noFill/>
                  </a:ln>
                  <a:solidFill>
                    <a:srgbClr val="142436"/>
                  </a:solidFill>
                  <a:effectLst/>
                  <a:uLnTx/>
                  <a:uFillTx/>
                  <a:latin typeface="Arial"/>
                  <a:ea typeface="微软雅黑"/>
                </a:rPr>
                <a:t>5 lỗi </a:t>
              </a: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2. </a:t>
              </a:r>
              <a:r>
                <a:rPr kumimoji="0" lang="en-US" sz="2800" b="0" i="0" u="none" strike="noStrike" kern="0" cap="none" spc="0" normalizeH="0" baseline="0" noProof="0" dirty="0" err="1">
                  <a:ln>
                    <a:noFill/>
                  </a:ln>
                  <a:solidFill>
                    <a:srgbClr val="142436"/>
                  </a:solidFill>
                  <a:effectLst/>
                  <a:uLnTx/>
                  <a:uFillTx/>
                  <a:latin typeface="Arial"/>
                  <a:ea typeface="微软雅黑"/>
                </a:rPr>
                <a:t>Chữ</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viết</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rõ</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ràng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sạch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đẹp</a:t>
              </a:r>
              <a:endParaRPr kumimoji="0" lang="en-US" sz="2800" b="0" i="0" u="none" strike="noStrike" kern="0" cap="none" spc="0" normalizeH="0" baseline="0" noProof="0" dirty="0">
                <a:ln>
                  <a:noFill/>
                </a:ln>
                <a:solidFill>
                  <a:srgbClr val="142436"/>
                </a:solidFill>
                <a:effectLst/>
                <a:uLnTx/>
                <a:uFillTx/>
                <a:latin typeface="Arial"/>
                <a:ea typeface="微软雅黑"/>
              </a:endParaRPr>
            </a:p>
            <a:p>
              <a:pPr marL="0" marR="0" lvl="0" indent="0" algn="l" defTabSz="914400" rtl="0" eaLnBrk="1" fontAlgn="auto" latinLnBrk="0" hangingPunct="1">
                <a:lnSpc>
                  <a:spcPct val="120000"/>
                </a:lnSpc>
                <a:spcBef>
                  <a:spcPts val="0"/>
                </a:spcBef>
                <a:spcAft>
                  <a:spcPts val="0"/>
                </a:spcAft>
                <a:buClrTx/>
                <a:buSzPts val="2800"/>
                <a:buFontTx/>
                <a:buNone/>
                <a:tabLst/>
                <a:defRPr/>
              </a:pPr>
              <a:r>
                <a:rPr kumimoji="0" lang="en-US" sz="2800" b="0" i="0" u="none" strike="noStrike" kern="0" cap="none" spc="0" normalizeH="0" baseline="0" noProof="0" dirty="0">
                  <a:ln>
                    <a:noFill/>
                  </a:ln>
                  <a:solidFill>
                    <a:srgbClr val="142436"/>
                  </a:solidFill>
                  <a:effectLst/>
                  <a:uLnTx/>
                  <a:uFillTx/>
                  <a:latin typeface="Arial"/>
                  <a:ea typeface="微软雅黑"/>
                </a:rPr>
                <a:t>3. </a:t>
              </a:r>
              <a:r>
                <a:rPr kumimoji="0" lang="en-US" sz="2800" b="0" i="0" u="none" strike="noStrike" kern="0" cap="none" spc="0" normalizeH="0" baseline="0" noProof="0" dirty="0" err="1">
                  <a:ln>
                    <a:noFill/>
                  </a:ln>
                  <a:solidFill>
                    <a:srgbClr val="142436"/>
                  </a:solidFill>
                  <a:effectLst/>
                  <a:uLnTx/>
                  <a:uFillTx/>
                  <a:latin typeface="Arial"/>
                  <a:ea typeface="微软雅黑"/>
                </a:rPr>
                <a:t>Trình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bày</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đúng</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hình</a:t>
              </a:r>
              <a:r>
                <a:rPr kumimoji="0" lang="en-US" sz="2800" b="0" i="0" u="none" strike="noStrike" kern="0" cap="none" spc="0" normalizeH="0" baseline="0" noProof="0" dirty="0">
                  <a:ln>
                    <a:noFill/>
                  </a:ln>
                  <a:solidFill>
                    <a:srgbClr val="142436"/>
                  </a:solidFill>
                  <a:effectLst/>
                  <a:uLnTx/>
                  <a:uFillTx/>
                  <a:latin typeface="Arial"/>
                  <a:ea typeface="微软雅黑"/>
                </a:rPr>
                <a:t> </a:t>
              </a:r>
              <a:r>
                <a:rPr kumimoji="0" lang="en-US" sz="2800" b="0" i="0" u="none" strike="noStrike" kern="0" cap="none" spc="0" normalizeH="0" baseline="0" noProof="0" dirty="0" err="1">
                  <a:ln>
                    <a:noFill/>
                  </a:ln>
                  <a:solidFill>
                    <a:srgbClr val="142436"/>
                  </a:solidFill>
                  <a:effectLst/>
                  <a:uLnTx/>
                  <a:uFillTx/>
                  <a:latin typeface="Arial"/>
                  <a:ea typeface="微软雅黑"/>
                </a:rPr>
                <a:t>thức</a:t>
              </a:r>
              <a:endParaRPr kumimoji="0" lang="en-US" sz="2800" b="0" i="0" u="none" strike="noStrike" kern="0" cap="none" spc="0" normalizeH="0" baseline="0" noProof="0" dirty="0">
                <a:ln>
                  <a:noFill/>
                </a:ln>
                <a:solidFill>
                  <a:srgbClr val="142436"/>
                </a:solidFill>
                <a:effectLst/>
                <a:uLnTx/>
                <a:uFillTx/>
                <a:latin typeface="Arial"/>
                <a:ea typeface="微软雅黑"/>
              </a:endParaRPr>
            </a:p>
          </p:txBody>
        </p:sp>
        <p:sp>
          <p:nvSpPr>
            <p:cNvPr id="8" name="5-Point Star 7"/>
            <p:cNvSpPr/>
            <p:nvPr/>
          </p:nvSpPr>
          <p:spPr>
            <a:xfrm>
              <a:off x="6067544" y="4087611"/>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5" name="5-Point Star 14"/>
            <p:cNvSpPr/>
            <p:nvPr/>
          </p:nvSpPr>
          <p:spPr>
            <a:xfrm>
              <a:off x="499027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6" name="5-Point Star 15"/>
            <p:cNvSpPr/>
            <p:nvPr/>
          </p:nvSpPr>
          <p:spPr>
            <a:xfrm>
              <a:off x="5420004"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7" name="5-Point Star 16"/>
            <p:cNvSpPr/>
            <p:nvPr/>
          </p:nvSpPr>
          <p:spPr>
            <a:xfrm>
              <a:off x="5849729" y="3507534"/>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sp>
          <p:nvSpPr>
            <p:cNvPr id="18" name="5-Point Star 17"/>
            <p:cNvSpPr/>
            <p:nvPr/>
          </p:nvSpPr>
          <p:spPr>
            <a:xfrm>
              <a:off x="5836466" y="4515175"/>
              <a:ext cx="360000" cy="324000"/>
            </a:xfrm>
            <a:prstGeom prst="star5">
              <a:avLst>
                <a:gd name="adj" fmla="val 29081"/>
                <a:gd name="hf" fmla="val 105146"/>
                <a:gd name="vf" fmla="val 110557"/>
              </a:avLst>
            </a:prstGeom>
            <a:solidFill>
              <a:srgbClr val="FFC000"/>
            </a:solidFill>
            <a:ln w="19050" cap="flat" cmpd="sng" algn="ctr">
              <a:solidFill>
                <a:schemeClr val="bg1"/>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等线" panose="020F0502020204030204"/>
                <a:ea typeface="微软雅黑"/>
                <a:sym typeface="Arial"/>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4428" y="3950428"/>
            <a:ext cx="2254910" cy="2251308"/>
          </a:xfrm>
          <a:prstGeom prst="rect">
            <a:avLst/>
          </a:prstGeom>
        </p:spPr>
      </p:pic>
      <p:grpSp>
        <p:nvGrpSpPr>
          <p:cNvPr id="11" name="Group 10"/>
          <p:cNvGrpSpPr/>
          <p:nvPr/>
        </p:nvGrpSpPr>
        <p:grpSpPr>
          <a:xfrm>
            <a:off x="2977570" y="216191"/>
            <a:ext cx="6181768" cy="783607"/>
            <a:chOff x="572821" y="288470"/>
            <a:chExt cx="9735405" cy="783607"/>
          </a:xfrm>
        </p:grpSpPr>
        <p:sp>
          <p:nvSpPr>
            <p:cNvPr id="12" name="îṥḷíďê">
              <a:extLst>
                <a:ext uri="{FF2B5EF4-FFF2-40B4-BE49-F238E27FC236}">
                  <a16:creationId xmlns:a16="http://schemas.microsoft.com/office/drawing/2014/main" id="{0FC02470-C26C-4027-8E2A-220B2FAEF488}"/>
                </a:ext>
              </a:extLst>
            </p:cNvPr>
            <p:cNvSpPr/>
            <p:nvPr/>
          </p:nvSpPr>
          <p:spPr bwMode="auto">
            <a:xfrm>
              <a:off x="2873170" y="343910"/>
              <a:ext cx="5134709" cy="633041"/>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200" b="0" i="0" u="none" strike="noStrike" kern="1200" cap="none" spc="0" normalizeH="0" baseline="0" noProof="0" dirty="0">
                <a:ln>
                  <a:noFill/>
                </a:ln>
                <a:solidFill>
                  <a:srgbClr val="000000"/>
                </a:solidFill>
                <a:effectLst/>
                <a:uLnTx/>
                <a:uFillTx/>
                <a:latin typeface="Arial"/>
                <a:ea typeface="微软雅黑"/>
              </a:endParaRPr>
            </a:p>
          </p:txBody>
        </p:sp>
        <p:sp>
          <p:nvSpPr>
            <p:cNvPr id="13" name="Google Shape;5317;p41"/>
            <p:cNvSpPr txBox="1">
              <a:spLocks/>
            </p:cNvSpPr>
            <p:nvPr/>
          </p:nvSpPr>
          <p:spPr>
            <a:xfrm>
              <a:off x="572821" y="288470"/>
              <a:ext cx="9735405"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Nghe</a:t>
              </a:r>
              <a:r>
                <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 - </a:t>
              </a:r>
              <a:r>
                <a:rPr kumimoji="0" lang="en-US" sz="3600" b="1" i="0" u="none" strike="noStrike" kern="1200" cap="none" spc="0" normalizeH="0" baseline="0" noProof="0" dirty="0" err="1">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rPr>
                <a:t>viết</a:t>
              </a:r>
              <a:endParaRPr kumimoji="0" lang="en-US" sz="3600" b="1" i="0" u="none" strike="noStrike" kern="1200" cap="none" spc="0" normalizeH="0" baseline="0" noProof="0" dirty="0">
                <a:ln>
                  <a:noFill/>
                </a:ln>
                <a:solidFill>
                  <a:srgbClr val="0064D2">
                    <a:lumMod val="50000"/>
                  </a:srgbClr>
                </a:solidFill>
                <a:effectLst/>
                <a:uLnTx/>
                <a:uFillTx/>
                <a:latin typeface="Calibri" panose="020F0502020204030204" pitchFamily="34" charset="0"/>
                <a:cs typeface="Calibri" panose="020F0502020204030204" pitchFamily="34" charset="0"/>
                <a:sym typeface="Gloria Hallelujah"/>
              </a:endParaRPr>
            </a:p>
          </p:txBody>
        </p:sp>
      </p:grpSp>
      <p:sp>
        <p:nvSpPr>
          <p:cNvPr id="14" name="Google Shape;5317;p41"/>
          <p:cNvSpPr txBox="1">
            <a:spLocks/>
          </p:cNvSpPr>
          <p:nvPr/>
        </p:nvSpPr>
        <p:spPr>
          <a:xfrm>
            <a:off x="2977570" y="1088836"/>
            <a:ext cx="6181768" cy="78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4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Lời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giải</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Toán</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đặc</a:t>
            </a:r>
            <a:r>
              <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 </a:t>
            </a:r>
            <a:r>
              <a:rPr kumimoji="0" lang="en-US" sz="3600" b="1" i="0" u="none" strike="noStrike" kern="1200" cap="none" spc="0" normalizeH="0" baseline="0" noProof="0" dirty="0" err="1">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rPr>
              <a:t>biệt</a:t>
            </a:r>
            <a:endParaRPr kumimoji="0" lang="en-US" sz="3600" b="1" i="0" u="none" strike="noStrike" kern="1200" cap="none" spc="0" normalizeH="0" baseline="0" noProof="0" dirty="0">
              <a:ln>
                <a:noFill/>
              </a:ln>
              <a:solidFill>
                <a:srgbClr val="EA4618"/>
              </a:solidFill>
              <a:effectLst/>
              <a:uLnTx/>
              <a:uFillTx/>
              <a:latin typeface="Cambria" panose="02040503050406030204" pitchFamily="18" charset="0"/>
              <a:ea typeface="Cambria" panose="02040503050406030204" pitchFamily="18" charset="0"/>
              <a:cs typeface="Calibri" panose="020F0502020204030204" pitchFamily="34" charset="0"/>
              <a:sym typeface="Gloria Hallelujah"/>
            </a:endParaRPr>
          </a:p>
        </p:txBody>
      </p:sp>
      <p:grpSp>
        <p:nvGrpSpPr>
          <p:cNvPr id="25" name="Group 24"/>
          <p:cNvGrpSpPr/>
          <p:nvPr/>
        </p:nvGrpSpPr>
        <p:grpSpPr>
          <a:xfrm>
            <a:off x="7072010" y="1961481"/>
            <a:ext cx="4412572" cy="2240955"/>
            <a:chOff x="7562960" y="2029855"/>
            <a:chExt cx="2844356" cy="2037887"/>
          </a:xfrm>
        </p:grpSpPr>
        <p:sp>
          <p:nvSpPr>
            <p:cNvPr id="19" name="ïsḻîdé">
              <a:extLst>
                <a:ext uri="{FF2B5EF4-FFF2-40B4-BE49-F238E27FC236}">
                  <a16:creationId xmlns:a16="http://schemas.microsoft.com/office/drawing/2014/main" id="{109DC4CC-6BAD-48BA-9314-6E0942235C6A}"/>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91440" tIns="45720" rIns="91440" bIns="45720" anchor="b" anchorCtr="1" compatLnSpc="1">
              <a:prstTxWarp prst="textNoShape">
                <a:avLst/>
              </a:prstTxWarp>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778495"/>
                </a:solidFill>
                <a:effectLst/>
                <a:uLnTx/>
                <a:uFillTx/>
                <a:latin typeface="Arial"/>
                <a:ea typeface="微软雅黑"/>
              </a:endParaRPr>
            </a:p>
          </p:txBody>
        </p:sp>
        <p:sp>
          <p:nvSpPr>
            <p:cNvPr id="21" name="iŝ1iḍe">
              <a:extLst>
                <a:ext uri="{FF2B5EF4-FFF2-40B4-BE49-F238E27FC236}">
                  <a16:creationId xmlns:a16="http://schemas.microsoft.com/office/drawing/2014/main" id="{3A3F8FD7-742B-4003-8799-D47998585EE3}"/>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微软雅黑"/>
              </a:endParaRPr>
            </a:p>
          </p:txBody>
        </p:sp>
      </p:grpSp>
      <p:sp>
        <p:nvSpPr>
          <p:cNvPr id="24" name="Rectangle 23"/>
          <p:cNvSpPr/>
          <p:nvPr/>
        </p:nvSpPr>
        <p:spPr>
          <a:xfrm>
            <a:off x="7642561" y="2448635"/>
            <a:ext cx="325307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Em</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hãy</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tự</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đánh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giá</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phần</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viết</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mình</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và</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của</a:t>
            </a:r>
            <a:r>
              <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rPr>
              <a:t> </a:t>
            </a:r>
            <a:r>
              <a:rPr kumimoji="0" lang="en-US" sz="2400" b="1" i="0" u="none" strike="noStrike" kern="0" cap="none" spc="0" normalizeH="0" baseline="0" noProof="0" dirty="0" err="1">
                <a:ln>
                  <a:noFill/>
                </a:ln>
                <a:solidFill>
                  <a:prstClr val="black">
                    <a:lumMod val="50000"/>
                  </a:prstClr>
                </a:solidFill>
                <a:effectLst/>
                <a:uLnTx/>
                <a:uFillTx/>
                <a:latin typeface="Arial"/>
                <a:ea typeface="Cambria" panose="02040503050406030204" pitchFamily="18" charset="0"/>
                <a:cs typeface="Arial" panose="020B0604020202020204" pitchFamily="34" charset="0"/>
              </a:rPr>
              <a:t>bạn</a:t>
            </a:r>
            <a:endParaRPr kumimoji="0" lang="en-US" sz="2400" b="1" i="0" u="none" strike="noStrike" kern="0" cap="none" spc="0" normalizeH="0" baseline="0" noProof="0" dirty="0">
              <a:ln>
                <a:noFill/>
              </a:ln>
              <a:solidFill>
                <a:prstClr val="black">
                  <a:lumMod val="50000"/>
                </a:prstClr>
              </a:solidFill>
              <a:effectLst/>
              <a:uLnTx/>
              <a:uFillTx/>
              <a:latin typeface="Aria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607746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B0639F1-714E-2AE2-A2D2-565BE88E07FF}"/>
              </a:ext>
            </a:extLst>
          </p:cNvPr>
          <p:cNvSpPr/>
          <p:nvPr/>
        </p:nvSpPr>
        <p:spPr>
          <a:xfrm>
            <a:off x="2186407" y="2316480"/>
            <a:ext cx="1877593" cy="1198880"/>
          </a:xfrm>
          <a:prstGeom prst="ellipse">
            <a:avLst/>
          </a:prstGeom>
          <a:solidFill>
            <a:srgbClr val="E15F3E"/>
          </a:solidFill>
          <a:ln w="19050" cap="flat">
            <a:solidFill>
              <a:schemeClr val="accent2">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giao</a:t>
            </a:r>
            <a:endParaRPr lang="en-US" sz="4000" dirty="0">
              <a:solidFill>
                <a:schemeClr val="bg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26EF271D-E5E2-FD46-B900-ED0FCFF2441D}"/>
              </a:ext>
            </a:extLst>
          </p:cNvPr>
          <p:cNvSpPr/>
          <p:nvPr/>
        </p:nvSpPr>
        <p:spPr>
          <a:xfrm>
            <a:off x="4746727" y="2316480"/>
            <a:ext cx="1877593" cy="1198880"/>
          </a:xfrm>
          <a:prstGeom prst="ellipse">
            <a:avLst/>
          </a:prstGeom>
          <a:solidFill>
            <a:schemeClr val="accent4">
              <a:lumMod val="50000"/>
            </a:schemeClr>
          </a:solidFill>
          <a:ln w="19050" cap="flat">
            <a:solidFill>
              <a:schemeClr val="accent4">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dao</a:t>
            </a:r>
            <a:endParaRPr lang="en-US" sz="4000" dirty="0">
              <a:solidFill>
                <a:schemeClr val="bg1"/>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6298EBB4-EDA2-AD84-AC0F-C0CE4D98499D}"/>
              </a:ext>
            </a:extLst>
          </p:cNvPr>
          <p:cNvSpPr/>
          <p:nvPr/>
        </p:nvSpPr>
        <p:spPr>
          <a:xfrm>
            <a:off x="7307047" y="2316480"/>
            <a:ext cx="1877593" cy="1198880"/>
          </a:xfrm>
          <a:prstGeom prst="ellipse">
            <a:avLst/>
          </a:prstGeom>
          <a:solidFill>
            <a:schemeClr val="accent6">
              <a:lumMod val="50000"/>
            </a:schemeClr>
          </a:solidFill>
          <a:ln w="19050" cap="flat">
            <a:solidFill>
              <a:schemeClr val="accent6">
                <a:lumMod val="50000"/>
              </a:schemeClr>
            </a:solidFill>
            <a:prstDash val="lgDashDot"/>
            <a:miter/>
          </a:ln>
          <a:effectLst/>
        </p:spPr>
        <p:txBody>
          <a:bodyPr rot="0" spcFirstLastPara="0" vertOverflow="overflow" horzOverflow="overflow" vert="horz" wrap="square" lIns="36000" tIns="36000" rIns="36000" bIns="36000" numCol="1" spcCol="0" rtlCol="0" fromWordArt="0" anchor="ctr" anchorCtr="0" forceAA="0" compatLnSpc="1">
            <a:prstTxWarp prst="textNoShape">
              <a:avLst/>
            </a:prstTxWarp>
            <a:noAutofit/>
          </a:bodyPr>
          <a:lstStyle/>
          <a:p>
            <a:pPr algn="ctr"/>
            <a:r>
              <a:rPr lang="en-US" sz="4000" dirty="0" err="1">
                <a:solidFill>
                  <a:schemeClr val="bg1"/>
                </a:solidFill>
                <a:latin typeface="Arial" panose="020B0604020202020204" pitchFamily="34" charset="0"/>
                <a:cs typeface="Arial" panose="020B0604020202020204" pitchFamily="34" charset="0"/>
              </a:rPr>
              <a:t>rao</a:t>
            </a:r>
            <a:endParaRPr lang="en-US" sz="4000" dirty="0">
              <a:solidFill>
                <a:schemeClr val="bg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75D03980-CABF-B13A-18B5-1210CF883BE7}"/>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30" b="99394" l="719" r="98743">
                        <a14:foregroundMark x1="30479" y1="90248" x2="34132" y2="93035"/>
                        <a14:foregroundMark x1="26946" y1="97032" x2="29401" y2="96608"/>
                        <a14:foregroundMark x1="33533" y1="97214" x2="35868" y2="97214"/>
                        <a14:foregroundMark x1="40240" y1="97032" x2="40838" y2="95094"/>
                        <a14:foregroundMark x1="43353" y1="93459" x2="43892" y2="93035"/>
                        <a14:foregroundMark x1="47425" y1="95881" x2="48024" y2="92126"/>
                        <a14:foregroundMark x1="67665" y1="88734" x2="68982" y2="88128"/>
                      </a14:backgroundRemoval>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31831" y="3459124"/>
            <a:ext cx="3438970" cy="3398876"/>
          </a:xfrm>
          <a:prstGeom prst="rect">
            <a:avLst/>
          </a:prstGeom>
        </p:spPr>
      </p:pic>
      <p:pic>
        <p:nvPicPr>
          <p:cNvPr id="8" name="Picture 7">
            <a:extLst>
              <a:ext uri="{FF2B5EF4-FFF2-40B4-BE49-F238E27FC236}">
                <a16:creationId xmlns:a16="http://schemas.microsoft.com/office/drawing/2014/main" id="{0A66AFB3-BD8B-3749-04D6-91E230EE8988}"/>
              </a:ext>
            </a:extLst>
          </p:cNvPr>
          <p:cNvPicPr>
            <a:picLocks noChangeAspect="1"/>
          </p:cNvPicPr>
          <p:nvPr/>
        </p:nvPicPr>
        <p:blipFill>
          <a:blip r:embed="rId4"/>
          <a:stretch>
            <a:fillRect/>
          </a:stretch>
        </p:blipFill>
        <p:spPr>
          <a:xfrm>
            <a:off x="159135" y="389977"/>
            <a:ext cx="1859441" cy="1926503"/>
          </a:xfrm>
          <a:prstGeom prst="rect">
            <a:avLst/>
          </a:prstGeom>
        </p:spPr>
      </p:pic>
      <p:pic>
        <p:nvPicPr>
          <p:cNvPr id="10" name="Picture 9">
            <a:extLst>
              <a:ext uri="{FF2B5EF4-FFF2-40B4-BE49-F238E27FC236}">
                <a16:creationId xmlns:a16="http://schemas.microsoft.com/office/drawing/2014/main" id="{4A1DD410-E514-23B3-2ADA-85425F4BE7F1}"/>
              </a:ext>
            </a:extLst>
          </p:cNvPr>
          <p:cNvPicPr>
            <a:picLocks noChangeAspect="1"/>
          </p:cNvPicPr>
          <p:nvPr/>
        </p:nvPicPr>
        <p:blipFill>
          <a:blip r:embed="rId5"/>
          <a:stretch>
            <a:fillRect/>
          </a:stretch>
        </p:blipFill>
        <p:spPr>
          <a:xfrm>
            <a:off x="1822320" y="784314"/>
            <a:ext cx="8852159" cy="859611"/>
          </a:xfrm>
          <a:prstGeom prst="rect">
            <a:avLst/>
          </a:prstGeom>
        </p:spPr>
      </p:pic>
    </p:spTree>
    <p:extLst>
      <p:ext uri="{BB962C8B-B14F-4D97-AF65-F5344CB8AC3E}">
        <p14:creationId xmlns:p14="http://schemas.microsoft.com/office/powerpoint/2010/main" val="277699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par>
                          <p:cTn id="8" fill="hold">
                            <p:stCondLst>
                              <p:cond delay="500"/>
                            </p:stCondLst>
                            <p:childTnLst>
                              <p:par>
                                <p:cTn id="9" presetID="26" presetClass="emph" presetSubtype="0" fill="hold" grpId="0" nodeType="afterEffect">
                                  <p:stCondLst>
                                    <p:cond delay="0"/>
                                  </p:stCondLst>
                                  <p:childTnLst>
                                    <p:animEffect transition="out" filter="fade">
                                      <p:cBhvr>
                                        <p:cTn id="10" dur="500" tmFilter="0, 0; .2, .5; .8, .5; 1, 0"/>
                                        <p:tgtEl>
                                          <p:spTgt spid="5"/>
                                        </p:tgtEl>
                                      </p:cBhvr>
                                    </p:animEffect>
                                    <p:animScale>
                                      <p:cBhvr>
                                        <p:cTn id="11" dur="250" autoRev="1" fill="hold"/>
                                        <p:tgtEl>
                                          <p:spTgt spid="5"/>
                                        </p:tgtEl>
                                      </p:cBhvr>
                                      <p:by x="105000" y="105000"/>
                                    </p:animScale>
                                  </p:childTnLst>
                                </p:cTn>
                              </p:par>
                            </p:childTnLst>
                          </p:cTn>
                        </p:par>
                        <p:par>
                          <p:cTn id="12" fill="hold">
                            <p:stCondLst>
                              <p:cond delay="1000"/>
                            </p:stCondLst>
                            <p:childTnLst>
                              <p:par>
                                <p:cTn id="13" presetID="26" presetClass="emph" presetSubtype="0" fill="hold" grpId="0" nodeType="afterEffect">
                                  <p:stCondLst>
                                    <p:cond delay="0"/>
                                  </p:stCondLst>
                                  <p:childTnLst>
                                    <p:animEffect transition="out" filter="fade">
                                      <p:cBhvr>
                                        <p:cTn id="14" dur="500" tmFilter="0, 0; .2, .5; .8, .5; 1, 0"/>
                                        <p:tgtEl>
                                          <p:spTgt spid="6"/>
                                        </p:tgtEl>
                                      </p:cBhvr>
                                    </p:animEffect>
                                    <p:animScale>
                                      <p:cBhvr>
                                        <p:cTn id="15" dur="250" autoRev="1" fill="hold"/>
                                        <p:tgtEl>
                                          <p:spTgt spid="6"/>
                                        </p:tgtEl>
                                      </p:cBhvr>
                                      <p:by x="105000" y="105000"/>
                                    </p:animScale>
                                  </p:childTnLst>
                                </p:cTn>
                              </p:par>
                            </p:childTnLst>
                          </p:cTn>
                        </p:par>
                        <p:par>
                          <p:cTn id="16" fill="hold">
                            <p:stCondLst>
                              <p:cond delay="1500"/>
                            </p:stCondLst>
                            <p:childTnLst>
                              <p:par>
                                <p:cTn id="17" presetID="4" presetClass="entr" presetSubtype="32"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ox(out)">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532</Words>
  <Application>Microsoft Office PowerPoint</Application>
  <PresentationFormat>Widescreen</PresentationFormat>
  <Paragraphs>92</Paragraphs>
  <Slides>20</Slides>
  <Notes>6</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20</vt:i4>
      </vt:variant>
    </vt:vector>
  </HeadingPairs>
  <TitlesOfParts>
    <vt:vector size="33" baseType="lpstr">
      <vt:lpstr>等线</vt:lpstr>
      <vt:lpstr>Arial</vt:lpstr>
      <vt:lpstr>Calibri</vt:lpstr>
      <vt:lpstr>Calibri Light</vt:lpstr>
      <vt:lpstr>Cambria</vt:lpstr>
      <vt:lpstr>Gloria Hallelujah</vt:lpstr>
      <vt:lpstr>HP001 4 hàng</vt:lpstr>
      <vt:lpstr>UVN Thay Giao Nang</vt:lpstr>
      <vt:lpstr>包图主题2</vt:lpstr>
      <vt:lpstr>4_Office Theme</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2022-06-25T01:17:34Z</dcterms:created>
  <dcterms:modified xsi:type="dcterms:W3CDTF">2025-11-20T15:39:38Z</dcterms:modified>
</cp:coreProperties>
</file>