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4" r:id="rId5"/>
    <p:sldMasterId id="2147483706" r:id="rId6"/>
    <p:sldMasterId id="2147483718" r:id="rId7"/>
  </p:sldMasterIdLst>
  <p:notesMasterIdLst>
    <p:notesMasterId r:id="rId25"/>
  </p:notesMasterIdLst>
  <p:sldIdLst>
    <p:sldId id="270" r:id="rId8"/>
    <p:sldId id="322" r:id="rId9"/>
    <p:sldId id="302" r:id="rId10"/>
    <p:sldId id="331" r:id="rId11"/>
    <p:sldId id="298" r:id="rId12"/>
    <p:sldId id="292" r:id="rId13"/>
    <p:sldId id="260" r:id="rId14"/>
    <p:sldId id="336" r:id="rId15"/>
    <p:sldId id="332" r:id="rId16"/>
    <p:sldId id="333" r:id="rId17"/>
    <p:sldId id="334" r:id="rId18"/>
    <p:sldId id="301" r:id="rId19"/>
    <p:sldId id="262" r:id="rId20"/>
    <p:sldId id="300" r:id="rId21"/>
    <p:sldId id="335" r:id="rId22"/>
    <p:sldId id="295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5" autoAdjust="0"/>
  </p:normalViewPr>
  <p:slideViewPr>
    <p:cSldViewPr>
      <p:cViewPr varScale="1">
        <p:scale>
          <a:sx n="83" d="100"/>
          <a:sy n="83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1"/>
            <a:ext cx="12192000" cy="1044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6756"/>
            <a:ext cx="2451384" cy="1991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298408-F831-4A7B-BD2D-C3E88703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58350" y="4866756"/>
            <a:ext cx="2533351" cy="19912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3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8547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4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7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010E27-BB68-4C79-B06A-F330A984C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" y="0"/>
            <a:ext cx="12191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4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1"/>
            <a:ext cx="12192000" cy="1044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6756"/>
            <a:ext cx="2451384" cy="1991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298408-F831-4A7B-BD2D-C3E88703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58350" y="4866756"/>
            <a:ext cx="2533351" cy="19912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E7E6E47-BB1F-43FE-956A-EC56990E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" y="0"/>
            <a:ext cx="121917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4533901"/>
            <a:ext cx="12192598" cy="23240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0"/>
            <a:ext cx="12192000" cy="10443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4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8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2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3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49982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18191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1840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494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0160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27871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76525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6744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6295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088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9485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9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9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E83ABA-8E80-8EE7-2C88-78AD0A93C0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3C6D36-CFAA-F7BB-BF44-036EEFBEDF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F59B1A-D9D8-CF75-1BA6-7352F0F0BB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1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71EAEF-3654-51EF-120A-47195A1A29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86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45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37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gif"/><Relationship Id="rId3" Type="http://schemas.microsoft.com/office/2007/relationships/media" Target="../media/media2.wav"/><Relationship Id="rId7" Type="http://schemas.openxmlformats.org/officeDocument/2006/relationships/image" Target="../media/image12.jpeg"/><Relationship Id="rId12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7150BA9-9296-4909-A3F2-C46F6A92333E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03B3703D-89E5-03D6-F8B9-7DC78D854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1012023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1C5A81-AB9A-4496-8566-7173A2F0DB19}"/>
              </a:ext>
            </a:extLst>
          </p:cNvPr>
          <p:cNvSpPr txBox="1"/>
          <p:nvPr/>
        </p:nvSpPr>
        <p:spPr>
          <a:xfrm>
            <a:off x="3828374" y="1757114"/>
            <a:ext cx="7478534" cy="383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vi-VN" sz="4800" b="1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 đã lớn, rất cần nhớ  các việc cần làm trong một ngày để không ai phải nhắc nhở 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9D3A1BD-0705-A9B5-05E3-79960B219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9664-4CEB-9318-426B-E9C94CC92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1AED21A-9B1C-CB32-73A2-6B9F060BFEA3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34071CB7-7B5A-1753-C139-9E1BE8C48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78" y="1407564"/>
            <a:ext cx="5973427" cy="5969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0" y="1394663"/>
            <a:ext cx="7159288" cy="5407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3080" y="2923070"/>
            <a:ext cx="458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51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DC0F15-BC01-35AE-B938-D0346C7B869E}"/>
              </a:ext>
            </a:extLst>
          </p:cNvPr>
          <p:cNvSpPr/>
          <p:nvPr/>
        </p:nvSpPr>
        <p:spPr>
          <a:xfrm flipH="1">
            <a:off x="5029200" y="244123"/>
            <a:ext cx="569494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grpSp>
        <p:nvGrpSpPr>
          <p:cNvPr id="6" name="Google Shape;1023;p13">
            <a:extLst>
              <a:ext uri="{FF2B5EF4-FFF2-40B4-BE49-F238E27FC236}">
                <a16:creationId xmlns:a16="http://schemas.microsoft.com/office/drawing/2014/main" id="{E87A84C0-677A-3677-B956-37A58D178D6C}"/>
              </a:ext>
            </a:extLst>
          </p:cNvPr>
          <p:cNvGrpSpPr/>
          <p:nvPr/>
        </p:nvGrpSpPr>
        <p:grpSpPr>
          <a:xfrm>
            <a:off x="304800" y="1600200"/>
            <a:ext cx="4876800" cy="3276600"/>
            <a:chOff x="5876916" y="975793"/>
            <a:chExt cx="4684259" cy="2641495"/>
          </a:xfrm>
        </p:grpSpPr>
        <p:grpSp>
          <p:nvGrpSpPr>
            <p:cNvPr id="7" name="Google Shape;1024;p13">
              <a:extLst>
                <a:ext uri="{FF2B5EF4-FFF2-40B4-BE49-F238E27FC236}">
                  <a16:creationId xmlns:a16="http://schemas.microsoft.com/office/drawing/2014/main" id="{431DD792-6B32-712F-C3DF-06DB463D3D6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0" name="Google Shape;1025;p13" descr="2">
                <a:extLst>
                  <a:ext uri="{FF2B5EF4-FFF2-40B4-BE49-F238E27FC236}">
                    <a16:creationId xmlns:a16="http://schemas.microsoft.com/office/drawing/2014/main" id="{4B9F5FCC-6BC6-C458-101B-FA6F9E14D3E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6;p13" descr="1">
                <a:extLst>
                  <a:ext uri="{FF2B5EF4-FFF2-40B4-BE49-F238E27FC236}">
                    <a16:creationId xmlns:a16="http://schemas.microsoft.com/office/drawing/2014/main" id="{373D915B-8E34-203E-A66F-CDD293434C3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7;p13" descr="3">
                <a:extLst>
                  <a:ext uri="{FF2B5EF4-FFF2-40B4-BE49-F238E27FC236}">
                    <a16:creationId xmlns:a16="http://schemas.microsoft.com/office/drawing/2014/main" id="{37EC7C07-4569-E32B-4D14-844F26BD357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028;p13">
              <a:extLst>
                <a:ext uri="{FF2B5EF4-FFF2-40B4-BE49-F238E27FC236}">
                  <a16:creationId xmlns:a16="http://schemas.microsoft.com/office/drawing/2014/main" id="{202AEEBF-FEC8-DC96-56B7-CC5989D7175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4</a:t>
              </a: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46D52FF-E01D-7381-012E-5B49BF25C079}"/>
              </a:ext>
            </a:extLst>
          </p:cNvPr>
          <p:cNvSpPr/>
          <p:nvPr/>
        </p:nvSpPr>
        <p:spPr>
          <a:xfrm flipH="1">
            <a:off x="5029200" y="2047234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61756A4-49DA-7849-6722-AB954CF10521}"/>
              </a:ext>
            </a:extLst>
          </p:cNvPr>
          <p:cNvSpPr/>
          <p:nvPr/>
        </p:nvSpPr>
        <p:spPr>
          <a:xfrm flipH="1">
            <a:off x="5115560" y="3472301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879652F-D3B8-41EF-5FFA-92B1DBFCE077}"/>
              </a:ext>
            </a:extLst>
          </p:cNvPr>
          <p:cNvSpPr/>
          <p:nvPr/>
        </p:nvSpPr>
        <p:spPr>
          <a:xfrm flipH="1">
            <a:off x="5334000" y="5101388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7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A63C7-D97D-2AC0-C409-4E5D02E5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4466A-FB34-7B4A-07FF-1E2BDA047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D6660B-F257-CBE3-B561-E53ACCFFA94D}"/>
              </a:ext>
            </a:extLst>
          </p:cNvPr>
          <p:cNvSpPr txBox="1"/>
          <p:nvPr/>
        </p:nvSpPr>
        <p:spPr>
          <a:xfrm>
            <a:off x="3828374" y="1757114"/>
            <a:ext cx="74785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lnSpc>
                <a:spcPct val="100000"/>
              </a:lnSpc>
            </a:pPr>
            <a:r>
              <a:rPr lang="vi-VN" sz="4400" b="1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Hằng ngày, có những hoạt động chúng ta thường xuyên thực hiện. Thời gian biểu sẽ giúp chúng ta làm việc có kế hoạch, giờ nào việc ấy.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E7A1F-6F50-EB0E-F7E9-D0896ECBB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1C420B17-360C-B599-0386-EFF24575D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830289" y="-43430"/>
            <a:ext cx="2297129" cy="1515403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"/>
          <p:cNvSpPr/>
          <p:nvPr/>
        </p:nvSpPr>
        <p:spPr>
          <a:xfrm>
            <a:off x="9124550" y="973846"/>
            <a:ext cx="2745464" cy="6575961"/>
          </a:xfrm>
          <a:custGeom>
            <a:avLst/>
            <a:gdLst/>
            <a:ahLst/>
            <a:cxnLst/>
            <a:rect l="l" t="t" r="r" b="b"/>
            <a:pathLst>
              <a:path w="4118196" h="9863942">
                <a:moveTo>
                  <a:pt x="0" y="0"/>
                </a:moveTo>
                <a:lnTo>
                  <a:pt x="4118196" y="0"/>
                </a:lnTo>
                <a:lnTo>
                  <a:pt x="4118196" y="9863942"/>
                </a:lnTo>
                <a:lnTo>
                  <a:pt x="0" y="98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7830512" y="4720286"/>
            <a:ext cx="2714999" cy="2185557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5"/>
          <p:cNvSpPr/>
          <p:nvPr/>
        </p:nvSpPr>
        <p:spPr>
          <a:xfrm>
            <a:off x="9194800" y="5170773"/>
            <a:ext cx="2765946" cy="1687227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7"/>
          <p:cNvSpPr/>
          <p:nvPr/>
        </p:nvSpPr>
        <p:spPr>
          <a:xfrm flipH="1">
            <a:off x="10911162" y="5660199"/>
            <a:ext cx="1997273" cy="1218336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9505" y="1180856"/>
            <a:ext cx="8154313" cy="31700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609630"/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nhà</a:t>
            </a:r>
          </a:p>
          <a:p>
            <a:pPr marL="571500" lvl="0" indent="-571500" algn="just" defTabSz="609630">
              <a:buFont typeface="Arial" panose="020B0604020202020204" pitchFamily="34" charset="0"/>
              <a:buChar char="•"/>
            </a:pP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người thân góp ý cho thời gian biểu của mình.</a:t>
            </a:r>
          </a:p>
          <a:p>
            <a:pPr marL="571500" lvl="0" indent="-571500" algn="just" defTabSz="609630">
              <a:buFont typeface="Arial" panose="020B0604020202020204" pitchFamily="34" charset="0"/>
              <a:buChar char="•"/>
            </a:pP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trí thời gian biểu của mình đẹp mắt và dễ nhìn.</a:t>
            </a:r>
          </a:p>
        </p:txBody>
      </p:sp>
      <p:sp>
        <p:nvSpPr>
          <p:cNvPr id="14" name="Freeform 8"/>
          <p:cNvSpPr/>
          <p:nvPr/>
        </p:nvSpPr>
        <p:spPr>
          <a:xfrm flipH="1">
            <a:off x="8996208" y="4720286"/>
            <a:ext cx="2351895" cy="2089679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7"/>
          <p:cNvSpPr/>
          <p:nvPr/>
        </p:nvSpPr>
        <p:spPr>
          <a:xfrm flipH="1">
            <a:off x="1655309" y="5709774"/>
            <a:ext cx="1997273" cy="1218336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7"/>
          <p:cNvSpPr/>
          <p:nvPr/>
        </p:nvSpPr>
        <p:spPr>
          <a:xfrm flipH="1">
            <a:off x="6589789" y="5660199"/>
            <a:ext cx="1997273" cy="1218336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9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591300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D1AA52E-1B79-E037-983A-F887C16B74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71800"/>
            <a:ext cx="584431" cy="223837"/>
          </a:xfrm>
          <a:prstGeom prst="rect">
            <a:avLst/>
          </a:prstGeom>
        </p:spPr>
      </p:pic>
      <p:pic>
        <p:nvPicPr>
          <p:cNvPr id="4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08E5E890-27D7-7B8B-9F32-1926F919D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2000" y="38100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9E2349B-186D-CF23-A50A-47BCC523B0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068">
            <a:off x="3742616" y="4902410"/>
            <a:ext cx="584431" cy="223837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5B9D801F-C90E-7E04-B090-4BF1AAC201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2000" y="121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4" y="-60892"/>
            <a:ext cx="12192000" cy="6849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52" y="811390"/>
            <a:ext cx="10058400" cy="4817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30" y="102777"/>
            <a:ext cx="1079144" cy="975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4" y="1789588"/>
            <a:ext cx="1120797" cy="872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64274"/>
            <a:ext cx="2937345" cy="2536576"/>
          </a:xfrm>
          <a:prstGeom prst="rect">
            <a:avLst/>
          </a:prstGeom>
        </p:spPr>
      </p:pic>
      <p:sp>
        <p:nvSpPr>
          <p:cNvPr id="1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11102666" y="866868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544030" y="-34018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pic>
        <p:nvPicPr>
          <p:cNvPr id="1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7" y="1964444"/>
            <a:ext cx="1574155" cy="27984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35" y="-34018"/>
            <a:ext cx="1690816" cy="1690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53B7D-53FA-BCE7-8197-3A7E05443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1828800"/>
            <a:ext cx="9461812" cy="340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6B889-A376-8A7F-B877-72A740581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0" y="914400"/>
            <a:ext cx="2908044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4.375E-6 0.00046 C 0.00105 -0.00371 0.00196 -0.00741 0.00313 -0.01088 C 0.00378 -0.01297 0.00482 -0.01459 0.00547 -0.01667 C 0.00573 -0.01783 0.00573 -0.01945 0.00612 -0.0206 C 0.00665 -0.02246 0.00717 -0.02408 0.00769 -0.02616 C 0.00834 -0.02894 0.0086 -0.03195 0.00925 -0.03472 C 0.00977 -0.03634 0.01029 -0.0382 0.01081 -0.04005 C 0.01107 -0.04121 0.01133 -0.04259 0.01159 -0.04422 C 0.01368 -0.06158 0.01342 -0.05949 0.01472 -0.07315 C 0.01407 -0.09213 0.0142 -0.11111 0.01316 -0.12963 C 0.0129 -0.13264 0.01133 -0.13426 0.01081 -0.13658 C 0.01016 -0.13889 0.01042 -0.14144 0.01003 -0.14352 C 0.00925 -0.14653 0.00782 -0.14908 0.00704 -0.15185 C 0.00651 -0.15324 0.00651 -0.15486 0.00612 -0.15602 C 0.00547 -0.15834 0.00469 -0.16065 0.00391 -0.16297 C 0.00248 -0.16713 0.0017 -0.16852 -4.375E-6 -0.17246 C -0.00156 -0.18102 -0.00182 -0.18403 -0.00364 -0.19074 C -0.00416 -0.19236 -0.00481 -0.19329 -0.0052 -0.19468 C -0.00585 -0.19884 -0.00612 -0.20301 -0.00677 -0.20718 C -0.00716 -0.20834 -0.00807 -0.20972 -0.00833 -0.21134 C -0.00937 -0.21621 -0.00872 -0.22014 -0.00976 -0.22523 C -0.01315 -0.23843 -0.00976 -0.21713 -0.01289 -0.23611 C -0.01328 -0.23843 -0.01354 -0.24074 -0.01367 -0.24306 C -0.01406 -0.24491 -0.01445 -0.24676 -0.01445 -0.24861 C -0.01484 -0.25185 -0.01497 -0.25602 -0.01523 -0.25996 C -0.01549 -0.26297 -0.01588 -0.26621 -0.01588 -0.26922 C -0.01549 -0.28611 -0.01523 -0.30324 -0.01445 -0.32037 C -0.01419 -0.32801 -0.01328 -0.32801 -0.01132 -0.33542 C -0.01015 -0.34051 -0.0108 -0.34144 -0.00976 -0.34792 C -0.00937 -0.35255 -0.00794 -0.35857 -0.00677 -0.3632 C -0.00677 -0.36412 -0.0052 -0.38148 -0.00455 -0.38634 C -0.00429 -0.38797 -0.00403 -0.38935 -0.00364 -0.39051 C -0.00065 -0.42778 -0.0013 -0.41343 -0.00299 -0.47639 C -0.00325 -0.48102 -0.00416 -0.48542 -0.00455 -0.49005 C -0.00559 -0.50278 -0.00559 -0.5206 -0.00755 -0.53148 L -0.00911 -0.53982 L -0.01132 -0.53426 " pathEditMode="relative" rAng="0" ptsTypes="AAAAAAAAAAAAAAAAAAAAAAAAAAAAAAAAAAAAAA">
                                      <p:cBhvr>
                                        <p:cTn id="3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7150BA9-9296-4909-A3F2-C46F6A92333E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3F0C54F9-02A8-F14B-CE57-D57F4312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1C5A81-AB9A-4496-8566-7173A2F0DB19}"/>
              </a:ext>
            </a:extLst>
          </p:cNvPr>
          <p:cNvSpPr txBox="1"/>
          <p:nvPr/>
        </p:nvSpPr>
        <p:spPr>
          <a:xfrm>
            <a:off x="3828374" y="1757114"/>
            <a:ext cx="7478534" cy="3220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vi-VN" sz="5400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1. Xác định thời gian dành cho mỗi hoạt động trong ngày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516" y="1018572"/>
            <a:ext cx="11424214" cy="5301205"/>
          </a:xfrm>
          <a:prstGeom prst="rect">
            <a:avLst/>
          </a:prstGeom>
          <a:solidFill>
            <a:srgbClr val="D63A37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7712" y="1193545"/>
            <a:ext cx="11424212" cy="53577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8B1E9C1-21B9-4C7D-B333-1EFEBD4FF469}"/>
              </a:ext>
            </a:extLst>
          </p:cNvPr>
          <p:cNvSpPr txBox="1"/>
          <p:nvPr/>
        </p:nvSpPr>
        <p:spPr>
          <a:xfrm>
            <a:off x="1143000" y="228600"/>
            <a:ext cx="9902004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75F4E-5699-7327-3DB9-1D5B8F039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91A6F-AA00-5004-6DCB-0E5616FD9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EB124-7D01-7A5C-0E84-1BFA5FF94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505E74-FBA9-DEB9-F790-AC4C2AEC1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2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1DFFA-8C2F-5B06-7375-E4024B8BA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83A93AF3-27C0-0703-7363-5EB624A86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57200"/>
            <a:ext cx="3627265" cy="6331226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4C7646A9-5588-51E4-2DDC-BFA15815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28600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00FDBF-A64F-F841-4840-F8DEFC2D3545}"/>
              </a:ext>
            </a:extLst>
          </p:cNvPr>
          <p:cNvSpPr/>
          <p:nvPr/>
        </p:nvSpPr>
        <p:spPr>
          <a:xfrm>
            <a:off x="685800" y="838200"/>
            <a:ext cx="6477000" cy="419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Những việc em thường làm 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làm bài tập, đọc truyện, chơi đá bóng, ca hát, giúp đỡ bố mẹ làm việc nhà, …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Thời gian cho mỗi hoạt động là: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Học tập: 20h- 22h15’.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sóc bản thân: 18h-18h20’.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Giải trí: 18h50’-19h45’.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Làm việc nhà: 17h05’- 18h.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1CA0D8-555C-8AA4-49A9-F7FDD4E9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52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DB9FF-54D9-3D2B-6442-49396079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865C0C-1BB4-6DDF-211F-C03075DCDF3E}"/>
              </a:ext>
            </a:extLst>
          </p:cNvPr>
          <p:cNvSpPr/>
          <p:nvPr/>
        </p:nvSpPr>
        <p:spPr>
          <a:xfrm>
            <a:off x="312516" y="1018572"/>
            <a:ext cx="11424214" cy="5301205"/>
          </a:xfrm>
          <a:prstGeom prst="rect">
            <a:avLst/>
          </a:prstGeom>
          <a:solidFill>
            <a:srgbClr val="D63A37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E8FD32-1022-13C8-1F71-E0DE18AF28E1}"/>
              </a:ext>
            </a:extLst>
          </p:cNvPr>
          <p:cNvSpPr/>
          <p:nvPr/>
        </p:nvSpPr>
        <p:spPr>
          <a:xfrm>
            <a:off x="497712" y="1193545"/>
            <a:ext cx="11424212" cy="53577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875408-5F73-6428-722E-6DEDCF76F9D4}"/>
              </a:ext>
            </a:extLst>
          </p:cNvPr>
          <p:cNvSpPr txBox="1"/>
          <p:nvPr/>
        </p:nvSpPr>
        <p:spPr>
          <a:xfrm>
            <a:off x="1143000" y="231992"/>
            <a:ext cx="1059179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CB8FE92C-3D48-52E9-20CA-651C87361BCD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tập: 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ở trường;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 học ở nhà;…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B44CF6C-CA18-F04C-0EBB-54D4AC6E9EC9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trí: Đánh cầu lông, đọc sách;…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FF660D8-B90D-931C-9108-0F3980419DBE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bản thân: Đánh răng, rửa 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4EB5D44-D321-D35B-AA58-1D83EEF11E02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việc nhà: Sắp xếp mâm bát, lau bàn,….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3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812</TotalTime>
  <Words>318</Words>
  <Application>Microsoft Office PowerPoint</Application>
  <PresentationFormat>Widescreen</PresentationFormat>
  <Paragraphs>29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等线 Light</vt:lpstr>
      <vt:lpstr>微软雅黑</vt:lpstr>
      <vt:lpstr>Arial</vt:lpstr>
      <vt:lpstr>Calibri</vt:lpstr>
      <vt:lpstr>Calibri Light</vt:lpstr>
      <vt:lpstr>Cambria</vt:lpstr>
      <vt:lpstr>SVN-Prima</vt:lpstr>
      <vt:lpstr>思源黑体 CN Regular</vt:lpstr>
      <vt:lpstr>Office Theme</vt:lpstr>
      <vt:lpstr>Office 主题​​</vt:lpstr>
      <vt:lpstr>第一PPT，www.1ppt.com</vt:lpstr>
      <vt:lpstr>1_Office 主题​​</vt:lpstr>
      <vt:lpstr>1_Office 主题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ADMIN</cp:lastModifiedBy>
  <cp:revision>183</cp:revision>
  <dcterms:created xsi:type="dcterms:W3CDTF">2021-08-28T06:41:59Z</dcterms:created>
  <dcterms:modified xsi:type="dcterms:W3CDTF">2025-11-20T15:25:00Z</dcterms:modified>
  <cp:category>9Slide.vn</cp:category>
</cp:coreProperties>
</file>